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51"/>
  </p:normalViewPr>
  <p:slideViewPr>
    <p:cSldViewPr snapToGrid="0" snapToObjects="1">
      <p:cViewPr varScale="1">
        <p:scale>
          <a:sx n="145" d="100"/>
          <a:sy n="14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2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0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47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89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51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7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02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60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36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0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4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4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68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9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88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B7DA-C6DE-EE4D-B3A9-A60C76F2B635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4D88-5EB0-D142-AE6E-DD3C4EC5CA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61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98814A-971F-E146-BBE1-29A0E62CE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AJáNLATKEZELő</a:t>
            </a:r>
            <a:r>
              <a:rPr lang="hu-HU" b="1" dirty="0"/>
              <a:t> </a:t>
            </a:r>
            <a:r>
              <a:rPr lang="hu-HU" b="1" dirty="0" err="1"/>
              <a:t>ALKALMAZáS</a:t>
            </a:r>
            <a:r>
              <a:rPr lang="hu-HU" b="1" dirty="0"/>
              <a:t> FEJLESZTÉSE NODEJS ALAPOKON, REACT FRONTENDDEL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DAC249-B404-9F46-A75F-D857155EF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Kenyeres Kristóf </a:t>
            </a:r>
          </a:p>
          <a:p>
            <a:r>
              <a:rPr lang="hu-HU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9922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0F0D7-311C-D348-84B4-7D4D12FA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700" y="268971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4938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303C3-0534-9147-A471-73A53CC2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Megvalósítandó feladatom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3090EC-C882-8E46-AEAE-333D5E66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Ajánlatkezelő webes alkalmazás tervezése</a:t>
            </a:r>
          </a:p>
          <a:p>
            <a:r>
              <a:rPr lang="hu-HU" dirty="0"/>
              <a:t>Jelenlegi vállalati folyamat bemutatása</a:t>
            </a:r>
          </a:p>
          <a:p>
            <a:r>
              <a:rPr lang="hu-HU" dirty="0"/>
              <a:t>Jelenlegi folyamatra optimalizációs javaslatok</a:t>
            </a:r>
          </a:p>
          <a:p>
            <a:r>
              <a:rPr lang="hu-HU" dirty="0"/>
              <a:t>SQL és </a:t>
            </a:r>
            <a:r>
              <a:rPr lang="hu-HU" dirty="0" err="1"/>
              <a:t>NoSQL</a:t>
            </a:r>
            <a:r>
              <a:rPr lang="hu-HU" dirty="0"/>
              <a:t> adatbázis technológiák összehasonlítása</a:t>
            </a:r>
          </a:p>
          <a:p>
            <a:r>
              <a:rPr lang="hu-HU" dirty="0"/>
              <a:t>React, Vue, Angular összehasonlítása</a:t>
            </a:r>
          </a:p>
          <a:p>
            <a:r>
              <a:rPr lang="hu-HU" dirty="0"/>
              <a:t>Adatbázis megtervezése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2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E0A9DF-6839-7F4F-B92F-2FE4D5F1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ajánlatadási folyamat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271599-9D24-904B-BDCC-A564798F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Email-en keresztül történő ajánlatkérések</a:t>
            </a:r>
          </a:p>
          <a:p>
            <a:r>
              <a:rPr lang="hu-HU" dirty="0"/>
              <a:t>Manuális számolások</a:t>
            </a:r>
          </a:p>
          <a:p>
            <a:r>
              <a:rPr lang="hu-HU" dirty="0"/>
              <a:t>Nem visszakereshető</a:t>
            </a:r>
          </a:p>
          <a:p>
            <a:r>
              <a:rPr lang="hu-HU" dirty="0"/>
              <a:t>Lassú</a:t>
            </a:r>
          </a:p>
          <a:p>
            <a:r>
              <a:rPr lang="hu-HU" dirty="0"/>
              <a:t>Sok potenciális hiba lehetőség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94686C-86BF-6B46-AA20-C4561EBF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610" y="1622908"/>
            <a:ext cx="2334825" cy="43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91EC3-79D0-164C-8A23-00C1495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Optimalizációs javaslatok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E1CC4C-17CD-934B-9C4B-E3BE093F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Megadott adatok alapján automatikus árszámítás</a:t>
            </a:r>
          </a:p>
          <a:p>
            <a:r>
              <a:rPr lang="hu-HU" dirty="0"/>
              <a:t>Szabványok tárolása és kereshetőség biztosítása</a:t>
            </a:r>
          </a:p>
          <a:p>
            <a:r>
              <a:rPr lang="hu-HU" dirty="0"/>
              <a:t>Ajánlatok tárolása és kereshetőség biztosítása</a:t>
            </a:r>
          </a:p>
          <a:p>
            <a:r>
              <a:rPr lang="hu-HU" dirty="0"/>
              <a:t>Felhasználók kezelése, ezzel lehet tudni ki hozta létre az ajánlatot</a:t>
            </a:r>
          </a:p>
          <a:p>
            <a:r>
              <a:rPr lang="hu-HU" dirty="0"/>
              <a:t>PDF generálással esztétikus forma biztosítása</a:t>
            </a:r>
          </a:p>
        </p:txBody>
      </p:sp>
    </p:spTree>
    <p:extLst>
      <p:ext uri="{BB962C8B-B14F-4D97-AF65-F5344CB8AC3E}">
        <p14:creationId xmlns:p14="http://schemas.microsoft.com/office/powerpoint/2010/main" val="98949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C5CBA-C6D4-0147-944C-E9ABE5AE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NoSQL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25F008-8A9F-3F43-9AD9-EDA8F108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SQL - relációs adatbázisok</a:t>
            </a:r>
          </a:p>
          <a:p>
            <a:pPr lvl="1"/>
            <a:r>
              <a:rPr lang="hu-HU" dirty="0"/>
              <a:t>Kötött séma</a:t>
            </a:r>
          </a:p>
          <a:p>
            <a:pPr lvl="1"/>
            <a:r>
              <a:rPr lang="hu-HU" dirty="0"/>
              <a:t>Táblák, Attribútumok, Kapcsolatok</a:t>
            </a:r>
          </a:p>
          <a:p>
            <a:pPr lvl="1"/>
            <a:r>
              <a:rPr lang="hu-HU" dirty="0"/>
              <a:t>Elosztott rendszerek esetén nehéz megvalósítás (ACID)</a:t>
            </a:r>
          </a:p>
          <a:p>
            <a:r>
              <a:rPr lang="hu-HU" dirty="0" err="1"/>
              <a:t>NoSQL</a:t>
            </a:r>
            <a:r>
              <a:rPr lang="hu-HU" dirty="0"/>
              <a:t> – nem relációs adatbázisok</a:t>
            </a:r>
          </a:p>
          <a:p>
            <a:pPr lvl="1"/>
            <a:r>
              <a:rPr lang="hu-HU" dirty="0"/>
              <a:t>Sémamentesség</a:t>
            </a:r>
          </a:p>
          <a:p>
            <a:pPr lvl="1"/>
            <a:r>
              <a:rPr lang="hu-HU" dirty="0"/>
              <a:t>Horizontális skálázhatóság</a:t>
            </a:r>
          </a:p>
          <a:p>
            <a:pPr lvl="1"/>
            <a:r>
              <a:rPr lang="hu-HU" dirty="0"/>
              <a:t>4 modell</a:t>
            </a:r>
            <a:r>
              <a:rPr lang="hu-HU" dirty="0">
                <a:sym typeface="Wingdings" pitchFamily="2" charset="2"/>
              </a:rPr>
              <a:t> ( Dokumentum, Kulcsérték, Szélesoszlop, Grafikus)</a:t>
            </a:r>
          </a:p>
          <a:p>
            <a:pPr lvl="1"/>
            <a:r>
              <a:rPr lang="hu-HU" dirty="0">
                <a:sym typeface="Wingdings" pitchFamily="2" charset="2"/>
              </a:rPr>
              <a:t>Kevésbé kötött, elosztott rendszereknél </a:t>
            </a:r>
            <a:r>
              <a:rPr lang="hu-HU" dirty="0" err="1">
                <a:sym typeface="Wingdings" pitchFamily="2" charset="2"/>
              </a:rPr>
              <a:t>kíváló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NoSQL vs SQL: Which is Better. Hello everyone! now i will share about… | by  Hafad Septiyan | DOT Intern | Medium">
            <a:extLst>
              <a:ext uri="{FF2B5EF4-FFF2-40B4-BE49-F238E27FC236}">
                <a16:creationId xmlns:a16="http://schemas.microsoft.com/office/drawing/2014/main" id="{AD6A1CD2-5416-5541-A4FC-27CA5FC0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50" y="969145"/>
            <a:ext cx="3420861" cy="18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ional vs. NoSQL data | Microsoft Docs">
            <a:extLst>
              <a:ext uri="{FF2B5EF4-FFF2-40B4-BE49-F238E27FC236}">
                <a16:creationId xmlns:a16="http://schemas.microsoft.com/office/drawing/2014/main" id="{6D54B6F4-A0B9-9848-8420-6C98DA73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58" y="3682164"/>
            <a:ext cx="4060053" cy="11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EC32DB-C98A-1146-B23E-7311E704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vue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76A7B-F54D-C14E-9B5A-0BAD8708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legnépszerűbb frontend keretrendszer</a:t>
            </a:r>
          </a:p>
          <a:p>
            <a:r>
              <a:rPr lang="hu-HU" dirty="0"/>
              <a:t>Saját szempontok szerinti összehasonlítás</a:t>
            </a:r>
          </a:p>
          <a:p>
            <a:pPr lvl="1"/>
            <a:r>
              <a:rPr lang="hu-HU" dirty="0"/>
              <a:t>Data </a:t>
            </a:r>
            <a:r>
              <a:rPr lang="hu-HU" dirty="0" err="1"/>
              <a:t>Binding</a:t>
            </a:r>
            <a:endParaRPr lang="hu-HU" dirty="0"/>
          </a:p>
          <a:p>
            <a:pPr lvl="1"/>
            <a:r>
              <a:rPr lang="hu-HU" dirty="0"/>
              <a:t>Felépítés</a:t>
            </a:r>
          </a:p>
          <a:p>
            <a:pPr lvl="1"/>
            <a:r>
              <a:rPr lang="hu-HU" dirty="0"/>
              <a:t>Események</a:t>
            </a:r>
          </a:p>
          <a:p>
            <a:pPr lvl="1"/>
            <a:r>
              <a:rPr lang="hu-HU" dirty="0" err="1"/>
              <a:t>Routing</a:t>
            </a:r>
            <a:endParaRPr lang="hu-HU" dirty="0"/>
          </a:p>
          <a:p>
            <a:endParaRPr lang="hu-HU" dirty="0"/>
          </a:p>
        </p:txBody>
      </p:sp>
      <p:pic>
        <p:nvPicPr>
          <p:cNvPr id="2050" name="Picture 2" descr="Angular Vs React Vs Vue: A perfect comparison - Presence Web Design">
            <a:extLst>
              <a:ext uri="{FF2B5EF4-FFF2-40B4-BE49-F238E27FC236}">
                <a16:creationId xmlns:a16="http://schemas.microsoft.com/office/drawing/2014/main" id="{54E114F1-F515-984B-A0DA-AD256435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1" y="1109356"/>
            <a:ext cx="2897710" cy="165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EC969-9E26-B042-B093-4F29E38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vue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1CDE23-48FF-A548-943C-A256EFEC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React = könyvtár	Angular, Vue = keretrendszer</a:t>
            </a:r>
          </a:p>
          <a:p>
            <a:r>
              <a:rPr lang="hu-HU" dirty="0"/>
              <a:t>Méretük szerint: Angular &gt; Vue &gt; React</a:t>
            </a:r>
          </a:p>
          <a:p>
            <a:r>
              <a:rPr lang="hu-HU" dirty="0"/>
              <a:t>Méretezhetőség:</a:t>
            </a:r>
          </a:p>
          <a:p>
            <a:pPr lvl="1"/>
            <a:r>
              <a:rPr lang="hu-HU" dirty="0"/>
              <a:t>Komponensek – React</a:t>
            </a:r>
          </a:p>
          <a:p>
            <a:pPr lvl="1"/>
            <a:r>
              <a:rPr lang="hu-HU" dirty="0"/>
              <a:t>Template-</a:t>
            </a:r>
            <a:r>
              <a:rPr lang="hu-HU" dirty="0" err="1"/>
              <a:t>ek</a:t>
            </a:r>
            <a:r>
              <a:rPr lang="hu-HU" dirty="0"/>
              <a:t> – Angular</a:t>
            </a:r>
          </a:p>
          <a:p>
            <a:pPr lvl="1"/>
            <a:r>
              <a:rPr lang="hu-HU" dirty="0"/>
              <a:t>Modulok – Vue</a:t>
            </a:r>
          </a:p>
          <a:p>
            <a:r>
              <a:rPr lang="hu-HU" dirty="0"/>
              <a:t>Komponens alapú építkezés</a:t>
            </a:r>
          </a:p>
          <a:p>
            <a:r>
              <a:rPr lang="hu-HU" dirty="0"/>
              <a:t>Direktívák – speciális HTML attribútumok</a:t>
            </a:r>
          </a:p>
          <a:p>
            <a:r>
              <a:rPr lang="hu-HU" dirty="0" err="1"/>
              <a:t>Routing</a:t>
            </a:r>
            <a:r>
              <a:rPr lang="hu-HU" dirty="0"/>
              <a:t> ( React </a:t>
            </a:r>
            <a:r>
              <a:rPr lang="hu-HU" dirty="0" err="1"/>
              <a:t>Router</a:t>
            </a:r>
            <a:r>
              <a:rPr lang="hu-HU" dirty="0"/>
              <a:t>, </a:t>
            </a:r>
            <a:r>
              <a:rPr lang="hu-HU" dirty="0" err="1"/>
              <a:t>Guardok</a:t>
            </a:r>
            <a:r>
              <a:rPr lang="hu-HU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68954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9FC85C-8DA8-A548-8FAC-FEA6799B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Node.js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82D5B7-C38B-D74E-A93B-68BDE7D8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Szerver oldali keretrendszer</a:t>
            </a:r>
          </a:p>
          <a:p>
            <a:r>
              <a:rPr lang="hu-HU" dirty="0"/>
              <a:t>Főbb tulajdonságok bemutatása</a:t>
            </a:r>
          </a:p>
          <a:p>
            <a:r>
              <a:rPr lang="hu-HU" dirty="0"/>
              <a:t>Működési elvek</a:t>
            </a:r>
          </a:p>
          <a:p>
            <a:pPr lvl="1"/>
            <a:r>
              <a:rPr lang="hu-HU" dirty="0"/>
              <a:t>Event loop</a:t>
            </a:r>
          </a:p>
          <a:p>
            <a:pPr lvl="1"/>
            <a:r>
              <a:rPr lang="hu-HU" dirty="0"/>
              <a:t>Modulok</a:t>
            </a:r>
          </a:p>
          <a:p>
            <a:pPr lvl="1"/>
            <a:r>
              <a:rPr lang="hu-HU" dirty="0"/>
              <a:t>Események</a:t>
            </a:r>
          </a:p>
          <a:p>
            <a:r>
              <a:rPr lang="hu-HU" dirty="0" err="1"/>
              <a:t>Express.js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FE3B5F-7E8D-C841-A025-6F363ADC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" r="3099"/>
          <a:stretch/>
        </p:blipFill>
        <p:spPr>
          <a:xfrm>
            <a:off x="5978261" y="3232163"/>
            <a:ext cx="5069150" cy="2559038"/>
          </a:xfrm>
          <a:prstGeom prst="rect">
            <a:avLst/>
          </a:prstGeom>
        </p:spPr>
      </p:pic>
      <p:pic>
        <p:nvPicPr>
          <p:cNvPr id="4100" name="Picture 4" descr="P92 IT Solutions - NodeJS">
            <a:extLst>
              <a:ext uri="{FF2B5EF4-FFF2-40B4-BE49-F238E27FC236}">
                <a16:creationId xmlns:a16="http://schemas.microsoft.com/office/drawing/2014/main" id="{DA25C530-1E47-F647-820A-875BADF9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76" y="948384"/>
            <a:ext cx="1471720" cy="14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0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C33C35-379E-DF49-9C8C-6255D51E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megtervezése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EB680-8F5B-DF48-B8FA-DD612FDB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356389" cy="3541714"/>
          </a:xfrm>
        </p:spPr>
        <p:txBody>
          <a:bodyPr/>
          <a:lstStyle/>
          <a:p>
            <a:r>
              <a:rPr lang="hu-HU" dirty="0" err="1"/>
              <a:t>MySQL</a:t>
            </a:r>
            <a:r>
              <a:rPr lang="hu-HU" dirty="0"/>
              <a:t> alapok</a:t>
            </a:r>
          </a:p>
          <a:p>
            <a:r>
              <a:rPr lang="hu-HU" dirty="0"/>
              <a:t>Táblák és kapcsolataik</a:t>
            </a:r>
          </a:p>
          <a:p>
            <a:r>
              <a:rPr lang="hu-HU" dirty="0" err="1"/>
              <a:t>Attribútomok</a:t>
            </a:r>
            <a:r>
              <a:rPr lang="hu-HU" dirty="0"/>
              <a:t> meghatározása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0F105C-9DFA-5645-BB8C-91748F05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1" y="1657350"/>
            <a:ext cx="7901250" cy="42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33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{FB18D426-3B3E-7A42-9591-8B7C16FDCF7F}tf10001122</Template>
  <TotalTime>2878</TotalTime>
  <Words>232</Words>
  <Application>Microsoft Macintosh PowerPoint</Application>
  <PresentationFormat>Szélesvásznú</PresentationFormat>
  <Paragraphs>62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Tw Cen MT</vt:lpstr>
      <vt:lpstr>Áramkör</vt:lpstr>
      <vt:lpstr>AJáNLATKEZELő ALKALMAZáS FEJLESZTÉSE NODEJS ALAPOKON, REACT FRONTENDDEL </vt:lpstr>
      <vt:lpstr>Megvalósítandó feladatom</vt:lpstr>
      <vt:lpstr>Jelenlegi ajánlatadási folyamat</vt:lpstr>
      <vt:lpstr>Optimalizációs javaslatok</vt:lpstr>
      <vt:lpstr>SQL vs NoSQL</vt:lpstr>
      <vt:lpstr>React vs vue vs angular</vt:lpstr>
      <vt:lpstr>React vs vue vs angular</vt:lpstr>
      <vt:lpstr>Node.js</vt:lpstr>
      <vt:lpstr>Adatbázis megtervezése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AJÁNLATKEZELŐ ALKALMAZÁS FEJLESZTÉSE NODEJS ALAPOKON, REACT FRONTENDDEL </dc:title>
  <dc:creator>Kristóf Kenyeres</dc:creator>
  <cp:lastModifiedBy>Kristóf Kenyeres</cp:lastModifiedBy>
  <cp:revision>12</cp:revision>
  <dcterms:created xsi:type="dcterms:W3CDTF">2021-05-14T14:11:16Z</dcterms:created>
  <dcterms:modified xsi:type="dcterms:W3CDTF">2021-05-17T08:07:41Z</dcterms:modified>
</cp:coreProperties>
</file>