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7"/>
  </p:notesMasterIdLst>
  <p:sldIdLst>
    <p:sldId id="256" r:id="rId2"/>
    <p:sldId id="299" r:id="rId3"/>
    <p:sldId id="327" r:id="rId4"/>
    <p:sldId id="355" r:id="rId5"/>
    <p:sldId id="349" r:id="rId6"/>
    <p:sldId id="351" r:id="rId7"/>
    <p:sldId id="354" r:id="rId8"/>
    <p:sldId id="356" r:id="rId9"/>
    <p:sldId id="357" r:id="rId10"/>
    <p:sldId id="358" r:id="rId11"/>
    <p:sldId id="359" r:id="rId12"/>
    <p:sldId id="361" r:id="rId13"/>
    <p:sldId id="362" r:id="rId14"/>
    <p:sldId id="363" r:id="rId15"/>
    <p:sldId id="3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79FD4-58F5-446F-9425-73D4D052641C}" v="31" dt="2024-09-10T14:07:05.287"/>
    <p1510:client id="{506E1498-5C7F-4758-909A-66CAEC6CB173}" v="10" dt="2024-09-10T09:54:04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61" autoAdjust="0"/>
  </p:normalViewPr>
  <p:slideViewPr>
    <p:cSldViewPr snapToGrid="0">
      <p:cViewPr varScale="1">
        <p:scale>
          <a:sx n="66" d="100"/>
          <a:sy n="66" d="100"/>
        </p:scale>
        <p:origin x="1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LeoHK [Student]" userId="9a3a2de1-219e-428e-8675-8644b627526f" providerId="ADAL" clId="{506E1498-5C7F-4758-909A-66CAEC6CB173}"/>
    <pc:docChg chg="undo redo custSel modSld">
      <pc:chgData name="LEE, LeoHK [Student]" userId="9a3a2de1-219e-428e-8675-8644b627526f" providerId="ADAL" clId="{506E1498-5C7F-4758-909A-66CAEC6CB173}" dt="2024-09-10T09:55:19.912" v="118" actId="13926"/>
      <pc:docMkLst>
        <pc:docMk/>
      </pc:docMkLst>
      <pc:sldChg chg="modSp mod">
        <pc:chgData name="LEE, LeoHK [Student]" userId="9a3a2de1-219e-428e-8675-8644b627526f" providerId="ADAL" clId="{506E1498-5C7F-4758-909A-66CAEC6CB173}" dt="2024-09-10T09:42:52.225" v="4"/>
        <pc:sldMkLst>
          <pc:docMk/>
          <pc:sldMk cId="1505751433" sldId="299"/>
        </pc:sldMkLst>
        <pc:spChg chg="mod">
          <ac:chgData name="LEE, LeoHK [Student]" userId="9a3a2de1-219e-428e-8675-8644b627526f" providerId="ADAL" clId="{506E1498-5C7F-4758-909A-66CAEC6CB173}" dt="2024-09-10T09:42:52.225" v="4"/>
          <ac:spMkLst>
            <pc:docMk/>
            <pc:sldMk cId="1505751433" sldId="299"/>
            <ac:spMk id="24" creationId="{4B72DFEC-D3B3-9193-94D0-FA83391CC46D}"/>
          </ac:spMkLst>
        </pc:spChg>
      </pc:sldChg>
      <pc:sldChg chg="modSp mod">
        <pc:chgData name="LEE, LeoHK [Student]" userId="9a3a2de1-219e-428e-8675-8644b627526f" providerId="ADAL" clId="{506E1498-5C7F-4758-909A-66CAEC6CB173}" dt="2024-09-10T09:43:01.862" v="5"/>
        <pc:sldMkLst>
          <pc:docMk/>
          <pc:sldMk cId="808542826" sldId="327"/>
        </pc:sldMkLst>
        <pc:spChg chg="mod">
          <ac:chgData name="LEE, LeoHK [Student]" userId="9a3a2de1-219e-428e-8675-8644b627526f" providerId="ADAL" clId="{506E1498-5C7F-4758-909A-66CAEC6CB173}" dt="2024-09-10T09:43:01.862" v="5"/>
          <ac:spMkLst>
            <pc:docMk/>
            <pc:sldMk cId="808542826" sldId="327"/>
            <ac:spMk id="4" creationId="{E319F73E-DBE7-C510-1ABA-DF8666E3DF47}"/>
          </ac:spMkLst>
        </pc:spChg>
      </pc:sldChg>
      <pc:sldChg chg="addSp delSp modSp mod">
        <pc:chgData name="LEE, LeoHK [Student]" userId="9a3a2de1-219e-428e-8675-8644b627526f" providerId="ADAL" clId="{506E1498-5C7F-4758-909A-66CAEC6CB173}" dt="2024-09-10T09:50:17.895" v="72" actId="13926"/>
        <pc:sldMkLst>
          <pc:docMk/>
          <pc:sldMk cId="1049912862" sldId="349"/>
        </pc:sldMkLst>
        <pc:spChg chg="mod">
          <ac:chgData name="LEE, LeoHK [Student]" userId="9a3a2de1-219e-428e-8675-8644b627526f" providerId="ADAL" clId="{506E1498-5C7F-4758-909A-66CAEC6CB173}" dt="2024-09-10T09:48:11.044" v="32"/>
          <ac:spMkLst>
            <pc:docMk/>
            <pc:sldMk cId="1049912862" sldId="349"/>
            <ac:spMk id="2" creationId="{3E01AC48-7B7A-B306-2F8A-EB0923B9589D}"/>
          </ac:spMkLst>
        </pc:spChg>
        <pc:spChg chg="add del mod">
          <ac:chgData name="LEE, LeoHK [Student]" userId="9a3a2de1-219e-428e-8675-8644b627526f" providerId="ADAL" clId="{506E1498-5C7F-4758-909A-66CAEC6CB173}" dt="2024-09-10T09:49:42.205" v="59" actId="27636"/>
          <ac:spMkLst>
            <pc:docMk/>
            <pc:sldMk cId="1049912862" sldId="349"/>
            <ac:spMk id="3" creationId="{80F1554D-0B37-1DFC-A420-524BA72E99E6}"/>
          </ac:spMkLst>
        </pc:spChg>
        <pc:spChg chg="mod">
          <ac:chgData name="LEE, LeoHK [Student]" userId="9a3a2de1-219e-428e-8675-8644b627526f" providerId="ADAL" clId="{506E1498-5C7F-4758-909A-66CAEC6CB173}" dt="2024-09-10T09:50:17.895" v="72" actId="13926"/>
          <ac:spMkLst>
            <pc:docMk/>
            <pc:sldMk cId="1049912862" sldId="349"/>
            <ac:spMk id="4" creationId="{A86AE4D8-DC8C-B319-83E1-83B221B87CE7}"/>
          </ac:spMkLst>
        </pc:spChg>
        <pc:spChg chg="add">
          <ac:chgData name="LEE, LeoHK [Student]" userId="9a3a2de1-219e-428e-8675-8644b627526f" providerId="ADAL" clId="{506E1498-5C7F-4758-909A-66CAEC6CB173}" dt="2024-09-10T09:48:23.671" v="33"/>
          <ac:spMkLst>
            <pc:docMk/>
            <pc:sldMk cId="1049912862" sldId="349"/>
            <ac:spMk id="5" creationId="{7783C966-CF44-E36A-ED4C-E8D76DC9B524}"/>
          </ac:spMkLst>
        </pc:spChg>
        <pc:spChg chg="add mod">
          <ac:chgData name="LEE, LeoHK [Student]" userId="9a3a2de1-219e-428e-8675-8644b627526f" providerId="ADAL" clId="{506E1498-5C7F-4758-909A-66CAEC6CB173}" dt="2024-09-10T09:48:28.613" v="36"/>
          <ac:spMkLst>
            <pc:docMk/>
            <pc:sldMk cId="1049912862" sldId="349"/>
            <ac:spMk id="6" creationId="{2EC25FD7-E7CB-FDA7-4956-22C78CE42F27}"/>
          </ac:spMkLst>
        </pc:spChg>
        <pc:spChg chg="add">
          <ac:chgData name="LEE, LeoHK [Student]" userId="9a3a2de1-219e-428e-8675-8644b627526f" providerId="ADAL" clId="{506E1498-5C7F-4758-909A-66CAEC6CB173}" dt="2024-09-10T09:49:30.339" v="49"/>
          <ac:spMkLst>
            <pc:docMk/>
            <pc:sldMk cId="1049912862" sldId="349"/>
            <ac:spMk id="7" creationId="{6AC3C5B6-5E30-97E2-EB60-DD8E857A360D}"/>
          </ac:spMkLst>
        </pc:spChg>
      </pc:sldChg>
      <pc:sldChg chg="modSp mod">
        <pc:chgData name="LEE, LeoHK [Student]" userId="9a3a2de1-219e-428e-8675-8644b627526f" providerId="ADAL" clId="{506E1498-5C7F-4758-909A-66CAEC6CB173}" dt="2024-09-10T09:55:19.912" v="118" actId="13926"/>
        <pc:sldMkLst>
          <pc:docMk/>
          <pc:sldMk cId="3180863824" sldId="351"/>
        </pc:sldMkLst>
        <pc:spChg chg="mod">
          <ac:chgData name="LEE, LeoHK [Student]" userId="9a3a2de1-219e-428e-8675-8644b627526f" providerId="ADAL" clId="{506E1498-5C7F-4758-909A-66CAEC6CB173}" dt="2024-09-10T09:52:07.895" v="73"/>
          <ac:spMkLst>
            <pc:docMk/>
            <pc:sldMk cId="3180863824" sldId="351"/>
            <ac:spMk id="2" creationId="{B84B7F2E-C03F-41A3-A665-DCCFC5113155}"/>
          </ac:spMkLst>
        </pc:spChg>
        <pc:spChg chg="mod">
          <ac:chgData name="LEE, LeoHK [Student]" userId="9a3a2de1-219e-428e-8675-8644b627526f" providerId="ADAL" clId="{506E1498-5C7F-4758-909A-66CAEC6CB173}" dt="2024-09-10T09:54:12.305" v="106" actId="27636"/>
          <ac:spMkLst>
            <pc:docMk/>
            <pc:sldMk cId="3180863824" sldId="351"/>
            <ac:spMk id="3" creationId="{CFA88BF3-B9C3-D77C-FAE8-167A6A63C9BD}"/>
          </ac:spMkLst>
        </pc:spChg>
        <pc:spChg chg="mod">
          <ac:chgData name="LEE, LeoHK [Student]" userId="9a3a2de1-219e-428e-8675-8644b627526f" providerId="ADAL" clId="{506E1498-5C7F-4758-909A-66CAEC6CB173}" dt="2024-09-10T09:55:19.912" v="118" actId="13926"/>
          <ac:spMkLst>
            <pc:docMk/>
            <pc:sldMk cId="3180863824" sldId="351"/>
            <ac:spMk id="4" creationId="{8536B0E8-1782-72D8-0F6F-4D4AA880AC3D}"/>
          </ac:spMkLst>
        </pc:spChg>
      </pc:sldChg>
      <pc:sldChg chg="modSp mod">
        <pc:chgData name="LEE, LeoHK [Student]" userId="9a3a2de1-219e-428e-8675-8644b627526f" providerId="ADAL" clId="{506E1498-5C7F-4758-909A-66CAEC6CB173}" dt="2024-09-10T09:46:48.980" v="31" actId="255"/>
        <pc:sldMkLst>
          <pc:docMk/>
          <pc:sldMk cId="2777398963" sldId="355"/>
        </pc:sldMkLst>
        <pc:spChg chg="mod">
          <ac:chgData name="LEE, LeoHK [Student]" userId="9a3a2de1-219e-428e-8675-8644b627526f" providerId="ADAL" clId="{506E1498-5C7F-4758-909A-66CAEC6CB173}" dt="2024-09-10T09:45:10.020" v="6"/>
          <ac:spMkLst>
            <pc:docMk/>
            <pc:sldMk cId="2777398963" sldId="355"/>
            <ac:spMk id="2" creationId="{78B54F95-9E37-211B-B944-B2F0E364E97C}"/>
          </ac:spMkLst>
        </pc:spChg>
        <pc:spChg chg="mod">
          <ac:chgData name="LEE, LeoHK [Student]" userId="9a3a2de1-219e-428e-8675-8644b627526f" providerId="ADAL" clId="{506E1498-5C7F-4758-909A-66CAEC6CB173}" dt="2024-09-10T09:46:48.980" v="31" actId="255"/>
          <ac:spMkLst>
            <pc:docMk/>
            <pc:sldMk cId="2777398963" sldId="355"/>
            <ac:spMk id="6" creationId="{660BDBF5-6FA6-4C03-A65A-CB94FE9CF61E}"/>
          </ac:spMkLst>
        </pc:spChg>
        <pc:spChg chg="mod">
          <ac:chgData name="LEE, LeoHK [Student]" userId="9a3a2de1-219e-428e-8675-8644b627526f" providerId="ADAL" clId="{506E1498-5C7F-4758-909A-66CAEC6CB173}" dt="2024-09-10T09:46:44.174" v="30" actId="255"/>
          <ac:spMkLst>
            <pc:docMk/>
            <pc:sldMk cId="2777398963" sldId="355"/>
            <ac:spMk id="7" creationId="{4AAFB88A-964B-DFB4-5237-3EE028045FB3}"/>
          </ac:spMkLst>
        </pc:spChg>
      </pc:sldChg>
    </pc:docChg>
  </pc:docChgLst>
  <pc:docChgLst>
    <pc:chgData name="LEE, LeoHK [Student]" userId="9a3a2de1-219e-428e-8675-8644b627526f" providerId="ADAL" clId="{9FB53D1A-372E-4E95-8F69-2736F2BDD498}"/>
    <pc:docChg chg="undo custSel addSld modSld">
      <pc:chgData name="LEE, LeoHK [Student]" userId="9a3a2de1-219e-428e-8675-8644b627526f" providerId="ADAL" clId="{9FB53D1A-372E-4E95-8F69-2736F2BDD498}" dt="2024-09-03T14:47:12.795" v="175" actId="20577"/>
      <pc:docMkLst>
        <pc:docMk/>
      </pc:docMkLst>
      <pc:sldChg chg="modSp mod modNotesTx">
        <pc:chgData name="LEE, LeoHK [Student]" userId="9a3a2de1-219e-428e-8675-8644b627526f" providerId="ADAL" clId="{9FB53D1A-372E-4E95-8F69-2736F2BDD498}" dt="2024-09-03T14:47:12.795" v="175" actId="20577"/>
        <pc:sldMkLst>
          <pc:docMk/>
          <pc:sldMk cId="465945336" sldId="365"/>
        </pc:sldMkLst>
        <pc:spChg chg="mod">
          <ac:chgData name="LEE, LeoHK [Student]" userId="9a3a2de1-219e-428e-8675-8644b627526f" providerId="ADAL" clId="{9FB53D1A-372E-4E95-8F69-2736F2BDD498}" dt="2024-09-03T14:46:44.836" v="164" actId="12"/>
          <ac:spMkLst>
            <pc:docMk/>
            <pc:sldMk cId="465945336" sldId="365"/>
            <ac:spMk id="3" creationId="{7A9E17B4-BB7D-8CDA-87C2-ACA2FC37F808}"/>
          </ac:spMkLst>
        </pc:spChg>
      </pc:sldChg>
      <pc:sldChg chg="modSp new mod modNotesTx">
        <pc:chgData name="LEE, LeoHK [Student]" userId="9a3a2de1-219e-428e-8675-8644b627526f" providerId="ADAL" clId="{9FB53D1A-372E-4E95-8F69-2736F2BDD498}" dt="2024-09-03T14:36:36.705" v="31"/>
        <pc:sldMkLst>
          <pc:docMk/>
          <pc:sldMk cId="2352902138" sldId="367"/>
        </pc:sldMkLst>
        <pc:spChg chg="mod">
          <ac:chgData name="LEE, LeoHK [Student]" userId="9a3a2de1-219e-428e-8675-8644b627526f" providerId="ADAL" clId="{9FB53D1A-372E-4E95-8F69-2736F2BDD498}" dt="2024-09-03T14:33:47.377" v="14" actId="20577"/>
          <ac:spMkLst>
            <pc:docMk/>
            <pc:sldMk cId="2352902138" sldId="367"/>
            <ac:spMk id="2" creationId="{0CCA2232-EC4F-0FD4-E379-332C65D18202}"/>
          </ac:spMkLst>
        </pc:spChg>
        <pc:spChg chg="mod">
          <ac:chgData name="LEE, LeoHK [Student]" userId="9a3a2de1-219e-428e-8675-8644b627526f" providerId="ADAL" clId="{9FB53D1A-372E-4E95-8F69-2736F2BDD498}" dt="2024-09-03T14:35:07.590" v="24" actId="12"/>
          <ac:spMkLst>
            <pc:docMk/>
            <pc:sldMk cId="2352902138" sldId="367"/>
            <ac:spMk id="3" creationId="{4922B6D9-A77D-7F98-F1B6-6F8B544211CA}"/>
          </ac:spMkLst>
        </pc:spChg>
      </pc:sldChg>
      <pc:sldChg chg="addSp delSp modSp new mod modClrScheme chgLayout">
        <pc:chgData name="LEE, LeoHK [Student]" userId="9a3a2de1-219e-428e-8675-8644b627526f" providerId="ADAL" clId="{9FB53D1A-372E-4E95-8F69-2736F2BDD498}" dt="2024-09-03T14:33:32.039" v="5" actId="20577"/>
        <pc:sldMkLst>
          <pc:docMk/>
          <pc:sldMk cId="3974762201" sldId="368"/>
        </pc:sldMkLst>
        <pc:spChg chg="del mod ord">
          <ac:chgData name="LEE, LeoHK [Student]" userId="9a3a2de1-219e-428e-8675-8644b627526f" providerId="ADAL" clId="{9FB53D1A-372E-4E95-8F69-2736F2BDD498}" dt="2024-09-03T14:33:30.166" v="3" actId="700"/>
          <ac:spMkLst>
            <pc:docMk/>
            <pc:sldMk cId="3974762201" sldId="368"/>
            <ac:spMk id="2" creationId="{889DB852-9EEB-37E3-C36A-10833BDC8D65}"/>
          </ac:spMkLst>
        </pc:spChg>
        <pc:spChg chg="del mod ord">
          <ac:chgData name="LEE, LeoHK [Student]" userId="9a3a2de1-219e-428e-8675-8644b627526f" providerId="ADAL" clId="{9FB53D1A-372E-4E95-8F69-2736F2BDD498}" dt="2024-09-03T14:33:30.166" v="3" actId="700"/>
          <ac:spMkLst>
            <pc:docMk/>
            <pc:sldMk cId="3974762201" sldId="368"/>
            <ac:spMk id="3" creationId="{59F49C78-540C-878B-F546-11EC677D366B}"/>
          </ac:spMkLst>
        </pc:spChg>
        <pc:spChg chg="add mod ord">
          <ac:chgData name="LEE, LeoHK [Student]" userId="9a3a2de1-219e-428e-8675-8644b627526f" providerId="ADAL" clId="{9FB53D1A-372E-4E95-8F69-2736F2BDD498}" dt="2024-09-03T14:33:32.039" v="5" actId="20577"/>
          <ac:spMkLst>
            <pc:docMk/>
            <pc:sldMk cId="3974762201" sldId="368"/>
            <ac:spMk id="4" creationId="{D13FAD25-3214-BCF4-52C4-8154DA082F5A}"/>
          </ac:spMkLst>
        </pc:spChg>
        <pc:spChg chg="add mod ord">
          <ac:chgData name="LEE, LeoHK [Student]" userId="9a3a2de1-219e-428e-8675-8644b627526f" providerId="ADAL" clId="{9FB53D1A-372E-4E95-8F69-2736F2BDD498}" dt="2024-09-03T14:33:30.166" v="3" actId="700"/>
          <ac:spMkLst>
            <pc:docMk/>
            <pc:sldMk cId="3974762201" sldId="368"/>
            <ac:spMk id="5" creationId="{695CF7F4-CACB-7A14-3EB3-A7710331AD19}"/>
          </ac:spMkLst>
        </pc:spChg>
      </pc:sldChg>
      <pc:sldChg chg="addSp delSp modSp new mod modClrScheme chgLayout modNotesTx">
        <pc:chgData name="LEE, LeoHK [Student]" userId="9a3a2de1-219e-428e-8675-8644b627526f" providerId="ADAL" clId="{9FB53D1A-372E-4E95-8F69-2736F2BDD498}" dt="2024-09-03T14:39:49.539" v="94"/>
        <pc:sldMkLst>
          <pc:docMk/>
          <pc:sldMk cId="3603374624" sldId="369"/>
        </pc:sldMkLst>
        <pc:spChg chg="mod ord">
          <ac:chgData name="LEE, LeoHK [Student]" userId="9a3a2de1-219e-428e-8675-8644b627526f" providerId="ADAL" clId="{9FB53D1A-372E-4E95-8F69-2736F2BDD498}" dt="2024-09-03T14:38:10.639" v="47" actId="700"/>
          <ac:spMkLst>
            <pc:docMk/>
            <pc:sldMk cId="3603374624" sldId="369"/>
            <ac:spMk id="2" creationId="{9CDAD6CD-04F2-346B-8C1B-E755937108EE}"/>
          </ac:spMkLst>
        </pc:spChg>
        <pc:spChg chg="del mod ord">
          <ac:chgData name="LEE, LeoHK [Student]" userId="9a3a2de1-219e-428e-8675-8644b627526f" providerId="ADAL" clId="{9FB53D1A-372E-4E95-8F69-2736F2BDD498}" dt="2024-09-03T14:38:10.639" v="47" actId="700"/>
          <ac:spMkLst>
            <pc:docMk/>
            <pc:sldMk cId="3603374624" sldId="369"/>
            <ac:spMk id="3" creationId="{C102C147-C176-5540-A379-0D373FF8CBCD}"/>
          </ac:spMkLst>
        </pc:spChg>
        <pc:spChg chg="add del mod ord">
          <ac:chgData name="LEE, LeoHK [Student]" userId="9a3a2de1-219e-428e-8675-8644b627526f" providerId="ADAL" clId="{9FB53D1A-372E-4E95-8F69-2736F2BDD498}" dt="2024-09-03T14:38:56.587" v="91" actId="27636"/>
          <ac:spMkLst>
            <pc:docMk/>
            <pc:sldMk cId="3603374624" sldId="369"/>
            <ac:spMk id="4" creationId="{CAA0F1F9-10BF-6AA1-65CF-AA49CB611EB1}"/>
          </ac:spMkLst>
        </pc:spChg>
        <pc:spChg chg="add del mod ord">
          <ac:chgData name="LEE, LeoHK [Student]" userId="9a3a2de1-219e-428e-8675-8644b627526f" providerId="ADAL" clId="{9FB53D1A-372E-4E95-8F69-2736F2BDD498}" dt="2024-09-03T14:39:01.172" v="93" actId="13926"/>
          <ac:spMkLst>
            <pc:docMk/>
            <pc:sldMk cId="3603374624" sldId="369"/>
            <ac:spMk id="5" creationId="{9457246A-D6FC-3A74-29FD-D40D88D2D448}"/>
          </ac:spMkLst>
        </pc:spChg>
        <pc:spChg chg="add del mod">
          <ac:chgData name="LEE, LeoHK [Student]" userId="9a3a2de1-219e-428e-8675-8644b627526f" providerId="ADAL" clId="{9FB53D1A-372E-4E95-8F69-2736F2BDD498}" dt="2024-09-03T14:38:12.777" v="51"/>
          <ac:spMkLst>
            <pc:docMk/>
            <pc:sldMk cId="3603374624" sldId="369"/>
            <ac:spMk id="6" creationId="{6A380F69-C09A-F6BE-B72B-04242C93AE0C}"/>
          </ac:spMkLst>
        </pc:spChg>
        <pc:spChg chg="add mod">
          <ac:chgData name="LEE, LeoHK [Student]" userId="9a3a2de1-219e-428e-8675-8644b627526f" providerId="ADAL" clId="{9FB53D1A-372E-4E95-8F69-2736F2BDD498}" dt="2024-09-03T14:38:12.264" v="49" actId="21"/>
          <ac:spMkLst>
            <pc:docMk/>
            <pc:sldMk cId="3603374624" sldId="369"/>
            <ac:spMk id="7" creationId="{AEC2DBF3-53F3-8357-91B6-EC4170A2A10A}"/>
          </ac:spMkLst>
        </pc:spChg>
        <pc:spChg chg="add mod">
          <ac:chgData name="LEE, LeoHK [Student]" userId="9a3a2de1-219e-428e-8675-8644b627526f" providerId="ADAL" clId="{9FB53D1A-372E-4E95-8F69-2736F2BDD498}" dt="2024-09-03T14:38:46.298" v="64"/>
          <ac:spMkLst>
            <pc:docMk/>
            <pc:sldMk cId="3603374624" sldId="369"/>
            <ac:spMk id="8" creationId="{672A44C3-F36F-29FA-7D16-56C845DDC19E}"/>
          </ac:spMkLst>
        </pc:spChg>
      </pc:sldChg>
      <pc:sldChg chg="addSp delSp modSp new mod modClrScheme chgLayout">
        <pc:chgData name="LEE, LeoHK [Student]" userId="9a3a2de1-219e-428e-8675-8644b627526f" providerId="ADAL" clId="{9FB53D1A-372E-4E95-8F69-2736F2BDD498}" dt="2024-09-03T14:40:07.128" v="98" actId="20577"/>
        <pc:sldMkLst>
          <pc:docMk/>
          <pc:sldMk cId="447583509" sldId="370"/>
        </pc:sldMkLst>
        <pc:spChg chg="del mod ord">
          <ac:chgData name="LEE, LeoHK [Student]" userId="9a3a2de1-219e-428e-8675-8644b627526f" providerId="ADAL" clId="{9FB53D1A-372E-4E95-8F69-2736F2BDD498}" dt="2024-09-03T14:40:04.318" v="96" actId="700"/>
          <ac:spMkLst>
            <pc:docMk/>
            <pc:sldMk cId="447583509" sldId="370"/>
            <ac:spMk id="2" creationId="{A23BD61A-C2C3-B28B-0947-055FD129F55A}"/>
          </ac:spMkLst>
        </pc:spChg>
        <pc:spChg chg="del mod ord">
          <ac:chgData name="LEE, LeoHK [Student]" userId="9a3a2de1-219e-428e-8675-8644b627526f" providerId="ADAL" clId="{9FB53D1A-372E-4E95-8F69-2736F2BDD498}" dt="2024-09-03T14:40:04.318" v="96" actId="700"/>
          <ac:spMkLst>
            <pc:docMk/>
            <pc:sldMk cId="447583509" sldId="370"/>
            <ac:spMk id="3" creationId="{B070AEEC-B8DD-C11A-2EFF-7A6E792C2C77}"/>
          </ac:spMkLst>
        </pc:spChg>
        <pc:spChg chg="add mod ord">
          <ac:chgData name="LEE, LeoHK [Student]" userId="9a3a2de1-219e-428e-8675-8644b627526f" providerId="ADAL" clId="{9FB53D1A-372E-4E95-8F69-2736F2BDD498}" dt="2024-09-03T14:40:07.128" v="98" actId="20577"/>
          <ac:spMkLst>
            <pc:docMk/>
            <pc:sldMk cId="447583509" sldId="370"/>
            <ac:spMk id="4" creationId="{D2043FE0-ECF8-16C6-F559-DEEACE075201}"/>
          </ac:spMkLst>
        </pc:spChg>
        <pc:spChg chg="add mod ord">
          <ac:chgData name="LEE, LeoHK [Student]" userId="9a3a2de1-219e-428e-8675-8644b627526f" providerId="ADAL" clId="{9FB53D1A-372E-4E95-8F69-2736F2BDD498}" dt="2024-09-03T14:40:04.318" v="96" actId="700"/>
          <ac:spMkLst>
            <pc:docMk/>
            <pc:sldMk cId="447583509" sldId="370"/>
            <ac:spMk id="5" creationId="{46811C5E-09FE-35C2-9741-798FEA386DBB}"/>
          </ac:spMkLst>
        </pc:spChg>
      </pc:sldChg>
      <pc:sldChg chg="modSp new mod">
        <pc:chgData name="LEE, LeoHK [Student]" userId="9a3a2de1-219e-428e-8675-8644b627526f" providerId="ADAL" clId="{9FB53D1A-372E-4E95-8F69-2736F2BDD498}" dt="2024-09-03T14:41:05.874" v="109" actId="27636"/>
        <pc:sldMkLst>
          <pc:docMk/>
          <pc:sldMk cId="1334009574" sldId="371"/>
        </pc:sldMkLst>
        <pc:spChg chg="mod">
          <ac:chgData name="LEE, LeoHK [Student]" userId="9a3a2de1-219e-428e-8675-8644b627526f" providerId="ADAL" clId="{9FB53D1A-372E-4E95-8F69-2736F2BDD498}" dt="2024-09-03T14:40:41.713" v="104" actId="20577"/>
          <ac:spMkLst>
            <pc:docMk/>
            <pc:sldMk cId="1334009574" sldId="371"/>
            <ac:spMk id="2" creationId="{EDC36F7D-A7EA-105A-1AF0-B3D4088E3D29}"/>
          </ac:spMkLst>
        </pc:spChg>
        <pc:spChg chg="mod">
          <ac:chgData name="LEE, LeoHK [Student]" userId="9a3a2de1-219e-428e-8675-8644b627526f" providerId="ADAL" clId="{9FB53D1A-372E-4E95-8F69-2736F2BDD498}" dt="2024-09-03T14:41:05.874" v="109" actId="27636"/>
          <ac:spMkLst>
            <pc:docMk/>
            <pc:sldMk cId="1334009574" sldId="371"/>
            <ac:spMk id="3" creationId="{54423870-AF17-AAFD-864D-29D0D22FF6BD}"/>
          </ac:spMkLst>
        </pc:spChg>
      </pc:sldChg>
      <pc:sldChg chg="modSp new mod modNotesTx">
        <pc:chgData name="LEE, LeoHK [Student]" userId="9a3a2de1-219e-428e-8675-8644b627526f" providerId="ADAL" clId="{9FB53D1A-372E-4E95-8F69-2736F2BDD498}" dt="2024-09-03T14:45:08.463" v="162"/>
        <pc:sldMkLst>
          <pc:docMk/>
          <pc:sldMk cId="2319303825" sldId="372"/>
        </pc:sldMkLst>
        <pc:spChg chg="mod">
          <ac:chgData name="LEE, LeoHK [Student]" userId="9a3a2de1-219e-428e-8675-8644b627526f" providerId="ADAL" clId="{9FB53D1A-372E-4E95-8F69-2736F2BDD498}" dt="2024-09-03T14:42:22.303" v="131" actId="20577"/>
          <ac:spMkLst>
            <pc:docMk/>
            <pc:sldMk cId="2319303825" sldId="372"/>
            <ac:spMk id="2" creationId="{5D51BD62-A741-4A5D-CFC7-123DBDECE0AF}"/>
          </ac:spMkLst>
        </pc:spChg>
        <pc:spChg chg="mod">
          <ac:chgData name="LEE, LeoHK [Student]" userId="9a3a2de1-219e-428e-8675-8644b627526f" providerId="ADAL" clId="{9FB53D1A-372E-4E95-8F69-2736F2BDD498}" dt="2024-09-03T14:44:58.502" v="159" actId="12"/>
          <ac:spMkLst>
            <pc:docMk/>
            <pc:sldMk cId="2319303825" sldId="372"/>
            <ac:spMk id="3" creationId="{AFA5D0DD-596D-43FC-D8B2-3195999B9FEF}"/>
          </ac:spMkLst>
        </pc:spChg>
      </pc:sldChg>
    </pc:docChg>
  </pc:docChgLst>
  <pc:docChgLst>
    <pc:chgData name="LEE, LeoHK [Student]" userId="9a3a2de1-219e-428e-8675-8644b627526f" providerId="ADAL" clId="{D5419231-7B87-49D0-B36A-7FAF24776B15}"/>
    <pc:docChg chg="modSld">
      <pc:chgData name="LEE, LeoHK [Student]" userId="9a3a2de1-219e-428e-8675-8644b627526f" providerId="ADAL" clId="{D5419231-7B87-49D0-B36A-7FAF24776B15}" dt="2024-09-03T14:47:58.579" v="2" actId="20577"/>
      <pc:docMkLst>
        <pc:docMk/>
      </pc:docMkLst>
      <pc:sldChg chg="modNotesTx">
        <pc:chgData name="LEE, LeoHK [Student]" userId="9a3a2de1-219e-428e-8675-8644b627526f" providerId="ADAL" clId="{D5419231-7B87-49D0-B36A-7FAF24776B15}" dt="2024-09-03T14:47:58.579" v="2" actId="20577"/>
        <pc:sldMkLst>
          <pc:docMk/>
          <pc:sldMk cId="465945336" sldId="365"/>
        </pc:sldMkLst>
      </pc:sldChg>
      <pc:sldChg chg="modNotesTx">
        <pc:chgData name="LEE, LeoHK [Student]" userId="9a3a2de1-219e-428e-8675-8644b627526f" providerId="ADAL" clId="{D5419231-7B87-49D0-B36A-7FAF24776B15}" dt="2024-09-03T14:47:55.292" v="1" actId="20577"/>
        <pc:sldMkLst>
          <pc:docMk/>
          <pc:sldMk cId="2352902138" sldId="367"/>
        </pc:sldMkLst>
      </pc:sldChg>
      <pc:sldChg chg="modNotesTx">
        <pc:chgData name="LEE, LeoHK [Student]" userId="9a3a2de1-219e-428e-8675-8644b627526f" providerId="ADAL" clId="{D5419231-7B87-49D0-B36A-7FAF24776B15}" dt="2024-09-03T14:47:47.995" v="0" actId="20577"/>
        <pc:sldMkLst>
          <pc:docMk/>
          <pc:sldMk cId="2319303825" sldId="372"/>
        </pc:sldMkLst>
      </pc:sldChg>
    </pc:docChg>
  </pc:docChgLst>
  <pc:docChgLst>
    <pc:chgData name="LEE, LeoHK [Student]" userId="9a3a2de1-219e-428e-8675-8644b627526f" providerId="ADAL" clId="{33679FD4-58F5-446F-9425-73D4D052641C}"/>
    <pc:docChg chg="undo redo custSel addSld delSld modSld">
      <pc:chgData name="LEE, LeoHK [Student]" userId="9a3a2de1-219e-428e-8675-8644b627526f" providerId="ADAL" clId="{33679FD4-58F5-446F-9425-73D4D052641C}" dt="2024-09-10T14:13:02.683" v="410" actId="20577"/>
      <pc:docMkLst>
        <pc:docMk/>
      </pc:docMkLst>
      <pc:sldChg chg="modSp mod">
        <pc:chgData name="LEE, LeoHK [Student]" userId="9a3a2de1-219e-428e-8675-8644b627526f" providerId="ADAL" clId="{33679FD4-58F5-446F-9425-73D4D052641C}" dt="2024-09-08T03:05:06.240" v="13" actId="20577"/>
        <pc:sldMkLst>
          <pc:docMk/>
          <pc:sldMk cId="3905888907" sldId="256"/>
        </pc:sldMkLst>
        <pc:spChg chg="mod">
          <ac:chgData name="LEE, LeoHK [Student]" userId="9a3a2de1-219e-428e-8675-8644b627526f" providerId="ADAL" clId="{33679FD4-58F5-446F-9425-73D4D052641C}" dt="2024-09-08T03:05:06.240" v="13" actId="20577"/>
          <ac:spMkLst>
            <pc:docMk/>
            <pc:sldMk cId="3905888907" sldId="256"/>
            <ac:spMk id="2" creationId="{0D89C201-7C86-0572-C640-D471AC89A01E}"/>
          </ac:spMkLst>
        </pc:spChg>
      </pc:sldChg>
      <pc:sldChg chg="modSp mod">
        <pc:chgData name="LEE, LeoHK [Student]" userId="9a3a2de1-219e-428e-8675-8644b627526f" providerId="ADAL" clId="{33679FD4-58F5-446F-9425-73D4D052641C}" dt="2024-09-08T03:05:30.712" v="59" actId="20577"/>
        <pc:sldMkLst>
          <pc:docMk/>
          <pc:sldMk cId="1505751433" sldId="299"/>
        </pc:sldMkLst>
        <pc:spChg chg="mod">
          <ac:chgData name="LEE, LeoHK [Student]" userId="9a3a2de1-219e-428e-8675-8644b627526f" providerId="ADAL" clId="{33679FD4-58F5-446F-9425-73D4D052641C}" dt="2024-09-08T03:05:14.472" v="24" actId="20577"/>
          <ac:spMkLst>
            <pc:docMk/>
            <pc:sldMk cId="1505751433" sldId="299"/>
            <ac:spMk id="23" creationId="{BC21498E-D7DD-CA72-5ECB-D3A5D84BC03C}"/>
          </ac:spMkLst>
        </pc:spChg>
        <pc:spChg chg="mod">
          <ac:chgData name="LEE, LeoHK [Student]" userId="9a3a2de1-219e-428e-8675-8644b627526f" providerId="ADAL" clId="{33679FD4-58F5-446F-9425-73D4D052641C}" dt="2024-09-08T03:05:30.712" v="59" actId="20577"/>
          <ac:spMkLst>
            <pc:docMk/>
            <pc:sldMk cId="1505751433" sldId="299"/>
            <ac:spMk id="24" creationId="{4B72DFEC-D3B3-9193-94D0-FA83391CC46D}"/>
          </ac:spMkLst>
        </pc:spChg>
      </pc:sldChg>
      <pc:sldChg chg="addSp modSp mod modNotesTx">
        <pc:chgData name="LEE, LeoHK [Student]" userId="9a3a2de1-219e-428e-8675-8644b627526f" providerId="ADAL" clId="{33679FD4-58F5-446F-9425-73D4D052641C}" dt="2024-09-10T13:38:23.266" v="204" actId="20577"/>
        <pc:sldMkLst>
          <pc:docMk/>
          <pc:sldMk cId="527053173" sldId="354"/>
        </pc:sldMkLst>
        <pc:spChg chg="mod">
          <ac:chgData name="LEE, LeoHK [Student]" userId="9a3a2de1-219e-428e-8675-8644b627526f" providerId="ADAL" clId="{33679FD4-58F5-446F-9425-73D4D052641C}" dt="2024-09-10T13:14:41.356" v="60"/>
          <ac:spMkLst>
            <pc:docMk/>
            <pc:sldMk cId="527053173" sldId="354"/>
            <ac:spMk id="2" creationId="{C4478F11-B86C-71F0-7009-D4AF4329F61C}"/>
          </ac:spMkLst>
        </pc:spChg>
        <pc:spChg chg="add">
          <ac:chgData name="LEE, LeoHK [Student]" userId="9a3a2de1-219e-428e-8675-8644b627526f" providerId="ADAL" clId="{33679FD4-58F5-446F-9425-73D4D052641C}" dt="2024-09-10T13:23:41.314" v="125"/>
          <ac:spMkLst>
            <pc:docMk/>
            <pc:sldMk cId="527053173" sldId="354"/>
            <ac:spMk id="3" creationId="{59B224B6-7CD1-1016-7FA6-61D8A0D2E6BB}"/>
          </ac:spMkLst>
        </pc:spChg>
        <pc:spChg chg="mod">
          <ac:chgData name="LEE, LeoHK [Student]" userId="9a3a2de1-219e-428e-8675-8644b627526f" providerId="ADAL" clId="{33679FD4-58F5-446F-9425-73D4D052641C}" dt="2024-09-10T13:23:48.514" v="128" actId="13926"/>
          <ac:spMkLst>
            <pc:docMk/>
            <pc:sldMk cId="527053173" sldId="354"/>
            <ac:spMk id="4" creationId="{8A9F5E0F-E147-61B4-57A0-96E59A751A8D}"/>
          </ac:spMkLst>
        </pc:spChg>
        <pc:spChg chg="mod">
          <ac:chgData name="LEE, LeoHK [Student]" userId="9a3a2de1-219e-428e-8675-8644b627526f" providerId="ADAL" clId="{33679FD4-58F5-446F-9425-73D4D052641C}" dt="2024-09-10T13:23:59.771" v="129" actId="13926"/>
          <ac:spMkLst>
            <pc:docMk/>
            <pc:sldMk cId="527053173" sldId="354"/>
            <ac:spMk id="8" creationId="{321F063B-BDF9-C923-7FFD-64B280A69BB5}"/>
          </ac:spMkLst>
        </pc:spChg>
      </pc:sldChg>
      <pc:sldChg chg="modSp mod modNotesTx">
        <pc:chgData name="LEE, LeoHK [Student]" userId="9a3a2de1-219e-428e-8675-8644b627526f" providerId="ADAL" clId="{33679FD4-58F5-446F-9425-73D4D052641C}" dt="2024-09-10T13:38:19.639" v="203" actId="20577"/>
        <pc:sldMkLst>
          <pc:docMk/>
          <pc:sldMk cId="2977581144" sldId="356"/>
        </pc:sldMkLst>
        <pc:spChg chg="mod">
          <ac:chgData name="LEE, LeoHK [Student]" userId="9a3a2de1-219e-428e-8675-8644b627526f" providerId="ADAL" clId="{33679FD4-58F5-446F-9425-73D4D052641C}" dt="2024-09-10T13:27:40.123" v="139" actId="20577"/>
          <ac:spMkLst>
            <pc:docMk/>
            <pc:sldMk cId="2977581144" sldId="356"/>
            <ac:spMk id="2" creationId="{B6E66792-0CA4-34CF-226D-147B0EA12515}"/>
          </ac:spMkLst>
        </pc:spChg>
        <pc:spChg chg="mod">
          <ac:chgData name="LEE, LeoHK [Student]" userId="9a3a2de1-219e-428e-8675-8644b627526f" providerId="ADAL" clId="{33679FD4-58F5-446F-9425-73D4D052641C}" dt="2024-09-10T13:28:24.187" v="148" actId="13926"/>
          <ac:spMkLst>
            <pc:docMk/>
            <pc:sldMk cId="2977581144" sldId="356"/>
            <ac:spMk id="3" creationId="{27B0913F-BB45-F7A0-11AC-DE40742F0493}"/>
          </ac:spMkLst>
        </pc:spChg>
        <pc:spChg chg="mod">
          <ac:chgData name="LEE, LeoHK [Student]" userId="9a3a2de1-219e-428e-8675-8644b627526f" providerId="ADAL" clId="{33679FD4-58F5-446F-9425-73D4D052641C}" dt="2024-09-10T13:28:14.074" v="147" actId="12"/>
          <ac:spMkLst>
            <pc:docMk/>
            <pc:sldMk cId="2977581144" sldId="356"/>
            <ac:spMk id="4" creationId="{39E38602-3632-36EA-1918-4E29EDD55B74}"/>
          </ac:spMkLst>
        </pc:spChg>
      </pc:sldChg>
      <pc:sldChg chg="addSp delSp modSp mod modNotesTx">
        <pc:chgData name="LEE, LeoHK [Student]" userId="9a3a2de1-219e-428e-8675-8644b627526f" providerId="ADAL" clId="{33679FD4-58F5-446F-9425-73D4D052641C}" dt="2024-09-10T13:36:37.127" v="198" actId="20577"/>
        <pc:sldMkLst>
          <pc:docMk/>
          <pc:sldMk cId="1752381454" sldId="357"/>
        </pc:sldMkLst>
        <pc:spChg chg="mod">
          <ac:chgData name="LEE, LeoHK [Student]" userId="9a3a2de1-219e-428e-8675-8644b627526f" providerId="ADAL" clId="{33679FD4-58F5-446F-9425-73D4D052641C}" dt="2024-09-10T13:29:52.959" v="151" actId="20577"/>
          <ac:spMkLst>
            <pc:docMk/>
            <pc:sldMk cId="1752381454" sldId="357"/>
            <ac:spMk id="2" creationId="{5922888F-56CA-A97C-DB05-ED2176F0EA02}"/>
          </ac:spMkLst>
        </pc:spChg>
        <pc:spChg chg="mod">
          <ac:chgData name="LEE, LeoHK [Student]" userId="9a3a2de1-219e-428e-8675-8644b627526f" providerId="ADAL" clId="{33679FD4-58F5-446F-9425-73D4D052641C}" dt="2024-09-10T13:30:49.312" v="164" actId="12"/>
          <ac:spMkLst>
            <pc:docMk/>
            <pc:sldMk cId="1752381454" sldId="357"/>
            <ac:spMk id="3" creationId="{4FBBCE86-13FC-042C-D745-07D0D5F084BF}"/>
          </ac:spMkLst>
        </pc:spChg>
        <pc:spChg chg="add del mod">
          <ac:chgData name="LEE, LeoHK [Student]" userId="9a3a2de1-219e-428e-8675-8644b627526f" providerId="ADAL" clId="{33679FD4-58F5-446F-9425-73D4D052641C}" dt="2024-09-10T13:35:32.212" v="175" actId="12"/>
          <ac:spMkLst>
            <pc:docMk/>
            <pc:sldMk cId="1752381454" sldId="357"/>
            <ac:spMk id="4" creationId="{B72EEBA4-D3B7-DFB6-5FBD-C9B9E5F903A3}"/>
          </ac:spMkLst>
        </pc:spChg>
        <pc:spChg chg="add">
          <ac:chgData name="LEE, LeoHK [Student]" userId="9a3a2de1-219e-428e-8675-8644b627526f" providerId="ADAL" clId="{33679FD4-58F5-446F-9425-73D4D052641C}" dt="2024-09-10T13:30:24.203" v="160"/>
          <ac:spMkLst>
            <pc:docMk/>
            <pc:sldMk cId="1752381454" sldId="357"/>
            <ac:spMk id="5" creationId="{D0E3B601-4AAE-5F87-022B-68E9D815E277}"/>
          </ac:spMkLst>
        </pc:spChg>
        <pc:spChg chg="add">
          <ac:chgData name="LEE, LeoHK [Student]" userId="9a3a2de1-219e-428e-8675-8644b627526f" providerId="ADAL" clId="{33679FD4-58F5-446F-9425-73D4D052641C}" dt="2024-09-10T13:35:11.668" v="166"/>
          <ac:spMkLst>
            <pc:docMk/>
            <pc:sldMk cId="1752381454" sldId="357"/>
            <ac:spMk id="6" creationId="{C66A5B06-33C4-DEA7-3C86-F7C24ABE3104}"/>
          </ac:spMkLst>
        </pc:spChg>
        <pc:spChg chg="add mod">
          <ac:chgData name="LEE, LeoHK [Student]" userId="9a3a2de1-219e-428e-8675-8644b627526f" providerId="ADAL" clId="{33679FD4-58F5-446F-9425-73D4D052641C}" dt="2024-09-10T13:35:17.018" v="169"/>
          <ac:spMkLst>
            <pc:docMk/>
            <pc:sldMk cId="1752381454" sldId="357"/>
            <ac:spMk id="7" creationId="{F42C6828-C4C1-049C-630A-50B444438ABB}"/>
          </ac:spMkLst>
        </pc:spChg>
        <pc:spChg chg="add mod">
          <ac:chgData name="LEE, LeoHK [Student]" userId="9a3a2de1-219e-428e-8675-8644b627526f" providerId="ADAL" clId="{33679FD4-58F5-446F-9425-73D4D052641C}" dt="2024-09-10T13:35:19.197" v="171"/>
          <ac:spMkLst>
            <pc:docMk/>
            <pc:sldMk cId="1752381454" sldId="357"/>
            <ac:spMk id="8" creationId="{3133A646-5087-DB90-1ADE-D1F3572B85EF}"/>
          </ac:spMkLst>
        </pc:spChg>
      </pc:sldChg>
      <pc:sldChg chg="modSp mod modNotesTx">
        <pc:chgData name="LEE, LeoHK [Student]" userId="9a3a2de1-219e-428e-8675-8644b627526f" providerId="ADAL" clId="{33679FD4-58F5-446F-9425-73D4D052641C}" dt="2024-09-10T13:41:54.242" v="244" actId="12"/>
        <pc:sldMkLst>
          <pc:docMk/>
          <pc:sldMk cId="4107708187" sldId="358"/>
        </pc:sldMkLst>
        <pc:spChg chg="mod">
          <ac:chgData name="LEE, LeoHK [Student]" userId="9a3a2de1-219e-428e-8675-8644b627526f" providerId="ADAL" clId="{33679FD4-58F5-446F-9425-73D4D052641C}" dt="2024-09-10T13:37:52.837" v="199"/>
          <ac:spMkLst>
            <pc:docMk/>
            <pc:sldMk cId="4107708187" sldId="358"/>
            <ac:spMk id="2" creationId="{5922888F-56CA-A97C-DB05-ED2176F0EA02}"/>
          </ac:spMkLst>
        </pc:spChg>
        <pc:spChg chg="mod">
          <ac:chgData name="LEE, LeoHK [Student]" userId="9a3a2de1-219e-428e-8675-8644b627526f" providerId="ADAL" clId="{33679FD4-58F5-446F-9425-73D4D052641C}" dt="2024-09-10T13:41:33.355" v="241" actId="27636"/>
          <ac:spMkLst>
            <pc:docMk/>
            <pc:sldMk cId="4107708187" sldId="358"/>
            <ac:spMk id="3" creationId="{4FBBCE86-13FC-042C-D745-07D0D5F084BF}"/>
          </ac:spMkLst>
        </pc:spChg>
        <pc:spChg chg="mod">
          <ac:chgData name="LEE, LeoHK [Student]" userId="9a3a2de1-219e-428e-8675-8644b627526f" providerId="ADAL" clId="{33679FD4-58F5-446F-9425-73D4D052641C}" dt="2024-09-10T13:41:33.356" v="242" actId="27636"/>
          <ac:spMkLst>
            <pc:docMk/>
            <pc:sldMk cId="4107708187" sldId="358"/>
            <ac:spMk id="4" creationId="{B72EEBA4-D3B7-DFB6-5FBD-C9B9E5F903A3}"/>
          </ac:spMkLst>
        </pc:spChg>
      </pc:sldChg>
      <pc:sldChg chg="addSp modSp mod modNotesTx">
        <pc:chgData name="LEE, LeoHK [Student]" userId="9a3a2de1-219e-428e-8675-8644b627526f" providerId="ADAL" clId="{33679FD4-58F5-446F-9425-73D4D052641C}" dt="2024-09-10T14:03:25.689" v="350" actId="20577"/>
        <pc:sldMkLst>
          <pc:docMk/>
          <pc:sldMk cId="53279684" sldId="359"/>
        </pc:sldMkLst>
        <pc:spChg chg="mod">
          <ac:chgData name="LEE, LeoHK [Student]" userId="9a3a2de1-219e-428e-8675-8644b627526f" providerId="ADAL" clId="{33679FD4-58F5-446F-9425-73D4D052641C}" dt="2024-09-10T13:54:58.681" v="286" actId="20577"/>
          <ac:spMkLst>
            <pc:docMk/>
            <pc:sldMk cId="53279684" sldId="359"/>
            <ac:spMk id="2" creationId="{3EE2648B-38A3-7DE8-4D97-661701B13C34}"/>
          </ac:spMkLst>
        </pc:spChg>
        <pc:spChg chg="mod">
          <ac:chgData name="LEE, LeoHK [Student]" userId="9a3a2de1-219e-428e-8675-8644b627526f" providerId="ADAL" clId="{33679FD4-58F5-446F-9425-73D4D052641C}" dt="2024-09-10T13:54:38.949" v="280" actId="27636"/>
          <ac:spMkLst>
            <pc:docMk/>
            <pc:sldMk cId="53279684" sldId="359"/>
            <ac:spMk id="3" creationId="{E713A65C-0848-7EA4-072D-1B8AEB0AEBB1}"/>
          </ac:spMkLst>
        </pc:spChg>
        <pc:spChg chg="mod">
          <ac:chgData name="LEE, LeoHK [Student]" userId="9a3a2de1-219e-428e-8675-8644b627526f" providerId="ADAL" clId="{33679FD4-58F5-446F-9425-73D4D052641C}" dt="2024-09-10T14:03:25.689" v="350" actId="20577"/>
          <ac:spMkLst>
            <pc:docMk/>
            <pc:sldMk cId="53279684" sldId="359"/>
            <ac:spMk id="4" creationId="{C8E6717E-FF0B-6345-88D7-B7D3760A5671}"/>
          </ac:spMkLst>
        </pc:spChg>
        <pc:spChg chg="add">
          <ac:chgData name="LEE, LeoHK [Student]" userId="9a3a2de1-219e-428e-8675-8644b627526f" providerId="ADAL" clId="{33679FD4-58F5-446F-9425-73D4D052641C}" dt="2024-09-10T13:54:33.621" v="274"/>
          <ac:spMkLst>
            <pc:docMk/>
            <pc:sldMk cId="53279684" sldId="359"/>
            <ac:spMk id="5" creationId="{E3D4F0A5-2E32-ABC9-9882-56111EFBDEB5}"/>
          </ac:spMkLst>
        </pc:spChg>
      </pc:sldChg>
      <pc:sldChg chg="del">
        <pc:chgData name="LEE, LeoHK [Student]" userId="9a3a2de1-219e-428e-8675-8644b627526f" providerId="ADAL" clId="{33679FD4-58F5-446F-9425-73D4D052641C}" dt="2024-09-10T13:54:52.091" v="282" actId="47"/>
        <pc:sldMkLst>
          <pc:docMk/>
          <pc:sldMk cId="1563992952" sldId="360"/>
        </pc:sldMkLst>
      </pc:sldChg>
      <pc:sldChg chg="addSp modSp mod modNotesTx">
        <pc:chgData name="LEE, LeoHK [Student]" userId="9a3a2de1-219e-428e-8675-8644b627526f" providerId="ADAL" clId="{33679FD4-58F5-446F-9425-73D4D052641C}" dt="2024-09-10T14:04:30.362" v="352" actId="13926"/>
        <pc:sldMkLst>
          <pc:docMk/>
          <pc:sldMk cId="4081423756" sldId="361"/>
        </pc:sldMkLst>
        <pc:spChg chg="mod">
          <ac:chgData name="LEE, LeoHK [Student]" userId="9a3a2de1-219e-428e-8675-8644b627526f" providerId="ADAL" clId="{33679FD4-58F5-446F-9425-73D4D052641C}" dt="2024-09-10T13:55:03.669" v="289" actId="20577"/>
          <ac:spMkLst>
            <pc:docMk/>
            <pc:sldMk cId="4081423756" sldId="361"/>
            <ac:spMk id="2" creationId="{CBB91B03-8479-9469-50D1-AF27E3665856}"/>
          </ac:spMkLst>
        </pc:spChg>
        <pc:spChg chg="add">
          <ac:chgData name="LEE, LeoHK [Student]" userId="9a3a2de1-219e-428e-8675-8644b627526f" providerId="ADAL" clId="{33679FD4-58F5-446F-9425-73D4D052641C}" dt="2024-09-10T13:55:10.282" v="290"/>
          <ac:spMkLst>
            <pc:docMk/>
            <pc:sldMk cId="4081423756" sldId="361"/>
            <ac:spMk id="3" creationId="{7478683D-CB5E-7092-3C8A-6C3B16DBE623}"/>
          </ac:spMkLst>
        </pc:spChg>
        <pc:spChg chg="mod">
          <ac:chgData name="LEE, LeoHK [Student]" userId="9a3a2de1-219e-428e-8675-8644b627526f" providerId="ADAL" clId="{33679FD4-58F5-446F-9425-73D4D052641C}" dt="2024-09-10T14:03:35.682" v="351" actId="13926"/>
          <ac:spMkLst>
            <pc:docMk/>
            <pc:sldMk cId="4081423756" sldId="361"/>
            <ac:spMk id="4" creationId="{0BEC13F4-B83E-7B0E-0290-E459E7E5D7EB}"/>
          </ac:spMkLst>
        </pc:spChg>
        <pc:spChg chg="mod">
          <ac:chgData name="LEE, LeoHK [Student]" userId="9a3a2de1-219e-428e-8675-8644b627526f" providerId="ADAL" clId="{33679FD4-58F5-446F-9425-73D4D052641C}" dt="2024-09-10T14:04:30.362" v="352" actId="13926"/>
          <ac:spMkLst>
            <pc:docMk/>
            <pc:sldMk cId="4081423756" sldId="361"/>
            <ac:spMk id="5" creationId="{56B6AB85-B31C-14A5-43E8-5536ED6B35C7}"/>
          </ac:spMkLst>
        </pc:spChg>
      </pc:sldChg>
      <pc:sldChg chg="modSp mod modNotesTx">
        <pc:chgData name="LEE, LeoHK [Student]" userId="9a3a2de1-219e-428e-8675-8644b627526f" providerId="ADAL" clId="{33679FD4-58F5-446F-9425-73D4D052641C}" dt="2024-09-10T14:04:51.573" v="354" actId="13926"/>
        <pc:sldMkLst>
          <pc:docMk/>
          <pc:sldMk cId="2320625194" sldId="362"/>
        </pc:sldMkLst>
        <pc:spChg chg="mod">
          <ac:chgData name="LEE, LeoHK [Student]" userId="9a3a2de1-219e-428e-8675-8644b627526f" providerId="ADAL" clId="{33679FD4-58F5-446F-9425-73D4D052641C}" dt="2024-09-10T13:59:01.312" v="313" actId="20577"/>
          <ac:spMkLst>
            <pc:docMk/>
            <pc:sldMk cId="2320625194" sldId="362"/>
            <ac:spMk id="2" creationId="{D6536CCD-A7C9-1075-E074-FCCC5CAD634E}"/>
          </ac:spMkLst>
        </pc:spChg>
        <pc:spChg chg="mod">
          <ac:chgData name="LEE, LeoHK [Student]" userId="9a3a2de1-219e-428e-8675-8644b627526f" providerId="ADAL" clId="{33679FD4-58F5-446F-9425-73D4D052641C}" dt="2024-09-10T14:04:35.964" v="353" actId="13926"/>
          <ac:spMkLst>
            <pc:docMk/>
            <pc:sldMk cId="2320625194" sldId="362"/>
            <ac:spMk id="3" creationId="{44982F1A-67E5-89F0-3802-0B60DF940E56}"/>
          </ac:spMkLst>
        </pc:spChg>
        <pc:spChg chg="mod">
          <ac:chgData name="LEE, LeoHK [Student]" userId="9a3a2de1-219e-428e-8675-8644b627526f" providerId="ADAL" clId="{33679FD4-58F5-446F-9425-73D4D052641C}" dt="2024-09-10T14:04:51.573" v="354" actId="13926"/>
          <ac:spMkLst>
            <pc:docMk/>
            <pc:sldMk cId="2320625194" sldId="362"/>
            <ac:spMk id="4" creationId="{1453FC7C-4C14-9DA4-BE5A-7855665107E2}"/>
          </ac:spMkLst>
        </pc:spChg>
      </pc:sldChg>
      <pc:sldChg chg="addSp modSp mod modNotesTx">
        <pc:chgData name="LEE, LeoHK [Student]" userId="9a3a2de1-219e-428e-8675-8644b627526f" providerId="ADAL" clId="{33679FD4-58F5-446F-9425-73D4D052641C}" dt="2024-09-10T14:10:56.980" v="385"/>
        <pc:sldMkLst>
          <pc:docMk/>
          <pc:sldMk cId="1015908321" sldId="363"/>
        </pc:sldMkLst>
        <pc:spChg chg="mod">
          <ac:chgData name="LEE, LeoHK [Student]" userId="9a3a2de1-219e-428e-8675-8644b627526f" providerId="ADAL" clId="{33679FD4-58F5-446F-9425-73D4D052641C}" dt="2024-09-10T14:05:58.770" v="357" actId="20577"/>
          <ac:spMkLst>
            <pc:docMk/>
            <pc:sldMk cId="1015908321" sldId="363"/>
            <ac:spMk id="2" creationId="{73B56736-F9D1-AC7A-7CB7-104E4AE93C95}"/>
          </ac:spMkLst>
        </pc:spChg>
        <pc:spChg chg="mod">
          <ac:chgData name="LEE, LeoHK [Student]" userId="9a3a2de1-219e-428e-8675-8644b627526f" providerId="ADAL" clId="{33679FD4-58F5-446F-9425-73D4D052641C}" dt="2024-09-10T14:07:08.058" v="379" actId="27636"/>
          <ac:spMkLst>
            <pc:docMk/>
            <pc:sldMk cId="1015908321" sldId="363"/>
            <ac:spMk id="3" creationId="{DE0D1BEF-A7EE-9AF6-F539-BC8510179D57}"/>
          </ac:spMkLst>
        </pc:spChg>
        <pc:spChg chg="mod">
          <ac:chgData name="LEE, LeoHK [Student]" userId="9a3a2de1-219e-428e-8675-8644b627526f" providerId="ADAL" clId="{33679FD4-58F5-446F-9425-73D4D052641C}" dt="2024-09-10T14:07:16.287" v="381" actId="13926"/>
          <ac:spMkLst>
            <pc:docMk/>
            <pc:sldMk cId="1015908321" sldId="363"/>
            <ac:spMk id="4" creationId="{0E99703D-E8EE-EDF9-5D19-9E243F4CB8DB}"/>
          </ac:spMkLst>
        </pc:spChg>
        <pc:spChg chg="add">
          <ac:chgData name="LEE, LeoHK [Student]" userId="9a3a2de1-219e-428e-8675-8644b627526f" providerId="ADAL" clId="{33679FD4-58F5-446F-9425-73D4D052641C}" dt="2024-09-10T14:06:18.146" v="358"/>
          <ac:spMkLst>
            <pc:docMk/>
            <pc:sldMk cId="1015908321" sldId="363"/>
            <ac:spMk id="5" creationId="{29DD6A45-BF57-E2D1-E091-5C06B2848ABB}"/>
          </ac:spMkLst>
        </pc:spChg>
        <pc:spChg chg="add">
          <ac:chgData name="LEE, LeoHK [Student]" userId="9a3a2de1-219e-428e-8675-8644b627526f" providerId="ADAL" clId="{33679FD4-58F5-446F-9425-73D4D052641C}" dt="2024-09-10T14:07:02.798" v="373"/>
          <ac:spMkLst>
            <pc:docMk/>
            <pc:sldMk cId="1015908321" sldId="363"/>
            <ac:spMk id="6" creationId="{441240AB-BBCC-8E14-1A4B-2586067497E0}"/>
          </ac:spMkLst>
        </pc:spChg>
      </pc:sldChg>
      <pc:sldChg chg="del">
        <pc:chgData name="LEE, LeoHK [Student]" userId="9a3a2de1-219e-428e-8675-8644b627526f" providerId="ADAL" clId="{33679FD4-58F5-446F-9425-73D4D052641C}" dt="2024-09-10T14:11:00.434" v="386" actId="47"/>
        <pc:sldMkLst>
          <pc:docMk/>
          <pc:sldMk cId="616623886" sldId="364"/>
        </pc:sldMkLst>
      </pc:sldChg>
      <pc:sldChg chg="del">
        <pc:chgData name="LEE, LeoHK [Student]" userId="9a3a2de1-219e-428e-8675-8644b627526f" providerId="ADAL" clId="{33679FD4-58F5-446F-9425-73D4D052641C}" dt="2024-09-10T14:11:01.706" v="388" actId="47"/>
        <pc:sldMkLst>
          <pc:docMk/>
          <pc:sldMk cId="465945336" sldId="365"/>
        </pc:sldMkLst>
      </pc:sldChg>
      <pc:sldChg chg="del">
        <pc:chgData name="LEE, LeoHK [Student]" userId="9a3a2de1-219e-428e-8675-8644b627526f" providerId="ADAL" clId="{33679FD4-58F5-446F-9425-73D4D052641C}" dt="2024-09-10T14:11:00.880" v="387" actId="47"/>
        <pc:sldMkLst>
          <pc:docMk/>
          <pc:sldMk cId="1213117343" sldId="366"/>
        </pc:sldMkLst>
      </pc:sldChg>
      <pc:sldChg chg="del">
        <pc:chgData name="LEE, LeoHK [Student]" userId="9a3a2de1-219e-428e-8675-8644b627526f" providerId="ADAL" clId="{33679FD4-58F5-446F-9425-73D4D052641C}" dt="2024-09-10T14:11:03.859" v="391" actId="47"/>
        <pc:sldMkLst>
          <pc:docMk/>
          <pc:sldMk cId="2352902138" sldId="367"/>
        </pc:sldMkLst>
      </pc:sldChg>
      <pc:sldChg chg="del">
        <pc:chgData name="LEE, LeoHK [Student]" userId="9a3a2de1-219e-428e-8675-8644b627526f" providerId="ADAL" clId="{33679FD4-58F5-446F-9425-73D4D052641C}" dt="2024-09-10T14:11:02.809" v="389" actId="47"/>
        <pc:sldMkLst>
          <pc:docMk/>
          <pc:sldMk cId="3974762201" sldId="368"/>
        </pc:sldMkLst>
      </pc:sldChg>
      <pc:sldChg chg="del">
        <pc:chgData name="LEE, LeoHK [Student]" userId="9a3a2de1-219e-428e-8675-8644b627526f" providerId="ADAL" clId="{33679FD4-58F5-446F-9425-73D4D052641C}" dt="2024-09-10T14:11:03.308" v="390" actId="47"/>
        <pc:sldMkLst>
          <pc:docMk/>
          <pc:sldMk cId="3603374624" sldId="369"/>
        </pc:sldMkLst>
      </pc:sldChg>
      <pc:sldChg chg="del">
        <pc:chgData name="LEE, LeoHK [Student]" userId="9a3a2de1-219e-428e-8675-8644b627526f" providerId="ADAL" clId="{33679FD4-58F5-446F-9425-73D4D052641C}" dt="2024-09-10T14:11:04.359" v="392" actId="47"/>
        <pc:sldMkLst>
          <pc:docMk/>
          <pc:sldMk cId="447583509" sldId="370"/>
        </pc:sldMkLst>
      </pc:sldChg>
      <pc:sldChg chg="del">
        <pc:chgData name="LEE, LeoHK [Student]" userId="9a3a2de1-219e-428e-8675-8644b627526f" providerId="ADAL" clId="{33679FD4-58F5-446F-9425-73D4D052641C}" dt="2024-09-10T14:11:05.016" v="393" actId="47"/>
        <pc:sldMkLst>
          <pc:docMk/>
          <pc:sldMk cId="1334009574" sldId="371"/>
        </pc:sldMkLst>
      </pc:sldChg>
      <pc:sldChg chg="modSp add del mod">
        <pc:chgData name="LEE, LeoHK [Student]" userId="9a3a2de1-219e-428e-8675-8644b627526f" providerId="ADAL" clId="{33679FD4-58F5-446F-9425-73D4D052641C}" dt="2024-09-10T14:12:23.515" v="403" actId="6549"/>
        <pc:sldMkLst>
          <pc:docMk/>
          <pc:sldMk cId="2319303825" sldId="372"/>
        </pc:sldMkLst>
        <pc:spChg chg="mod">
          <ac:chgData name="LEE, LeoHK [Student]" userId="9a3a2de1-219e-428e-8675-8644b627526f" providerId="ADAL" clId="{33679FD4-58F5-446F-9425-73D4D052641C}" dt="2024-09-10T14:12:19.117" v="401" actId="113"/>
          <ac:spMkLst>
            <pc:docMk/>
            <pc:sldMk cId="2319303825" sldId="372"/>
            <ac:spMk id="2" creationId="{5D51BD62-A741-4A5D-CFC7-123DBDECE0AF}"/>
          </ac:spMkLst>
        </pc:spChg>
        <pc:spChg chg="mod">
          <ac:chgData name="LEE, LeoHK [Student]" userId="9a3a2de1-219e-428e-8675-8644b627526f" providerId="ADAL" clId="{33679FD4-58F5-446F-9425-73D4D052641C}" dt="2024-09-10T14:12:23.515" v="403" actId="6549"/>
          <ac:spMkLst>
            <pc:docMk/>
            <pc:sldMk cId="2319303825" sldId="372"/>
            <ac:spMk id="3" creationId="{AFA5D0DD-596D-43FC-D8B2-3195999B9FEF}"/>
          </ac:spMkLst>
        </pc:spChg>
      </pc:sldChg>
      <pc:sldChg chg="addSp delSp modSp new mod modClrScheme chgLayout">
        <pc:chgData name="LEE, LeoHK [Student]" userId="9a3a2de1-219e-428e-8675-8644b627526f" providerId="ADAL" clId="{33679FD4-58F5-446F-9425-73D4D052641C}" dt="2024-09-10T14:13:02.683" v="410" actId="20577"/>
        <pc:sldMkLst>
          <pc:docMk/>
          <pc:sldMk cId="4244863733" sldId="373"/>
        </pc:sldMkLst>
        <pc:spChg chg="del mod ord">
          <ac:chgData name="LEE, LeoHK [Student]" userId="9a3a2de1-219e-428e-8675-8644b627526f" providerId="ADAL" clId="{33679FD4-58F5-446F-9425-73D4D052641C}" dt="2024-09-10T14:12:56.311" v="405" actId="700"/>
          <ac:spMkLst>
            <pc:docMk/>
            <pc:sldMk cId="4244863733" sldId="373"/>
            <ac:spMk id="2" creationId="{82191104-084C-0885-6E7B-96F63AF10810}"/>
          </ac:spMkLst>
        </pc:spChg>
        <pc:spChg chg="del mod ord">
          <ac:chgData name="LEE, LeoHK [Student]" userId="9a3a2de1-219e-428e-8675-8644b627526f" providerId="ADAL" clId="{33679FD4-58F5-446F-9425-73D4D052641C}" dt="2024-09-10T14:12:56.311" v="405" actId="700"/>
          <ac:spMkLst>
            <pc:docMk/>
            <pc:sldMk cId="4244863733" sldId="373"/>
            <ac:spMk id="3" creationId="{026B7B9D-274B-78A8-6195-40D941161629}"/>
          </ac:spMkLst>
        </pc:spChg>
        <pc:spChg chg="add del mod ord">
          <ac:chgData name="LEE, LeoHK [Student]" userId="9a3a2de1-219e-428e-8675-8644b627526f" providerId="ADAL" clId="{33679FD4-58F5-446F-9425-73D4D052641C}" dt="2024-09-10T14:13:00.524" v="408" actId="700"/>
          <ac:spMkLst>
            <pc:docMk/>
            <pc:sldMk cId="4244863733" sldId="373"/>
            <ac:spMk id="4" creationId="{074CED85-B0D4-419F-56B0-AD1C9B9325C4}"/>
          </ac:spMkLst>
        </pc:spChg>
        <pc:spChg chg="add del mod ord">
          <ac:chgData name="LEE, LeoHK [Student]" userId="9a3a2de1-219e-428e-8675-8644b627526f" providerId="ADAL" clId="{33679FD4-58F5-446F-9425-73D4D052641C}" dt="2024-09-10T14:13:00.524" v="408" actId="700"/>
          <ac:spMkLst>
            <pc:docMk/>
            <pc:sldMk cId="4244863733" sldId="373"/>
            <ac:spMk id="5" creationId="{499D6E93-C54C-EDDF-D7CC-D269501E227A}"/>
          </ac:spMkLst>
        </pc:spChg>
        <pc:spChg chg="add mod ord">
          <ac:chgData name="LEE, LeoHK [Student]" userId="9a3a2de1-219e-428e-8675-8644b627526f" providerId="ADAL" clId="{33679FD4-58F5-446F-9425-73D4D052641C}" dt="2024-09-10T14:13:02.683" v="410" actId="20577"/>
          <ac:spMkLst>
            <pc:docMk/>
            <pc:sldMk cId="4244863733" sldId="373"/>
            <ac:spMk id="6" creationId="{5AF048CF-12CD-119C-FA86-9BD37870BDE3}"/>
          </ac:spMkLst>
        </pc:spChg>
        <pc:spChg chg="add mod ord">
          <ac:chgData name="LEE, LeoHK [Student]" userId="9a3a2de1-219e-428e-8675-8644b627526f" providerId="ADAL" clId="{33679FD4-58F5-446F-9425-73D4D052641C}" dt="2024-09-10T14:13:00.524" v="408" actId="700"/>
          <ac:spMkLst>
            <pc:docMk/>
            <pc:sldMk cId="4244863733" sldId="373"/>
            <ac:spMk id="7" creationId="{B4235276-00E2-41B8-0AB5-AE79974F01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C7D67-3100-48F7-A3A8-CD7304D27C8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ED3DD-5297-46B7-9275-0184C629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2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3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22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實際應用例子</a:t>
            </a:r>
          </a:p>
          <a:p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zh-TW" altLang="en-US" dirty="0"/>
              <a:t>使用者輸入 </a:t>
            </a:r>
            <a:r>
              <a:rPr lang="en-US" altLang="zh-TW" dirty="0"/>
              <a:t>= </a:t>
            </a:r>
            <a:r>
              <a:rPr lang="en-US" dirty="0"/>
              <a:t>input("</a:t>
            </a:r>
            <a:r>
              <a:rPr lang="zh-TW" altLang="en-US" dirty="0"/>
              <a:t>請輸入一個數字：</a:t>
            </a:r>
            <a:r>
              <a:rPr lang="en-US" altLang="zh-TW" dirty="0"/>
              <a:t>")</a:t>
            </a:r>
          </a:p>
          <a:p>
            <a:r>
              <a:rPr lang="en-US" altLang="zh-TW" dirty="0"/>
              <a:t>    </a:t>
            </a:r>
            <a:r>
              <a:rPr lang="zh-TW" altLang="en-US" dirty="0"/>
              <a:t>結果 </a:t>
            </a:r>
            <a:r>
              <a:rPr lang="en-US" altLang="zh-TW" dirty="0"/>
              <a:t>= 100 / </a:t>
            </a:r>
            <a:r>
              <a:rPr lang="en-US" dirty="0"/>
              <a:t>int(</a:t>
            </a:r>
            <a:r>
              <a:rPr lang="zh-TW" altLang="en-US" dirty="0"/>
              <a:t>使用者輸入</a:t>
            </a:r>
            <a:r>
              <a:rPr lang="en-US" altLang="zh-TW" dirty="0"/>
              <a:t>)</a:t>
            </a:r>
          </a:p>
          <a:p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print("</a:t>
            </a:r>
            <a:r>
              <a:rPr lang="zh-TW" altLang="en-US" dirty="0"/>
              <a:t>喂，你輸入嘅唔係數字喎！</a:t>
            </a:r>
            <a:r>
              <a:rPr lang="en-US" altLang="zh-TW" dirty="0"/>
              <a:t>")</a:t>
            </a:r>
          </a:p>
          <a:p>
            <a:r>
              <a:rPr lang="en-US" dirty="0"/>
              <a:t>except Exception as e:</a:t>
            </a:r>
          </a:p>
          <a:p>
            <a:r>
              <a:rPr lang="en-US" dirty="0"/>
              <a:t>    print(f"</a:t>
            </a:r>
            <a:r>
              <a:rPr lang="zh-TW" altLang="en-US" dirty="0"/>
              <a:t>哎呀，出咗意料之外嘅錯誤：</a:t>
            </a:r>
            <a:r>
              <a:rPr lang="en-US" altLang="zh-TW" dirty="0"/>
              <a:t>{</a:t>
            </a:r>
            <a:r>
              <a:rPr lang="en-US" dirty="0"/>
              <a:t>type(e).__name__}")</a:t>
            </a:r>
          </a:p>
          <a:p>
            <a:r>
              <a:rPr lang="en-US" dirty="0"/>
              <a:t>    print(f"</a:t>
            </a:r>
            <a:r>
              <a:rPr lang="zh-TW" altLang="en-US" dirty="0"/>
              <a:t>錯誤信息係：</a:t>
            </a:r>
            <a:r>
              <a:rPr lang="en-US" altLang="zh-TW" dirty="0"/>
              <a:t>{</a:t>
            </a:r>
            <a:r>
              <a:rPr lang="en-US" dirty="0"/>
              <a:t>str(e)}")</a:t>
            </a:r>
          </a:p>
          <a:p>
            <a:endParaRPr lang="en-US" dirty="0"/>
          </a:p>
          <a:p>
            <a:endParaRPr lang="en-US" dirty="0"/>
          </a:p>
          <a:p>
            <a:r>
              <a:rPr lang="zh-TW" altLang="en-US" dirty="0"/>
              <a:t>呢個例子會處理輸入唔係數字嘅情況</a:t>
            </a:r>
          </a:p>
          <a:p>
            <a:r>
              <a:rPr lang="zh-TW" altLang="en-US" dirty="0"/>
              <a:t>仲會捕獲其他所有可能發生嘅錯誤，例如除零錯誤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2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t">
              <a:buFont typeface="+mj-lt"/>
              <a:buNone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點解冇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"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飯煮好喇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"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呢句？</a:t>
            </a:r>
          </a:p>
          <a:p>
            <a:pPr algn="l" fontAlgn="t">
              <a:buFont typeface="+mj-lt"/>
              <a:buNone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程序執行到 飯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= 5 / 0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呢行就已經出錯</a:t>
            </a:r>
          </a:p>
          <a:p>
            <a:pPr algn="l" fontAlgn="t">
              <a:buFont typeface="+mj-lt"/>
              <a:buNone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因為除以零係數學上唔允許嘅，所以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會喺呢度拋出一個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ZeroDivisionError</a:t>
            </a:r>
            <a:endParaRPr lang="en-US" altLang="zh-TW" b="0" i="0" dirty="0">
              <a:solidFill>
                <a:srgbClr val="000000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 fontAlgn="t">
              <a:buFont typeface="+mj-lt"/>
              <a:buNone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一旦拋出錯誤，程序就會即刻跳去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except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區塊</a:t>
            </a:r>
          </a:p>
          <a:p>
            <a:pPr algn="l" fontAlgn="t">
              <a:buFont typeface="+mj-lt"/>
              <a:buNone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所以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"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飯煮好喇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"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呢句根本就冇機會執行到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解釋：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兩種方法都係想查小陳嘅分數，如果冇紀錄就打印「冇紀錄」。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第一種方法用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try-except 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去處理可能出現嘅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-apple-system"/>
              </a:rPr>
              <a:t>KeyError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第二種方法用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get() 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方法，一行就搞掂晒。如果冇小陳嘅紀錄，就會返回「冇紀錄」。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第二種方法更加簡潔，容易明白，亦都更有效率。呢個就係我哋平時喺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度處理字典查詢嘅建議做法。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58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解釋：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第一種方法捕捉所有錯誤，但只給出一個籠統的「計算出錯」訊息。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第二種方法分別處理兩種可能的錯誤：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如果列表為空（除以零錯誤），返回「冇分數記錄」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如果輸入不是數字列表（類型錯誤），返回「輸入必須係數字列表」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這樣做的好處是：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用戶能夠得到更具體、更有用的錯誤訊息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程式能夠更精確地處理不同類型的錯誤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更容易找出和修復問題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89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1" i="0" dirty="0">
                <a:solidFill>
                  <a:srgbClr val="000000"/>
                </a:solidFill>
                <a:effectLst/>
                <a:latin typeface="-apple-system"/>
              </a:rPr>
              <a:t>方法一（不建議）：</a:t>
            </a:r>
            <a:endParaRPr lang="en-US" altLang="zh-TW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解釋：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這種方法嘗試處理所有項目，包括無效的數據。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使用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try-except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來捕獲所有可能的錯誤。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對於無效的數據，只是簡單地打印一個錯誤訊息。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這種方法可能會隱藏一些重要的錯誤，並且效率較低。</a:t>
            </a:r>
          </a:p>
          <a:p>
            <a:endParaRPr lang="en-US" dirty="0"/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方法二</a:t>
            </a:r>
            <a:endParaRPr lang="en-US" dirty="0"/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解釋：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首先定義一個函數 係有效年齡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() 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來檢查年齡是否有效。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使用列表推導式創建一個只包含有效年齡的新列表。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然後只處理有效的年齡數據。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這種方法更清晰、更高效，也更安全。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方法二的優點：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更清晰：明確定義了什麼是有效的數據。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更高效：只處理有效的數據，避免了不必要的錯誤處理。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更安全：減少了意外處理無效數據的可能性。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更易於維護：如果需要更改有效性的定義，只需要修改 係有效年齡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() 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函數。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0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47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8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C0FD2-7EDF-F505-5835-D7DC10EB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42AB45-7DE5-EB03-E08D-4F6E12249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213F8E-C281-2E67-CBE4-A81CC9A3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3D4F4-EE66-C70D-515C-94022D26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5AEC80-867F-D720-8D37-04F87E53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9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1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84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7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9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6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89C201-7C86-0572-C640-D471AC89A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PYTHON</a:t>
            </a:r>
            <a:r>
              <a:rPr lang="zh-TW" altLang="en-US" sz="4000" dirty="0"/>
              <a:t>程式編寫證書 </a:t>
            </a:r>
            <a:r>
              <a:rPr lang="en-US" altLang="zh-TW" sz="4000" dirty="0"/>
              <a:t>(</a:t>
            </a:r>
            <a:r>
              <a:rPr lang="zh-TW" altLang="en-US" sz="4000" dirty="0"/>
              <a:t>兼讀制</a:t>
            </a:r>
            <a:r>
              <a:rPr lang="en-US" altLang="zh-TW" sz="4000" dirty="0"/>
              <a:t>) – Class 6 + </a:t>
            </a:r>
            <a:r>
              <a:rPr lang="zh-TW" altLang="en-US" sz="4000" dirty="0"/>
              <a:t>評估</a:t>
            </a:r>
            <a:br>
              <a:rPr lang="en-US" altLang="zh-TW" sz="4000" dirty="0"/>
            </a:br>
            <a:r>
              <a:rPr lang="en-US" altLang="zh-TW" sz="4000" dirty="0"/>
              <a:t>Certificate in Python Programming (Part-time)</a:t>
            </a:r>
            <a:endParaRPr 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001045-65B3-8395-432B-AA3662B7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Leo Lee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3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B72E707-6AEF-3153-EAF3-6A6F630E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48531"/>
              </p:ext>
            </p:extLst>
          </p:nvPr>
        </p:nvGraphicFramePr>
        <p:xfrm>
          <a:off x="1539688" y="876172"/>
          <a:ext cx="8579003" cy="2765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8629">
                  <a:extLst>
                    <a:ext uri="{9D8B030D-6E8A-4147-A177-3AD203B41FA5}">
                      <a16:colId xmlns:a16="http://schemas.microsoft.com/office/drawing/2014/main" val="4292581835"/>
                    </a:ext>
                  </a:extLst>
                </a:gridCol>
                <a:gridCol w="5840374">
                  <a:extLst>
                    <a:ext uri="{9D8B030D-6E8A-4147-A177-3AD203B41FA5}">
                      <a16:colId xmlns:a16="http://schemas.microsoft.com/office/drawing/2014/main" val="1189185187"/>
                    </a:ext>
                  </a:extLst>
                </a:gridCol>
              </a:tblGrid>
              <a:tr h="4722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 dirty="0">
                          <a:effectLst/>
                        </a:rPr>
                        <a:t>行業範疇： 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>
                          <a:effectLst/>
                        </a:rPr>
                        <a:t>資訊及通訊科技 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extLst>
                  <a:ext uri="{0D108BD9-81ED-4DB2-BD59-A6C34878D82A}">
                    <a16:rowId xmlns:a16="http://schemas.microsoft.com/office/drawing/2014/main" val="4266693002"/>
                  </a:ext>
                </a:extLst>
              </a:tr>
              <a:tr h="921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>
                          <a:effectLst/>
                        </a:rPr>
                        <a:t>課程對象： 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 dirty="0">
                          <a:effectLst/>
                        </a:rPr>
                        <a:t>有意學習</a:t>
                      </a:r>
                      <a:r>
                        <a:rPr lang="en-HK" sz="2800" kern="0" dirty="0">
                          <a:effectLst/>
                        </a:rPr>
                        <a:t>Python</a:t>
                      </a:r>
                      <a:r>
                        <a:rPr lang="zh-TW" sz="2800" kern="0" dirty="0">
                          <a:effectLst/>
                        </a:rPr>
                        <a:t>程式編寫的人士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extLst>
                  <a:ext uri="{0D108BD9-81ED-4DB2-BD59-A6C34878D82A}">
                    <a16:rowId xmlns:a16="http://schemas.microsoft.com/office/drawing/2014/main" val="514338154"/>
                  </a:ext>
                </a:extLst>
              </a:tr>
              <a:tr h="13717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>
                          <a:effectLst/>
                        </a:rPr>
                        <a:t>課程目標： 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 dirty="0">
                          <a:effectLst/>
                        </a:rPr>
                        <a:t>讓學員認識</a:t>
                      </a:r>
                      <a:r>
                        <a:rPr lang="en-HK" sz="2800" kern="0" dirty="0">
                          <a:effectLst/>
                        </a:rPr>
                        <a:t>Python</a:t>
                      </a:r>
                      <a:r>
                        <a:rPr lang="zh-TW" sz="2800" kern="0" dirty="0">
                          <a:effectLst/>
                        </a:rPr>
                        <a:t>的基本語言基礎，並能運用其編寫簡單的程式。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extLst>
                  <a:ext uri="{0D108BD9-81ED-4DB2-BD59-A6C34878D82A}">
                    <a16:rowId xmlns:a16="http://schemas.microsoft.com/office/drawing/2014/main" val="126605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8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2888F-56CA-A97C-DB05-ED2176F0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finally </a:t>
            </a:r>
            <a:r>
              <a:rPr lang="zh-TW" altLang="en-US" dirty="0"/>
              <a:t>子句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BBCE86-13FC-042C-D745-07D0D5F08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580" y="1845734"/>
            <a:ext cx="5585459" cy="43721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finally </a:t>
            </a:r>
            <a:r>
              <a:rPr lang="zh-TW" altLang="en-US" dirty="0"/>
              <a:t>子句嘅作用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無論係咪發生咗異常，</a:t>
            </a:r>
            <a:r>
              <a:rPr lang="en-US" altLang="zh-TW" dirty="0"/>
              <a:t>finally </a:t>
            </a:r>
            <a:r>
              <a:rPr lang="zh-TW" altLang="en-US" dirty="0"/>
              <a:t>入面嘅代碼都一定會執行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通常用嚟進行清理工作，例如關閉檔案或者數據庫連接</a:t>
            </a:r>
          </a:p>
          <a:p>
            <a:pPr marL="0" indent="0">
              <a:buNone/>
            </a:pPr>
            <a:r>
              <a:rPr lang="zh-TW" altLang="en-US" dirty="0"/>
              <a:t>基本語法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try: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    # </a:t>
            </a:r>
            <a:r>
              <a:rPr lang="zh-TW" altLang="en-US" dirty="0">
                <a:highlight>
                  <a:srgbClr val="FFFF00"/>
                </a:highlight>
              </a:rPr>
              <a:t>可能會出錯嘅代碼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except </a:t>
            </a:r>
            <a:r>
              <a:rPr lang="zh-TW" altLang="en-US" dirty="0">
                <a:highlight>
                  <a:srgbClr val="FFFF00"/>
                </a:highlight>
              </a:rPr>
              <a:t>異常類型</a:t>
            </a:r>
            <a:r>
              <a:rPr lang="en-US" altLang="zh-TW" dirty="0">
                <a:highlight>
                  <a:srgbClr val="FFFF00"/>
                </a:highlight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    # </a:t>
            </a:r>
            <a:r>
              <a:rPr lang="zh-TW" altLang="en-US" dirty="0">
                <a:highlight>
                  <a:srgbClr val="FFFF00"/>
                </a:highlight>
              </a:rPr>
              <a:t>處理異常嘅代碼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finally: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    # </a:t>
            </a:r>
            <a:r>
              <a:rPr lang="zh-TW" altLang="en-US" dirty="0">
                <a:highlight>
                  <a:srgbClr val="FFFF00"/>
                </a:highlight>
              </a:rPr>
              <a:t>無論如何都會執行嘅代碼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2EEBA4-D3B7-DFB6-5FBD-C9B9E5F90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4"/>
            <a:ext cx="5776857" cy="451920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實際例子：處理檔案操作</a:t>
            </a:r>
          </a:p>
          <a:p>
            <a:r>
              <a:rPr lang="en-US" dirty="0">
                <a:highlight>
                  <a:srgbClr val="FFFF00"/>
                </a:highlight>
              </a:rPr>
              <a:t>try:</a:t>
            </a:r>
          </a:p>
          <a:p>
            <a:r>
              <a:rPr lang="en-US" dirty="0">
                <a:highlight>
                  <a:srgbClr val="FFFF00"/>
                </a:highlight>
              </a:rPr>
              <a:t>    print("</a:t>
            </a:r>
            <a:r>
              <a:rPr lang="zh-TW" altLang="en-US" dirty="0">
                <a:highlight>
                  <a:srgbClr val="FFFF00"/>
                </a:highlight>
              </a:rPr>
              <a:t>開始煮飯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    </a:t>
            </a:r>
            <a:r>
              <a:rPr lang="zh-TW" altLang="en-US" dirty="0">
                <a:highlight>
                  <a:srgbClr val="FFFF00"/>
                </a:highlight>
              </a:rPr>
              <a:t>飯 </a:t>
            </a:r>
            <a:r>
              <a:rPr lang="en-US" altLang="zh-TW" dirty="0">
                <a:highlight>
                  <a:srgbClr val="FFFF00"/>
                </a:highlight>
              </a:rPr>
              <a:t>= 5 / 0  # </a:t>
            </a:r>
            <a:r>
              <a:rPr lang="zh-TW" altLang="en-US" dirty="0">
                <a:highlight>
                  <a:srgbClr val="FFFF00"/>
                </a:highlight>
              </a:rPr>
              <a:t>假設呢度會出錯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highlight>
                  <a:srgbClr val="FFFF00"/>
                </a:highlight>
              </a:rPr>
              <a:t>print("</a:t>
            </a:r>
            <a:r>
              <a:rPr lang="zh-TW" altLang="en-US" dirty="0">
                <a:highlight>
                  <a:srgbClr val="FFFF00"/>
                </a:highlight>
              </a:rPr>
              <a:t>飯煮好喇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</a:p>
          <a:p>
            <a:r>
              <a:rPr lang="en-US" dirty="0">
                <a:highlight>
                  <a:srgbClr val="FFFF00"/>
                </a:highlight>
              </a:rPr>
              <a:t>except:</a:t>
            </a:r>
          </a:p>
          <a:p>
            <a:r>
              <a:rPr lang="en-US" dirty="0">
                <a:highlight>
                  <a:srgbClr val="FFFF00"/>
                </a:highlight>
              </a:rPr>
              <a:t>    print("</a:t>
            </a:r>
            <a:r>
              <a:rPr lang="zh-TW" altLang="en-US" dirty="0">
                <a:highlight>
                  <a:srgbClr val="FFFF00"/>
                </a:highlight>
              </a:rPr>
              <a:t>哎呀，煮飯出咗問題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</a:p>
          <a:p>
            <a:r>
              <a:rPr lang="en-US" dirty="0">
                <a:highlight>
                  <a:srgbClr val="FFFF00"/>
                </a:highlight>
              </a:rPr>
              <a:t>finally:</a:t>
            </a:r>
          </a:p>
          <a:p>
            <a:r>
              <a:rPr lang="en-US" dirty="0">
                <a:highlight>
                  <a:srgbClr val="FFFF00"/>
                </a:highlight>
              </a:rPr>
              <a:t>    print("</a:t>
            </a:r>
            <a:r>
              <a:rPr lang="zh-TW" altLang="en-US" dirty="0">
                <a:highlight>
                  <a:srgbClr val="FFFF00"/>
                </a:highlight>
              </a:rPr>
              <a:t>無論點都要記得關火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770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2648B-38A3-7DE8-4D97-661701B1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最佳實踐同總結 </a:t>
            </a:r>
            <a:r>
              <a:rPr lang="en-US" altLang="zh-TW" dirty="0"/>
              <a:t>- 1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3A65C-0848-7EA4-072D-1B8AEB0AE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720" y="1845734"/>
            <a:ext cx="5227319" cy="4539826"/>
          </a:xfrm>
        </p:spPr>
        <p:txBody>
          <a:bodyPr>
            <a:normAutofit/>
          </a:bodyPr>
          <a:lstStyle/>
          <a:p>
            <a:pPr algn="l"/>
            <a:r>
              <a:rPr lang="zh-TW" altLang="en-US" b="1" i="0" dirty="0">
                <a:solidFill>
                  <a:srgbClr val="000000"/>
                </a:solidFill>
                <a:effectLst/>
                <a:latin typeface="-apple-system"/>
              </a:rPr>
              <a:t>幾時用異常處理？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處理預計唔到嘅錯誤</a:t>
            </a:r>
          </a:p>
          <a:p>
            <a:pPr marL="742950" lvl="1" indent="-285750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例如：檔案唔存在、網絡連接失敗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處理用戶輸入</a:t>
            </a:r>
          </a:p>
          <a:p>
            <a:pPr marL="742950" lvl="1" indent="-285750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例如：輸入格式唔啱、類型轉換失敗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喺可能會出問題嘅操作周圍</a:t>
            </a:r>
          </a:p>
          <a:p>
            <a:pPr marL="742950" lvl="1" indent="-285750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例如：資源管理、數據庫操作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喺程序嘅關鍵部分</a:t>
            </a:r>
          </a:p>
          <a:p>
            <a:pPr marL="742950" lvl="1" indent="-285750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例如：主要功能、數據處理流程</a:t>
            </a:r>
          </a:p>
          <a:p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E6717E-FF0B-6345-88D7-B7D3760A5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5341620" cy="4539825"/>
          </a:xfrm>
        </p:spPr>
        <p:txBody>
          <a:bodyPr>
            <a:normAutofit/>
          </a:bodyPr>
          <a:lstStyle/>
          <a:p>
            <a:r>
              <a:rPr lang="zh-TW" altLang="en-US" b="1" dirty="0"/>
              <a:t>點樣避免過度使用 </a:t>
            </a:r>
            <a:r>
              <a:rPr lang="en-US" b="1" dirty="0"/>
              <a:t>try-except？</a:t>
            </a:r>
          </a:p>
          <a:p>
            <a:r>
              <a:rPr lang="zh-TW" altLang="en-US" dirty="0"/>
              <a:t>用條件判斷代替異常處理</a:t>
            </a:r>
          </a:p>
          <a:p>
            <a:r>
              <a:rPr lang="zh-TW" altLang="en-US" dirty="0"/>
              <a:t>唔好咁樣做：</a:t>
            </a:r>
          </a:p>
          <a:p>
            <a:endParaRPr lang="en-US" altLang="zh-TW" dirty="0">
              <a:highlight>
                <a:srgbClr val="FFFF00"/>
              </a:highlight>
            </a:endParaRPr>
          </a:p>
          <a:p>
            <a:r>
              <a:rPr lang="zh-TW" altLang="en-US" dirty="0">
                <a:highlight>
                  <a:srgbClr val="FFFF00"/>
                </a:highlight>
              </a:rPr>
              <a:t>分數表 </a:t>
            </a:r>
            <a:r>
              <a:rPr lang="en-US" altLang="zh-TW" dirty="0">
                <a:highlight>
                  <a:srgbClr val="FFFF00"/>
                </a:highlight>
              </a:rPr>
              <a:t>= {"</a:t>
            </a:r>
            <a:r>
              <a:rPr lang="zh-TW" altLang="en-US" dirty="0">
                <a:highlight>
                  <a:srgbClr val="FFFF00"/>
                </a:highlight>
              </a:rPr>
              <a:t>小明</a:t>
            </a:r>
            <a:r>
              <a:rPr lang="en-US" altLang="zh-TW" dirty="0">
                <a:highlight>
                  <a:srgbClr val="FFFF00"/>
                </a:highlight>
              </a:rPr>
              <a:t>": 80, "</a:t>
            </a:r>
            <a:r>
              <a:rPr lang="zh-TW" altLang="en-US" dirty="0">
                <a:highlight>
                  <a:srgbClr val="FFFF00"/>
                </a:highlight>
              </a:rPr>
              <a:t>小華</a:t>
            </a:r>
            <a:r>
              <a:rPr lang="en-US" altLang="zh-TW" dirty="0">
                <a:highlight>
                  <a:srgbClr val="FFFF00"/>
                </a:highlight>
              </a:rPr>
              <a:t>": 90}</a:t>
            </a:r>
            <a:endParaRPr lang="en-US" altLang="zh-TW" dirty="0"/>
          </a:p>
          <a:p>
            <a:r>
              <a:rPr lang="en-US" altLang="zh-TW" dirty="0">
                <a:highlight>
                  <a:srgbClr val="FFFF00"/>
                </a:highlight>
              </a:rPr>
              <a:t>try: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    print(</a:t>
            </a:r>
            <a:r>
              <a:rPr lang="zh-TW" altLang="en-US" dirty="0">
                <a:highlight>
                  <a:srgbClr val="FFFF00"/>
                </a:highlight>
              </a:rPr>
              <a:t>分數表</a:t>
            </a:r>
            <a:r>
              <a:rPr lang="en-US" altLang="zh-TW" dirty="0">
                <a:highlight>
                  <a:srgbClr val="FFFF00"/>
                </a:highlight>
              </a:rPr>
              <a:t>["</a:t>
            </a:r>
            <a:r>
              <a:rPr lang="zh-TW" altLang="en-US" dirty="0">
                <a:highlight>
                  <a:srgbClr val="FFFF00"/>
                </a:highlight>
              </a:rPr>
              <a:t>小陳</a:t>
            </a:r>
            <a:r>
              <a:rPr lang="en-US" altLang="zh-TW" dirty="0">
                <a:highlight>
                  <a:srgbClr val="FFFF00"/>
                </a:highlight>
              </a:rPr>
              <a:t>"])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except </a:t>
            </a:r>
            <a:r>
              <a:rPr lang="en-US" altLang="zh-TW" dirty="0" err="1">
                <a:highlight>
                  <a:srgbClr val="FFFF00"/>
                </a:highlight>
              </a:rPr>
              <a:t>KeyError</a:t>
            </a:r>
            <a:r>
              <a:rPr lang="en-US" altLang="zh-TW" dirty="0">
                <a:highlight>
                  <a:srgbClr val="FFFF00"/>
                </a:highlight>
              </a:rPr>
              <a:t>: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    print("</a:t>
            </a:r>
            <a:r>
              <a:rPr lang="zh-TW" altLang="en-US" dirty="0">
                <a:highlight>
                  <a:srgbClr val="FFFF00"/>
                </a:highlight>
              </a:rPr>
              <a:t>冇紀錄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27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91B03-8479-9469-50D1-AF27E366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最佳實踐同總結 </a:t>
            </a:r>
            <a:r>
              <a:rPr lang="en-US" altLang="zh-TW" dirty="0"/>
              <a:t>- 2</a:t>
            </a:r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EC13F4-B83E-7B0E-0290-E459E7E5D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845733"/>
            <a:ext cx="5303519" cy="4844627"/>
          </a:xfrm>
        </p:spPr>
        <p:txBody>
          <a:bodyPr>
            <a:normAutofit fontScale="85000" lnSpcReduction="20000"/>
          </a:bodyPr>
          <a:lstStyle/>
          <a:p>
            <a:pPr marL="0" indent="0" algn="l" fontAlgn="t">
              <a:buNone/>
            </a:pPr>
            <a:r>
              <a:rPr lang="zh-TW" altLang="en-US" b="1" i="0" dirty="0">
                <a:solidFill>
                  <a:srgbClr val="000000"/>
                </a:solidFill>
                <a:effectLst/>
                <a:latin typeface="-apple-system"/>
              </a:rPr>
              <a:t>應該咁樣做：</a:t>
            </a:r>
          </a:p>
          <a:p>
            <a:pPr marL="0" indent="0" algn="l" fontAlgn="t">
              <a:buNone/>
            </a:pPr>
            <a:endParaRPr lang="en-US" altLang="zh-TW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l" fontAlgn="t">
              <a:buNone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分數表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= {"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小明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": 80, "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小華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": 90}</a:t>
            </a:r>
          </a:p>
          <a:p>
            <a:pPr marL="0" indent="0" algn="l" fontAlgn="t">
              <a:buNone/>
            </a:pPr>
            <a:endParaRPr lang="en-US" altLang="zh-TW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marL="0" indent="0" algn="l" fontAlgn="t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print(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分數表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.get("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小陳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", "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冇紀錄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"))</a:t>
            </a:r>
            <a:endParaRPr lang="zh-TW" altLang="en-US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-apple-system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B6AB85-B31C-14A5-43E8-5536ED6B3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5745480" cy="4410285"/>
          </a:xfrm>
        </p:spPr>
        <p:txBody>
          <a:bodyPr>
            <a:normAutofit fontScale="85000" lnSpcReduction="20000"/>
          </a:bodyPr>
          <a:lstStyle/>
          <a:p>
            <a:pPr marL="0" indent="0" algn="l" fontAlgn="t">
              <a:buNone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只捕獲具體嘅異常，唔好濫用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except:</a:t>
            </a:r>
          </a:p>
          <a:p>
            <a:pPr marL="0" indent="0" algn="l" fontAlgn="t">
              <a:buNone/>
            </a:pPr>
            <a:r>
              <a:rPr lang="en-US" altLang="zh-TW" b="1" i="0" dirty="0">
                <a:solidFill>
                  <a:srgbClr val="000000"/>
                </a:solidFill>
                <a:effectLst/>
                <a:latin typeface="-apple-system"/>
              </a:rPr>
              <a:t># 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-apple-system"/>
              </a:rPr>
              <a:t>唔好咁樣做</a:t>
            </a:r>
          </a:p>
          <a:p>
            <a:pPr marL="0" indent="0" algn="l" fontAlgn="t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def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計算平均分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(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分數列表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):</a:t>
            </a:r>
          </a:p>
          <a:p>
            <a:pPr marL="0" indent="0" algn="l" fontAlgn="t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   try:</a:t>
            </a:r>
          </a:p>
          <a:p>
            <a:pPr marL="0" indent="0" algn="l" fontAlgn="t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      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平均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= sum(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分數列表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) /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len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(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分數列表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)</a:t>
            </a:r>
          </a:p>
          <a:p>
            <a:pPr marL="0" indent="0" algn="l" fontAlgn="t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       return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平均</a:t>
            </a:r>
          </a:p>
          <a:p>
            <a:pPr marL="0" indent="0" algn="l" fontAlgn="t">
              <a:buNone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  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except:</a:t>
            </a:r>
          </a:p>
          <a:p>
            <a:pPr marL="0" indent="0" algn="l" fontAlgn="t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       return "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計算出錯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"</a:t>
            </a:r>
          </a:p>
          <a:p>
            <a:pPr marL="0" indent="0" algn="l" fontAlgn="t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#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測試</a:t>
            </a:r>
          </a:p>
          <a:p>
            <a:pPr marL="0" indent="0" algn="l" fontAlgn="t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print(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計算平均分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([80, 90, 100]))  #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正常情況</a:t>
            </a:r>
          </a:p>
          <a:p>
            <a:pPr marL="0" indent="0" algn="l" fontAlgn="t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print(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計算平均分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([]))  #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空列表</a:t>
            </a:r>
          </a:p>
          <a:p>
            <a:pPr marL="0" indent="0" algn="l" fontAlgn="t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print(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計算平均分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("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abc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"))  #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錯誤輸入</a:t>
            </a:r>
            <a:endParaRPr lang="zh-TW" altLang="en-US" sz="2000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81423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36CCD-A7C9-1075-E074-FCCC5CAD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最佳實踐同總結 </a:t>
            </a:r>
            <a:r>
              <a:rPr lang="en-US" altLang="zh-TW" dirty="0"/>
              <a:t>- 3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982F1A-67E5-89F0-3802-0B60DF940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894" y="1845734"/>
            <a:ext cx="5246145" cy="4494106"/>
          </a:xfrm>
        </p:spPr>
        <p:txBody>
          <a:bodyPr>
            <a:normAutofit fontScale="77500" lnSpcReduction="20000"/>
          </a:bodyPr>
          <a:lstStyle/>
          <a:p>
            <a:pPr fontAlgn="t"/>
            <a:r>
              <a:rPr lang="zh-TW" altLang="en-US" b="1" i="0" dirty="0">
                <a:solidFill>
                  <a:srgbClr val="000000"/>
                </a:solidFill>
                <a:effectLst/>
                <a:latin typeface="-apple-system"/>
              </a:rPr>
              <a:t>應該咁樣做：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fontAlgn="t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def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計算平均分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(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分數列表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):</a:t>
            </a:r>
          </a:p>
          <a:p>
            <a:pPr fontAlgn="t"/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  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try:</a:t>
            </a:r>
          </a:p>
          <a:p>
            <a:pPr fontAlgn="t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      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平均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=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sum(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分數列表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) /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(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分數列表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)</a:t>
            </a:r>
          </a:p>
          <a:p>
            <a:pPr fontAlgn="t"/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      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return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平均</a:t>
            </a:r>
          </a:p>
          <a:p>
            <a:pPr fontAlgn="t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  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except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ZeroDivisionError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:</a:t>
            </a:r>
          </a:p>
          <a:p>
            <a:pPr fontAlgn="t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       return "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冇分數記錄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"</a:t>
            </a:r>
          </a:p>
          <a:p>
            <a:pPr fontAlgn="t"/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  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except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TypeError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:</a:t>
            </a:r>
          </a:p>
          <a:p>
            <a:pPr fontAlgn="t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       return "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輸入必須係數字列表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"</a:t>
            </a:r>
          </a:p>
          <a:p>
            <a:pPr fontAlgn="t"/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#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測試</a:t>
            </a:r>
          </a:p>
          <a:p>
            <a:pPr fontAlgn="t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print(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計算平均分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([80, 90, 100]))  #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正常情況</a:t>
            </a:r>
          </a:p>
          <a:p>
            <a:pPr fontAlgn="t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print(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計算平均分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([]))  #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空列表</a:t>
            </a:r>
          </a:p>
          <a:p>
            <a:pPr fontAlgn="t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print(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計算平均分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("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abc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"))  #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錯誤輸入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53FC7C-4C14-9DA4-BE5A-78556651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5494020" cy="4494105"/>
          </a:xfrm>
        </p:spPr>
        <p:txBody>
          <a:bodyPr>
            <a:normAutofit fontScale="77500" lnSpcReduction="20000"/>
          </a:bodyPr>
          <a:lstStyle/>
          <a:p>
            <a:pPr fontAlgn="t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避免喺循環入面使用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try-except</a:t>
            </a:r>
          </a:p>
          <a:p>
            <a:pPr fontAlgn="t"/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首先，讓我們定義一些基本函數和數據：</a:t>
            </a:r>
          </a:p>
          <a:p>
            <a:pPr fontAlgn="t"/>
            <a:endParaRPr lang="en-US" altLang="zh-TW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fontAlgn="t"/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def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計算飲酒年齡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(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年齡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):</a:t>
            </a:r>
          </a:p>
          <a:p>
            <a:pPr fontAlgn="t"/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   return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年齡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- 18</a:t>
            </a:r>
          </a:p>
          <a:p>
            <a:pPr fontAlgn="t"/>
            <a:endParaRPr lang="en-US" altLang="zh-TW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fontAlgn="t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年齡列表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= [25, 30, "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不知道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", 17, 40, -5, 22, "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秘密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32062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56736-F9D1-AC7A-7CB7-104E4AE9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最佳實踐同總結 </a:t>
            </a:r>
            <a:r>
              <a:rPr lang="en-US" altLang="zh-TW" dirty="0"/>
              <a:t>- 4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0D1BEF-A7EE-9AF6-F539-BC8510179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1040" y="1845734"/>
            <a:ext cx="5333999" cy="44407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方法一（不建議）：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print("</a:t>
            </a:r>
            <a:r>
              <a:rPr lang="zh-TW" altLang="en-US" dirty="0">
                <a:highlight>
                  <a:srgbClr val="FFFF00"/>
                </a:highlight>
              </a:rPr>
              <a:t>方法一（不建議）：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for </a:t>
            </a:r>
            <a:r>
              <a:rPr lang="zh-TW" altLang="en-US" dirty="0">
                <a:highlight>
                  <a:srgbClr val="FFFF00"/>
                </a:highlight>
              </a:rPr>
              <a:t>年齡 </a:t>
            </a:r>
            <a:r>
              <a:rPr lang="en-US" altLang="zh-TW" dirty="0">
                <a:highlight>
                  <a:srgbClr val="FFFF00"/>
                </a:highlight>
              </a:rPr>
              <a:t>in </a:t>
            </a:r>
            <a:r>
              <a:rPr lang="zh-TW" altLang="en-US" dirty="0">
                <a:highlight>
                  <a:srgbClr val="FFFF00"/>
                </a:highlight>
              </a:rPr>
              <a:t>年齡列表</a:t>
            </a:r>
            <a:r>
              <a:rPr lang="en-US" altLang="zh-TW" dirty="0">
                <a:highlight>
                  <a:srgbClr val="FFFF00"/>
                </a:highlight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    try: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        </a:t>
            </a:r>
            <a:r>
              <a:rPr lang="zh-TW" altLang="en-US" dirty="0">
                <a:highlight>
                  <a:srgbClr val="FFFF00"/>
                </a:highlight>
              </a:rPr>
              <a:t>飲酒年數 </a:t>
            </a:r>
            <a:r>
              <a:rPr lang="en-US" altLang="zh-TW" dirty="0">
                <a:highlight>
                  <a:srgbClr val="FFFF00"/>
                </a:highlight>
              </a:rPr>
              <a:t>= </a:t>
            </a:r>
            <a:r>
              <a:rPr lang="zh-TW" altLang="en-US" dirty="0">
                <a:highlight>
                  <a:srgbClr val="FFFF00"/>
                </a:highlight>
              </a:rPr>
              <a:t>計算飲酒年齡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年齡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        print(f"{</a:t>
            </a:r>
            <a:r>
              <a:rPr lang="zh-TW" altLang="en-US" dirty="0">
                <a:highlight>
                  <a:srgbClr val="FFFF00"/>
                </a:highlight>
              </a:rPr>
              <a:t>年齡</a:t>
            </a:r>
            <a:r>
              <a:rPr lang="en-US" altLang="zh-TW" dirty="0">
                <a:highlight>
                  <a:srgbClr val="FFFF00"/>
                </a:highlight>
              </a:rPr>
              <a:t>}</a:t>
            </a:r>
            <a:r>
              <a:rPr lang="zh-TW" altLang="en-US" dirty="0">
                <a:highlight>
                  <a:srgbClr val="FFFF00"/>
                </a:highlight>
              </a:rPr>
              <a:t>歲已經可以飲咗</a:t>
            </a:r>
            <a:r>
              <a:rPr lang="en-US" altLang="zh-TW" dirty="0">
                <a:highlight>
                  <a:srgbClr val="FFFF00"/>
                </a:highlight>
              </a:rPr>
              <a:t>{</a:t>
            </a:r>
            <a:r>
              <a:rPr lang="zh-TW" altLang="en-US" dirty="0">
                <a:highlight>
                  <a:srgbClr val="FFFF00"/>
                </a:highlight>
              </a:rPr>
              <a:t>飲酒年數</a:t>
            </a:r>
            <a:r>
              <a:rPr lang="en-US" altLang="zh-TW" dirty="0">
                <a:highlight>
                  <a:srgbClr val="FFFF00"/>
                </a:highlight>
              </a:rPr>
              <a:t>}</a:t>
            </a:r>
            <a:r>
              <a:rPr lang="zh-TW" altLang="en-US" dirty="0">
                <a:highlight>
                  <a:srgbClr val="FFFF00"/>
                </a:highlight>
              </a:rPr>
              <a:t>年酒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    except: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FFFF00"/>
                </a:highlight>
              </a:rPr>
              <a:t>        print(f"</a:t>
            </a:r>
            <a:r>
              <a:rPr lang="zh-TW" altLang="en-US" dirty="0">
                <a:highlight>
                  <a:srgbClr val="FFFF00"/>
                </a:highlight>
              </a:rPr>
              <a:t>無法處理年齡：</a:t>
            </a:r>
            <a:r>
              <a:rPr lang="en-US" altLang="zh-TW" dirty="0">
                <a:highlight>
                  <a:srgbClr val="FFFF00"/>
                </a:highlight>
              </a:rPr>
              <a:t>{</a:t>
            </a:r>
            <a:r>
              <a:rPr lang="zh-TW" altLang="en-US" dirty="0">
                <a:highlight>
                  <a:srgbClr val="FFFF00"/>
                </a:highlight>
              </a:rPr>
              <a:t>年齡</a:t>
            </a:r>
            <a:r>
              <a:rPr lang="en-US" altLang="zh-TW" dirty="0">
                <a:highlight>
                  <a:srgbClr val="FFFF00"/>
                </a:highlight>
              </a:rPr>
              <a:t>}")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99703D-E8EE-EDF9-5D19-9E243F4CB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615940" cy="45398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方法二（建議）：</a:t>
            </a:r>
          </a:p>
          <a:p>
            <a:r>
              <a:rPr lang="en-US" dirty="0">
                <a:highlight>
                  <a:srgbClr val="FFFF00"/>
                </a:highlight>
              </a:rPr>
              <a:t>print("\n</a:t>
            </a:r>
            <a:r>
              <a:rPr lang="zh-TW" altLang="en-US" dirty="0">
                <a:highlight>
                  <a:srgbClr val="FFFF00"/>
                </a:highlight>
              </a:rPr>
              <a:t>方法二（建議）：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</a:p>
          <a:p>
            <a:r>
              <a:rPr lang="en-US" dirty="0">
                <a:highlight>
                  <a:srgbClr val="FFFF00"/>
                </a:highlight>
              </a:rPr>
              <a:t>def </a:t>
            </a:r>
            <a:r>
              <a:rPr lang="zh-TW" altLang="en-US" dirty="0">
                <a:highlight>
                  <a:srgbClr val="FFFF00"/>
                </a:highlight>
              </a:rPr>
              <a:t>係有效年齡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年齡</a:t>
            </a:r>
            <a:r>
              <a:rPr lang="en-US" altLang="zh-TW" dirty="0">
                <a:highlight>
                  <a:srgbClr val="FFFF00"/>
                </a:highlight>
              </a:rPr>
              <a:t>):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    </a:t>
            </a:r>
            <a:r>
              <a:rPr lang="en-US" dirty="0">
                <a:highlight>
                  <a:srgbClr val="FFFF00"/>
                </a:highlight>
              </a:rPr>
              <a:t>return </a:t>
            </a:r>
            <a:r>
              <a:rPr lang="en-US" dirty="0" err="1">
                <a:highlight>
                  <a:srgbClr val="FFFF00"/>
                </a:highlight>
              </a:rPr>
              <a:t>isinstance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年齡</a:t>
            </a:r>
            <a:r>
              <a:rPr lang="en-US" altLang="zh-TW" dirty="0">
                <a:highlight>
                  <a:srgbClr val="FFFF00"/>
                </a:highlight>
              </a:rPr>
              <a:t>, </a:t>
            </a:r>
            <a:r>
              <a:rPr lang="en-US" dirty="0">
                <a:highlight>
                  <a:srgbClr val="FFFF00"/>
                </a:highlight>
              </a:rPr>
              <a:t>int) and </a:t>
            </a:r>
            <a:r>
              <a:rPr lang="zh-TW" altLang="en-US" dirty="0">
                <a:highlight>
                  <a:srgbClr val="FFFF00"/>
                </a:highlight>
              </a:rPr>
              <a:t>年齡 </a:t>
            </a:r>
            <a:r>
              <a:rPr lang="en-US" altLang="zh-TW" dirty="0">
                <a:highlight>
                  <a:srgbClr val="FFFF00"/>
                </a:highlight>
              </a:rPr>
              <a:t>&gt;= 18</a:t>
            </a:r>
          </a:p>
          <a:p>
            <a:endParaRPr lang="en-US" altLang="zh-TW" dirty="0">
              <a:highlight>
                <a:srgbClr val="FFFF00"/>
              </a:highlight>
            </a:endParaRPr>
          </a:p>
          <a:p>
            <a:r>
              <a:rPr lang="zh-TW" altLang="en-US" dirty="0">
                <a:highlight>
                  <a:srgbClr val="FFFF00"/>
                </a:highlight>
              </a:rPr>
              <a:t>有效年齡列表 </a:t>
            </a:r>
            <a:r>
              <a:rPr lang="en-US" altLang="zh-TW" dirty="0">
                <a:highlight>
                  <a:srgbClr val="FFFF00"/>
                </a:highlight>
              </a:rPr>
              <a:t>= [</a:t>
            </a:r>
            <a:r>
              <a:rPr lang="zh-TW" altLang="en-US" dirty="0">
                <a:highlight>
                  <a:srgbClr val="FFFF00"/>
                </a:highlight>
              </a:rPr>
              <a:t>年齡 </a:t>
            </a:r>
            <a:r>
              <a:rPr lang="en-US" dirty="0">
                <a:highlight>
                  <a:srgbClr val="FFFF00"/>
                </a:highlight>
              </a:rPr>
              <a:t>for </a:t>
            </a:r>
            <a:r>
              <a:rPr lang="zh-TW" altLang="en-US" dirty="0">
                <a:highlight>
                  <a:srgbClr val="FFFF00"/>
                </a:highlight>
              </a:rPr>
              <a:t>年齡 </a:t>
            </a:r>
            <a:r>
              <a:rPr lang="en-US" dirty="0">
                <a:highlight>
                  <a:srgbClr val="FFFF00"/>
                </a:highlight>
              </a:rPr>
              <a:t>in </a:t>
            </a:r>
            <a:r>
              <a:rPr lang="zh-TW" altLang="en-US" dirty="0">
                <a:highlight>
                  <a:srgbClr val="FFFF00"/>
                </a:highlight>
              </a:rPr>
              <a:t>年齡列表 </a:t>
            </a:r>
            <a:r>
              <a:rPr lang="en-US" dirty="0">
                <a:highlight>
                  <a:srgbClr val="FFFF00"/>
                </a:highlight>
              </a:rPr>
              <a:t>if </a:t>
            </a:r>
            <a:r>
              <a:rPr lang="zh-TW" altLang="en-US" dirty="0">
                <a:highlight>
                  <a:srgbClr val="FFFF00"/>
                </a:highlight>
              </a:rPr>
              <a:t>係有效年齡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年齡</a:t>
            </a:r>
            <a:r>
              <a:rPr lang="en-US" altLang="zh-TW" dirty="0">
                <a:highlight>
                  <a:srgbClr val="FFFF00"/>
                </a:highlight>
              </a:rPr>
              <a:t>)]</a:t>
            </a:r>
          </a:p>
          <a:p>
            <a:endParaRPr lang="en-US" altLang="zh-TW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for </a:t>
            </a:r>
            <a:r>
              <a:rPr lang="zh-TW" altLang="en-US" dirty="0">
                <a:highlight>
                  <a:srgbClr val="FFFF00"/>
                </a:highlight>
              </a:rPr>
              <a:t>年齡 </a:t>
            </a:r>
            <a:r>
              <a:rPr lang="en-US" dirty="0">
                <a:highlight>
                  <a:srgbClr val="FFFF00"/>
                </a:highlight>
              </a:rPr>
              <a:t>in </a:t>
            </a:r>
            <a:r>
              <a:rPr lang="zh-TW" altLang="en-US" dirty="0">
                <a:highlight>
                  <a:srgbClr val="FFFF00"/>
                </a:highlight>
              </a:rPr>
              <a:t>有效年齡列表</a:t>
            </a:r>
            <a:r>
              <a:rPr lang="en-US" altLang="zh-TW" dirty="0">
                <a:highlight>
                  <a:srgbClr val="FFFF00"/>
                </a:highlight>
              </a:rPr>
              <a:t>: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    </a:t>
            </a:r>
            <a:r>
              <a:rPr lang="zh-TW" altLang="en-US" dirty="0">
                <a:highlight>
                  <a:srgbClr val="FFFF00"/>
                </a:highlight>
              </a:rPr>
              <a:t>飲酒年數 </a:t>
            </a:r>
            <a:r>
              <a:rPr lang="en-US" altLang="zh-TW" dirty="0">
                <a:highlight>
                  <a:srgbClr val="FFFF00"/>
                </a:highlight>
              </a:rPr>
              <a:t>= </a:t>
            </a:r>
            <a:r>
              <a:rPr lang="zh-TW" altLang="en-US" dirty="0">
                <a:highlight>
                  <a:srgbClr val="FFFF00"/>
                </a:highlight>
              </a:rPr>
              <a:t>計算飲酒年齡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年齡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    </a:t>
            </a:r>
            <a:r>
              <a:rPr lang="en-US" dirty="0">
                <a:highlight>
                  <a:srgbClr val="FFFF00"/>
                </a:highlight>
              </a:rPr>
              <a:t>print(f"{</a:t>
            </a:r>
            <a:r>
              <a:rPr lang="zh-TW" altLang="en-US" dirty="0">
                <a:highlight>
                  <a:srgbClr val="FFFF00"/>
                </a:highlight>
              </a:rPr>
              <a:t>年齡</a:t>
            </a:r>
            <a:r>
              <a:rPr lang="en-US" altLang="zh-TW" dirty="0">
                <a:highlight>
                  <a:srgbClr val="FFFF00"/>
                </a:highlight>
              </a:rPr>
              <a:t>}</a:t>
            </a:r>
            <a:r>
              <a:rPr lang="zh-TW" altLang="en-US" dirty="0">
                <a:highlight>
                  <a:srgbClr val="FFFF00"/>
                </a:highlight>
              </a:rPr>
              <a:t>歲已經可以飲咗</a:t>
            </a:r>
            <a:r>
              <a:rPr lang="en-US" altLang="zh-TW" dirty="0">
                <a:highlight>
                  <a:srgbClr val="FFFF00"/>
                </a:highlight>
              </a:rPr>
              <a:t>{</a:t>
            </a:r>
            <a:r>
              <a:rPr lang="zh-TW" altLang="en-US" dirty="0">
                <a:highlight>
                  <a:srgbClr val="FFFF00"/>
                </a:highlight>
              </a:rPr>
              <a:t>飲酒年數</a:t>
            </a:r>
            <a:r>
              <a:rPr lang="en-US" altLang="zh-TW" dirty="0">
                <a:highlight>
                  <a:srgbClr val="FFFF00"/>
                </a:highlight>
              </a:rPr>
              <a:t>}</a:t>
            </a:r>
            <a:r>
              <a:rPr lang="zh-TW" altLang="en-US" dirty="0">
                <a:highlight>
                  <a:srgbClr val="FFFF00"/>
                </a:highlight>
              </a:rPr>
              <a:t>年酒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1590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1BD62-A741-4A5D-CFC7-123DBDEC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4800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A5D0DD-596D-43FC-D8B2-3195999B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異常處理係處理錯誤嘅強大工具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要適度使用，唔好濫用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盡量使用具體嘅異常類型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用 </a:t>
            </a:r>
            <a:r>
              <a:rPr lang="en-US" altLang="zh-TW" dirty="0"/>
              <a:t>finally </a:t>
            </a:r>
            <a:r>
              <a:rPr lang="zh-TW" altLang="en-US" dirty="0"/>
              <a:t>確保重要嘅清理工作一定會執行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優先考慮使用正常嘅程序邏輯同條件判斷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異常處理應該用嚟處理真正嘅異常情況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0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22">
            <a:extLst>
              <a:ext uri="{FF2B5EF4-FFF2-40B4-BE49-F238E27FC236}">
                <a16:creationId xmlns:a16="http://schemas.microsoft.com/office/drawing/2014/main" id="{BC21498E-D7DD-CA72-5ECB-D3A5D84B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第六課 </a:t>
            </a:r>
            <a:r>
              <a:rPr lang="en-US" altLang="zh-TW" dirty="0"/>
              <a:t>– Class 6</a:t>
            </a:r>
            <a:endParaRPr lang="en-US" dirty="0"/>
          </a:p>
        </p:txBody>
      </p:sp>
      <p:sp>
        <p:nvSpPr>
          <p:cNvPr id="24" name="文字版面配置區 23">
            <a:extLst>
              <a:ext uri="{FF2B5EF4-FFF2-40B4-BE49-F238E27FC236}">
                <a16:creationId xmlns:a16="http://schemas.microsoft.com/office/drawing/2014/main" id="{4B72DFEC-D3B3-9193-94D0-FA83391CC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語法錯誤和異常 </a:t>
            </a:r>
            <a:r>
              <a:rPr lang="en-US" altLang="zh-TW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(syntax errors &amp; </a:t>
            </a:r>
            <a:r>
              <a:rPr lang="en-US" altLang="zh-TW" sz="3600">
                <a:latin typeface="新細明體" panose="02020500000000000000" pitchFamily="18" charset="-120"/>
                <a:ea typeface="新細明體" panose="02020500000000000000" pitchFamily="18" charset="-120"/>
              </a:rPr>
              <a:t>exceptions)</a:t>
            </a:r>
            <a:endParaRPr lang="en-US" altLang="zh-TW" sz="3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575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319F73E-DBE7-C510-1ABA-DF8666E3D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8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語法錯誤和異常 </a:t>
            </a:r>
            <a:r>
              <a:rPr lang="en-US" altLang="zh-TW" sz="8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(syntax errors &amp; exceptions)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B25DF7A-1339-BBBB-DE83-BCC0C561E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54F95-9E37-211B-B944-B2F0E364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語法錯誤和異常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0BDBF5-6FA6-4C03-A65A-CB94FE9CF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0" y="1845734"/>
            <a:ext cx="5311139" cy="4433146"/>
          </a:xfrm>
          <a:noFill/>
        </p:spPr>
        <p:txBody>
          <a:bodyPr>
            <a:normAutofit fontScale="92500" lnSpcReduction="10000"/>
          </a:bodyPr>
          <a:lstStyle/>
          <a:p>
            <a:pPr marL="0" indent="0" algn="l" fontAlgn="t">
              <a:buNone/>
            </a:pPr>
            <a:r>
              <a:rPr lang="zh-TW" altLang="en-US" sz="3500" b="1" i="0" dirty="0">
                <a:solidFill>
                  <a:srgbClr val="000000"/>
                </a:solidFill>
                <a:effectLst/>
                <a:latin typeface="+mn-ea"/>
              </a:rPr>
              <a:t>定義和區別</a:t>
            </a:r>
            <a:endParaRPr lang="en-US" altLang="zh-TW" sz="3500" b="1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zh-TW" altLang="en-US" sz="2800" b="1" i="0" dirty="0">
                <a:solidFill>
                  <a:srgbClr val="000000"/>
                </a:solidFill>
                <a:effectLst/>
                <a:latin typeface="+mn-ea"/>
              </a:rPr>
              <a:t>語法錯誤 </a:t>
            </a:r>
            <a:r>
              <a:rPr lang="en-US" altLang="zh-TW" sz="2800" b="1" i="0" dirty="0">
                <a:solidFill>
                  <a:srgbClr val="000000"/>
                </a:solidFill>
                <a:effectLst/>
                <a:latin typeface="+mn-ea"/>
              </a:rPr>
              <a:t>(Syntax Errors)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600" b="0" i="0" dirty="0">
                <a:solidFill>
                  <a:srgbClr val="000000"/>
                </a:solidFill>
                <a:effectLst/>
                <a:latin typeface="+mn-ea"/>
              </a:rPr>
              <a:t>程式碼不符合 </a:t>
            </a:r>
            <a:r>
              <a:rPr lang="en-US" altLang="zh-TW" sz="2600" b="0" i="0" dirty="0">
                <a:solidFill>
                  <a:srgbClr val="000000"/>
                </a:solidFill>
                <a:effectLst/>
                <a:latin typeface="+mn-ea"/>
              </a:rPr>
              <a:t>Python </a:t>
            </a:r>
            <a:r>
              <a:rPr lang="zh-TW" altLang="en-US" sz="2600" b="0" i="0" dirty="0">
                <a:solidFill>
                  <a:srgbClr val="000000"/>
                </a:solidFill>
                <a:effectLst/>
                <a:latin typeface="+mn-ea"/>
              </a:rPr>
              <a:t>語法規則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600" b="0" i="0" dirty="0">
                <a:solidFill>
                  <a:srgbClr val="000000"/>
                </a:solidFill>
                <a:effectLst/>
                <a:latin typeface="+mn-ea"/>
              </a:rPr>
              <a:t>在執行前就會被檢測出來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600" b="0" i="0" dirty="0">
                <a:solidFill>
                  <a:srgbClr val="000000"/>
                </a:solidFill>
                <a:effectLst/>
                <a:latin typeface="+mn-ea"/>
              </a:rPr>
              <a:t>阻止程式運行</a:t>
            </a:r>
          </a:p>
          <a:p>
            <a:pPr algn="l"/>
            <a:r>
              <a:rPr lang="zh-TW" altLang="en-US" sz="2800" b="1" i="0" dirty="0">
                <a:solidFill>
                  <a:srgbClr val="000000"/>
                </a:solidFill>
                <a:effectLst/>
                <a:latin typeface="+mn-ea"/>
              </a:rPr>
              <a:t>異常 </a:t>
            </a:r>
            <a:r>
              <a:rPr lang="en-US" altLang="zh-TW" sz="2800" b="1" i="0" dirty="0">
                <a:solidFill>
                  <a:srgbClr val="000000"/>
                </a:solidFill>
                <a:effectLst/>
                <a:latin typeface="+mn-ea"/>
              </a:rPr>
              <a:t>(Exceptions)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600" b="0" i="0" dirty="0">
                <a:solidFill>
                  <a:srgbClr val="000000"/>
                </a:solidFill>
                <a:effectLst/>
                <a:latin typeface="+mn-ea"/>
              </a:rPr>
              <a:t>在程式執行過程中發生的錯誤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600" b="0" i="0" dirty="0">
                <a:solidFill>
                  <a:srgbClr val="000000"/>
                </a:solidFill>
                <a:effectLst/>
                <a:latin typeface="+mn-ea"/>
              </a:rPr>
              <a:t>可能導致程式中斷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600" b="0" i="0" dirty="0">
                <a:solidFill>
                  <a:srgbClr val="000000"/>
                </a:solidFill>
                <a:effectLst/>
                <a:latin typeface="+mn-ea"/>
              </a:rPr>
              <a:t>可以被捕獲和處理</a:t>
            </a:r>
          </a:p>
          <a:p>
            <a:pPr marL="0" indent="0" algn="l" fontAlgn="t">
              <a:buNone/>
            </a:pPr>
            <a:endParaRPr lang="zh-TW" altLang="en-US" sz="3200" b="1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AAFB88A-964B-DFB4-5237-3EE02804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5113020" cy="4433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200" b="1" dirty="0">
                <a:latin typeface="+mn-ea"/>
              </a:rPr>
              <a:t>主要區別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發生時間：語法錯誤在執行前，異常在執行時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可處理性：語法錯誤必須修正，異常可以被處理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739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1AC48-7B7A-B306-2F8A-EB0923B9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常見的語法錯誤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F1554D-0B37-1DFC-A420-524BA72E9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30741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600" b="1" dirty="0">
                <a:latin typeface="+mn-ea"/>
              </a:rPr>
              <a:t>1. </a:t>
            </a:r>
            <a:r>
              <a:rPr lang="zh-TW" altLang="en-US" sz="2600" b="1" dirty="0">
                <a:latin typeface="+mn-ea"/>
              </a:rPr>
              <a:t>縮排錯誤</a:t>
            </a:r>
          </a:p>
          <a:p>
            <a:pPr>
              <a:lnSpc>
                <a:spcPct val="110000"/>
              </a:lnSpc>
            </a:pPr>
            <a:r>
              <a:rPr lang="en-US" dirty="0">
                <a:highlight>
                  <a:srgbClr val="FFFF00"/>
                </a:highlight>
                <a:latin typeface="+mn-ea"/>
              </a:rPr>
              <a:t>def function():</a:t>
            </a:r>
          </a:p>
          <a:p>
            <a:pPr>
              <a:lnSpc>
                <a:spcPct val="110000"/>
              </a:lnSpc>
            </a:pPr>
            <a:r>
              <a:rPr lang="en-US" dirty="0">
                <a:highlight>
                  <a:srgbClr val="FFFF00"/>
                </a:highlight>
                <a:latin typeface="+mn-ea"/>
              </a:rPr>
              <a:t>print("</a:t>
            </a:r>
            <a:r>
              <a:rPr lang="zh-TW" altLang="en-US" dirty="0">
                <a:highlight>
                  <a:srgbClr val="FFFF00"/>
                </a:highlight>
                <a:latin typeface="+mn-ea"/>
              </a:rPr>
              <a:t>錯誤的縮排</a:t>
            </a:r>
            <a:r>
              <a:rPr lang="en-US" altLang="zh-TW" dirty="0">
                <a:highlight>
                  <a:srgbClr val="FFFF00"/>
                </a:highlight>
                <a:latin typeface="+mn-ea"/>
              </a:rPr>
              <a:t>")  # </a:t>
            </a:r>
            <a:r>
              <a:rPr lang="zh-TW" altLang="en-US" dirty="0">
                <a:highlight>
                  <a:srgbClr val="FFFF00"/>
                </a:highlight>
                <a:latin typeface="+mn-ea"/>
              </a:rPr>
              <a:t>應該縮排</a:t>
            </a:r>
          </a:p>
          <a:p>
            <a:pPr>
              <a:lnSpc>
                <a:spcPct val="110000"/>
              </a:lnSpc>
            </a:pPr>
            <a:r>
              <a:rPr lang="zh-TW" altLang="en-US" dirty="0">
                <a:highlight>
                  <a:srgbClr val="FFFF00"/>
                </a:highlight>
                <a:latin typeface="+mn-ea"/>
              </a:rPr>
              <a:t>    </a:t>
            </a:r>
            <a:r>
              <a:rPr lang="en-US" dirty="0">
                <a:highlight>
                  <a:srgbClr val="FFFF00"/>
                </a:highlight>
                <a:latin typeface="+mn-ea"/>
              </a:rPr>
              <a:t>print("</a:t>
            </a:r>
            <a:r>
              <a:rPr lang="zh-TW" altLang="en-US" dirty="0">
                <a:highlight>
                  <a:srgbClr val="FFFF00"/>
                </a:highlight>
                <a:latin typeface="+mn-ea"/>
              </a:rPr>
              <a:t>正確的縮排</a:t>
            </a:r>
            <a:r>
              <a:rPr lang="en-US" altLang="zh-TW" dirty="0">
                <a:highlight>
                  <a:srgbClr val="FFFF00"/>
                </a:highlight>
                <a:latin typeface="+mn-ea"/>
              </a:rPr>
              <a:t>")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ea"/>
              </a:rPr>
              <a:t>Python </a:t>
            </a:r>
            <a:r>
              <a:rPr lang="zh-TW" altLang="en-US" dirty="0">
                <a:latin typeface="+mn-ea"/>
              </a:rPr>
              <a:t>使用縮排來定義代碼塊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不正確的縮排會導致 </a:t>
            </a:r>
            <a:r>
              <a:rPr lang="en-US" dirty="0" err="1">
                <a:latin typeface="+mn-ea"/>
              </a:rPr>
              <a:t>IndentationError</a:t>
            </a:r>
            <a:endParaRPr lang="en-US" dirty="0">
              <a:latin typeface="+mn-ea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6AE4D8-DC8C-B319-83E1-83B221B87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636029" cy="4455312"/>
          </a:xfrm>
        </p:spPr>
        <p:txBody>
          <a:bodyPr>
            <a:norm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括號不匹配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print("</a:t>
            </a:r>
            <a:r>
              <a:rPr lang="zh-TW" altLang="en-US" dirty="0">
                <a:highlight>
                  <a:srgbClr val="FFFF00"/>
                </a:highlight>
              </a:rPr>
              <a:t>括號不匹配</a:t>
            </a:r>
            <a:r>
              <a:rPr lang="en-US" altLang="zh-TW" dirty="0">
                <a:highlight>
                  <a:srgbClr val="FFFF00"/>
                </a:highlight>
              </a:rPr>
              <a:t>"  # </a:t>
            </a:r>
            <a:r>
              <a:rPr lang="zh-TW" altLang="en-US" dirty="0">
                <a:highlight>
                  <a:srgbClr val="FFFF00"/>
                </a:highlight>
              </a:rPr>
              <a:t>缺少右括號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確保所有的括號、引號都正確配對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可能導致 </a:t>
            </a:r>
            <a:r>
              <a:rPr lang="en-US" altLang="zh-TW" dirty="0" err="1"/>
              <a:t>SyntaxError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拼寫錯誤</a:t>
            </a:r>
          </a:p>
          <a:p>
            <a:r>
              <a:rPr lang="en-US" altLang="zh-TW" dirty="0" err="1">
                <a:highlight>
                  <a:srgbClr val="FFFF00"/>
                </a:highlight>
              </a:rPr>
              <a:t>printt</a:t>
            </a:r>
            <a:r>
              <a:rPr lang="en-US" altLang="zh-TW" dirty="0">
                <a:highlight>
                  <a:srgbClr val="FFFF00"/>
                </a:highlight>
              </a:rPr>
              <a:t>("</a:t>
            </a:r>
            <a:r>
              <a:rPr lang="zh-TW" altLang="en-US" dirty="0">
                <a:highlight>
                  <a:srgbClr val="FFFF00"/>
                </a:highlight>
              </a:rPr>
              <a:t>拼寫錯誤</a:t>
            </a:r>
            <a:r>
              <a:rPr lang="en-US" altLang="zh-TW" dirty="0">
                <a:highlight>
                  <a:srgbClr val="FFFF00"/>
                </a:highlight>
              </a:rPr>
              <a:t>")  # 'print' </a:t>
            </a:r>
            <a:r>
              <a:rPr lang="zh-TW" altLang="en-US" dirty="0">
                <a:highlight>
                  <a:srgbClr val="FFFF00"/>
                </a:highlight>
              </a:rPr>
              <a:t>拼錯了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常見於函數名、變量名拼寫錯誤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通常會導致 </a:t>
            </a:r>
            <a:r>
              <a:rPr lang="en-US" altLang="zh-TW" dirty="0" err="1"/>
              <a:t>NameError</a:t>
            </a:r>
            <a:r>
              <a:rPr lang="zh-TW" altLang="en-US" dirty="0"/>
              <a:t>（雖然這是運行時錯誤）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B7F2E-C03F-41A3-A665-DCCFC511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常見的異常類型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A88BF3-B9C3-D77C-FAE8-167A6A63C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5733"/>
            <a:ext cx="5196839" cy="4640792"/>
          </a:xfrm>
        </p:spPr>
        <p:txBody>
          <a:bodyPr>
            <a:normAutofit/>
          </a:bodyPr>
          <a:lstStyle/>
          <a:p>
            <a:r>
              <a:rPr lang="en-US" altLang="zh-TW" dirty="0"/>
              <a:t>1. </a:t>
            </a:r>
            <a:r>
              <a:rPr lang="en-US" altLang="zh-TW" dirty="0" err="1"/>
              <a:t>TypeError</a:t>
            </a:r>
            <a:endParaRPr lang="en-US" altLang="zh-TW" dirty="0"/>
          </a:p>
          <a:p>
            <a:r>
              <a:rPr lang="zh-TW" altLang="en-US" dirty="0"/>
              <a:t>當操作或函數應用於不適當類型的對象時發生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"2" + 2  # </a:t>
            </a:r>
            <a:r>
              <a:rPr lang="zh-TW" altLang="en-US" dirty="0">
                <a:highlight>
                  <a:srgbClr val="FFFF00"/>
                </a:highlight>
              </a:rPr>
              <a:t>嘗試將字符串和整數相加</a:t>
            </a:r>
          </a:p>
          <a:p>
            <a:endParaRPr lang="en-US" altLang="zh-TW" dirty="0"/>
          </a:p>
          <a:p>
            <a:r>
              <a:rPr lang="en-US" altLang="zh-TW" dirty="0"/>
              <a:t>2. </a:t>
            </a:r>
            <a:r>
              <a:rPr lang="en-US" altLang="zh-TW" dirty="0" err="1"/>
              <a:t>ValueError</a:t>
            </a:r>
            <a:endParaRPr lang="en-US" altLang="zh-TW" dirty="0"/>
          </a:p>
          <a:p>
            <a:r>
              <a:rPr lang="zh-TW" altLang="en-US" dirty="0"/>
              <a:t>當操作或函數接收到具有正確類型但不適當的值時發生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int("</a:t>
            </a:r>
            <a:r>
              <a:rPr lang="en-US" altLang="zh-TW" dirty="0" err="1">
                <a:highlight>
                  <a:srgbClr val="FFFF00"/>
                </a:highlight>
              </a:rPr>
              <a:t>abc</a:t>
            </a:r>
            <a:r>
              <a:rPr lang="en-US" altLang="zh-TW" dirty="0">
                <a:highlight>
                  <a:srgbClr val="FFFF00"/>
                </a:highlight>
              </a:rPr>
              <a:t>")  # </a:t>
            </a:r>
            <a:r>
              <a:rPr lang="zh-TW" altLang="en-US" dirty="0">
                <a:highlight>
                  <a:srgbClr val="FFFF00"/>
                </a:highlight>
              </a:rPr>
              <a:t>嘗試將非數字字符串轉換為整數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36B0E8-1782-72D8-0F6F-4D4AA880A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196838" cy="464079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3. </a:t>
            </a:r>
            <a:r>
              <a:rPr lang="en-US" dirty="0" err="1"/>
              <a:t>NameError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當試圖使用一個未定義的變量時發生</a:t>
            </a:r>
          </a:p>
          <a:p>
            <a:pPr>
              <a:lnSpc>
                <a:spcPct val="120000"/>
              </a:lnSpc>
            </a:pPr>
            <a:r>
              <a:rPr lang="en-US" dirty="0">
                <a:highlight>
                  <a:srgbClr val="FFFF00"/>
                </a:highlight>
              </a:rPr>
              <a:t>print(</a:t>
            </a:r>
            <a:r>
              <a:rPr lang="en-US" dirty="0" err="1">
                <a:highlight>
                  <a:srgbClr val="FFFF00"/>
                </a:highlight>
              </a:rPr>
              <a:t>undefined_variable</a:t>
            </a:r>
            <a:r>
              <a:rPr lang="en-US" dirty="0">
                <a:highlight>
                  <a:srgbClr val="FFFF00"/>
                </a:highlight>
              </a:rPr>
              <a:t>)  # </a:t>
            </a:r>
            <a:r>
              <a:rPr lang="zh-TW" altLang="en-US" dirty="0">
                <a:highlight>
                  <a:srgbClr val="FFFF00"/>
                </a:highlight>
              </a:rPr>
              <a:t>使用未定義的變量</a:t>
            </a:r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dirty="0"/>
              <a:t>4. </a:t>
            </a:r>
            <a:r>
              <a:rPr lang="en-US" dirty="0" err="1"/>
              <a:t>IndexError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TW" altLang="en-US" dirty="0"/>
              <a:t>當試圖訪問序列中不存在的索引時發生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highlight>
                  <a:srgbClr val="FFFF00"/>
                </a:highlight>
              </a:rPr>
              <a:t>list = [1, 2, 3]</a:t>
            </a:r>
          </a:p>
          <a:p>
            <a:pPr>
              <a:lnSpc>
                <a:spcPct val="120000"/>
              </a:lnSpc>
            </a:pPr>
            <a:r>
              <a:rPr lang="en-US" dirty="0">
                <a:highlight>
                  <a:srgbClr val="FFFF00"/>
                </a:highlight>
              </a:rPr>
              <a:t>print(list[3])  # </a:t>
            </a:r>
            <a:r>
              <a:rPr lang="zh-TW" altLang="en-US" dirty="0">
                <a:highlight>
                  <a:srgbClr val="FFFF00"/>
                </a:highlight>
              </a:rPr>
              <a:t>嘗試訪問不存在的索引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086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78F11-B86C-71F0-7009-D4AF4329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try-except </a:t>
            </a:r>
            <a:r>
              <a:rPr lang="zh-TW" altLang="en-US" dirty="0"/>
              <a:t>處理異常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9F5E0F-E147-61B4-57A0-96E59A751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845734"/>
            <a:ext cx="5486399" cy="438742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4400" b="1" dirty="0">
                <a:latin typeface="+mn-ea"/>
              </a:rPr>
              <a:t>基本語法</a:t>
            </a:r>
            <a:endParaRPr lang="zh-TW" altLang="en-US" sz="4400" b="1" dirty="0">
              <a:highlight>
                <a:srgbClr val="FFFF00"/>
              </a:highlight>
              <a:latin typeface="+mn-ea"/>
            </a:endParaRPr>
          </a:p>
          <a:p>
            <a:r>
              <a:rPr lang="en-US" dirty="0">
                <a:highlight>
                  <a:srgbClr val="FFFF00"/>
                </a:highlight>
                <a:latin typeface="+mn-ea"/>
              </a:rPr>
              <a:t>try:</a:t>
            </a:r>
          </a:p>
          <a:p>
            <a:r>
              <a:rPr lang="en-US" dirty="0">
                <a:highlight>
                  <a:srgbClr val="FFFF00"/>
                </a:highlight>
                <a:latin typeface="+mn-ea"/>
              </a:rPr>
              <a:t>    # </a:t>
            </a:r>
            <a:r>
              <a:rPr lang="zh-TW" altLang="en-US" dirty="0">
                <a:highlight>
                  <a:srgbClr val="FFFF00"/>
                </a:highlight>
                <a:latin typeface="+mn-ea"/>
              </a:rPr>
              <a:t>可能會出錯嘅代碼放喺呢度</a:t>
            </a:r>
          </a:p>
          <a:p>
            <a:r>
              <a:rPr lang="en-US" dirty="0">
                <a:highlight>
                  <a:srgbClr val="FFFF00"/>
                </a:highlight>
                <a:latin typeface="+mn-ea"/>
              </a:rPr>
              <a:t>except </a:t>
            </a:r>
            <a:r>
              <a:rPr lang="zh-TW" altLang="en-US" dirty="0">
                <a:highlight>
                  <a:srgbClr val="FFFF00"/>
                </a:highlight>
                <a:latin typeface="+mn-ea"/>
              </a:rPr>
              <a:t>異常類型</a:t>
            </a:r>
            <a:r>
              <a:rPr lang="en-US" altLang="zh-TW" dirty="0">
                <a:highlight>
                  <a:srgbClr val="FFFF00"/>
                </a:highlight>
                <a:latin typeface="+mn-ea"/>
              </a:rPr>
              <a:t>:</a:t>
            </a:r>
          </a:p>
          <a:p>
            <a:r>
              <a:rPr lang="en-US" altLang="zh-TW" dirty="0">
                <a:highlight>
                  <a:srgbClr val="FFFF00"/>
                </a:highlight>
                <a:latin typeface="+mn-ea"/>
              </a:rPr>
              <a:t>    # </a:t>
            </a:r>
            <a:r>
              <a:rPr lang="zh-TW" altLang="en-US" dirty="0">
                <a:highlight>
                  <a:srgbClr val="FFFF00"/>
                </a:highlight>
                <a:latin typeface="+mn-ea"/>
              </a:rPr>
              <a:t>如果發生咗指定嘅異常，就會執行呢度嘅代碼</a:t>
            </a:r>
            <a:endParaRPr lang="en-US" altLang="zh-TW" dirty="0">
              <a:highlight>
                <a:srgbClr val="FFFF00"/>
              </a:highlight>
              <a:latin typeface="+mn-ea"/>
            </a:endParaRPr>
          </a:p>
          <a:p>
            <a:r>
              <a:rPr lang="zh-TW" altLang="en-US" dirty="0">
                <a:latin typeface="+mn-ea"/>
              </a:rPr>
              <a:t>注意事項</a:t>
            </a:r>
          </a:p>
          <a:p>
            <a:r>
              <a:rPr lang="en-US" altLang="zh-TW" dirty="0">
                <a:latin typeface="+mn-ea"/>
              </a:rPr>
              <a:t>try </a:t>
            </a:r>
            <a:r>
              <a:rPr lang="zh-TW" altLang="en-US" dirty="0">
                <a:latin typeface="+mn-ea"/>
              </a:rPr>
              <a:t>區塊放可能會出錯嘅代碼</a:t>
            </a:r>
          </a:p>
          <a:p>
            <a:r>
              <a:rPr lang="zh-TW" altLang="en-US" dirty="0">
                <a:latin typeface="+mn-ea"/>
              </a:rPr>
              <a:t>可以用多個 </a:t>
            </a:r>
            <a:r>
              <a:rPr lang="en-US" altLang="zh-TW" dirty="0">
                <a:latin typeface="+mn-ea"/>
              </a:rPr>
              <a:t>except </a:t>
            </a:r>
            <a:r>
              <a:rPr lang="zh-TW" altLang="en-US" dirty="0">
                <a:latin typeface="+mn-ea"/>
              </a:rPr>
              <a:t>嚟處理唔同類型嘅異常</a:t>
            </a:r>
          </a:p>
          <a:p>
            <a:r>
              <a:rPr lang="zh-TW" altLang="en-US" dirty="0">
                <a:latin typeface="+mn-ea"/>
              </a:rPr>
              <a:t>最後一個 </a:t>
            </a:r>
            <a:r>
              <a:rPr lang="en-US" altLang="zh-TW" dirty="0">
                <a:latin typeface="+mn-ea"/>
              </a:rPr>
              <a:t>except </a:t>
            </a:r>
            <a:r>
              <a:rPr lang="zh-TW" altLang="en-US" dirty="0">
                <a:latin typeface="+mn-ea"/>
              </a:rPr>
              <a:t>可以冇指定異常類型，用嚟捉所有其他類型嘅異常</a:t>
            </a:r>
            <a:endParaRPr lang="en-US" dirty="0">
              <a:latin typeface="+mn-ea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21F063B-BDF9-C923-7FFD-64B280A69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3"/>
            <a:ext cx="5349241" cy="4570307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簡單例子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try:</a:t>
            </a:r>
          </a:p>
          <a:p>
            <a:r>
              <a:rPr lang="en-US" dirty="0">
                <a:highlight>
                  <a:srgbClr val="FFFF00"/>
                </a:highlight>
              </a:rPr>
              <a:t>    number = int(input("</a:t>
            </a:r>
            <a:r>
              <a:rPr lang="zh-TW" altLang="en-US" dirty="0">
                <a:highlight>
                  <a:srgbClr val="FFFF00"/>
                </a:highlight>
              </a:rPr>
              <a:t>請輸入一個數字：</a:t>
            </a:r>
            <a:r>
              <a:rPr lang="en-US" altLang="zh-TW" dirty="0">
                <a:highlight>
                  <a:srgbClr val="FFFF00"/>
                </a:highlight>
              </a:rPr>
              <a:t>"))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    </a:t>
            </a:r>
            <a:r>
              <a:rPr lang="en-US" dirty="0">
                <a:highlight>
                  <a:srgbClr val="FFFF00"/>
                </a:highlight>
              </a:rPr>
              <a:t>result = 10 / number</a:t>
            </a:r>
          </a:p>
          <a:p>
            <a:r>
              <a:rPr lang="en-US" dirty="0">
                <a:highlight>
                  <a:srgbClr val="FFFF00"/>
                </a:highlight>
              </a:rPr>
              <a:t>    print(f"10 </a:t>
            </a:r>
            <a:r>
              <a:rPr lang="zh-TW" altLang="en-US" dirty="0">
                <a:highlight>
                  <a:srgbClr val="FFFF00"/>
                </a:highlight>
              </a:rPr>
              <a:t>除以 </a:t>
            </a:r>
            <a:r>
              <a:rPr lang="en-US" altLang="zh-TW" dirty="0">
                <a:highlight>
                  <a:srgbClr val="FFFF00"/>
                </a:highlight>
              </a:rPr>
              <a:t>{</a:t>
            </a:r>
            <a:r>
              <a:rPr lang="en-US" dirty="0">
                <a:highlight>
                  <a:srgbClr val="FFFF00"/>
                </a:highlight>
              </a:rPr>
              <a:t>number} </a:t>
            </a:r>
            <a:r>
              <a:rPr lang="zh-TW" altLang="en-US" dirty="0">
                <a:highlight>
                  <a:srgbClr val="FFFF00"/>
                </a:highlight>
              </a:rPr>
              <a:t>等於 </a:t>
            </a:r>
            <a:r>
              <a:rPr lang="en-US" altLang="zh-TW" dirty="0">
                <a:highlight>
                  <a:srgbClr val="FFFF00"/>
                </a:highlight>
              </a:rPr>
              <a:t>{</a:t>
            </a:r>
            <a:r>
              <a:rPr lang="en-US" dirty="0">
                <a:highlight>
                  <a:srgbClr val="FFFF00"/>
                </a:highlight>
              </a:rPr>
              <a:t>result}")</a:t>
            </a:r>
          </a:p>
          <a:p>
            <a:r>
              <a:rPr lang="en-US" dirty="0">
                <a:highlight>
                  <a:srgbClr val="FFFF00"/>
                </a:highlight>
              </a:rPr>
              <a:t>except </a:t>
            </a:r>
            <a:r>
              <a:rPr lang="en-US" dirty="0" err="1">
                <a:highlight>
                  <a:srgbClr val="FFFF00"/>
                </a:highlight>
              </a:rPr>
              <a:t>ValueError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r>
              <a:rPr lang="en-US" dirty="0">
                <a:highlight>
                  <a:srgbClr val="FFFF00"/>
                </a:highlight>
              </a:rPr>
              <a:t>    print("</a:t>
            </a:r>
            <a:r>
              <a:rPr lang="zh-TW" altLang="en-US" dirty="0">
                <a:highlight>
                  <a:srgbClr val="FFFF00"/>
                </a:highlight>
              </a:rPr>
              <a:t>喂，你輸入嘅唔係數字喎！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</a:p>
          <a:p>
            <a:r>
              <a:rPr lang="en-US" dirty="0">
                <a:highlight>
                  <a:srgbClr val="FFFF00"/>
                </a:highlight>
              </a:rPr>
              <a:t>except </a:t>
            </a:r>
            <a:r>
              <a:rPr lang="en-US" dirty="0" err="1">
                <a:highlight>
                  <a:srgbClr val="FFFF00"/>
                </a:highlight>
              </a:rPr>
              <a:t>ZeroDivisionError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r>
              <a:rPr lang="en-US" dirty="0">
                <a:highlight>
                  <a:srgbClr val="FFFF00"/>
                </a:highlight>
              </a:rPr>
              <a:t>    print("</a:t>
            </a:r>
            <a:r>
              <a:rPr lang="zh-TW" altLang="en-US" dirty="0">
                <a:highlight>
                  <a:srgbClr val="FFFF00"/>
                </a:highlight>
              </a:rPr>
              <a:t>唔可以除以零㗎！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</a:p>
          <a:p>
            <a:r>
              <a:rPr lang="en-US" dirty="0">
                <a:highlight>
                  <a:srgbClr val="FFFF00"/>
                </a:highlight>
              </a:rPr>
              <a:t>except:</a:t>
            </a:r>
          </a:p>
          <a:p>
            <a:r>
              <a:rPr lang="en-US" dirty="0">
                <a:highlight>
                  <a:srgbClr val="FFFF00"/>
                </a:highlight>
              </a:rPr>
              <a:t>    print("</a:t>
            </a:r>
            <a:r>
              <a:rPr lang="zh-TW" altLang="en-US" dirty="0">
                <a:highlight>
                  <a:srgbClr val="FFFF00"/>
                </a:highlight>
              </a:rPr>
              <a:t>哎呀，出咗啲乜嘢事？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52705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66792-0CA4-34CF-226D-147B0EA1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多個異常嘅處理 </a:t>
            </a:r>
            <a:r>
              <a:rPr lang="en-US" altLang="zh-TW" dirty="0"/>
              <a:t>- 1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B0913F-BB45-F7A0-11AC-DE40742F0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694" y="1845734"/>
            <a:ext cx="5703345" cy="4311226"/>
          </a:xfrm>
        </p:spPr>
        <p:txBody>
          <a:bodyPr>
            <a:noAutofit/>
          </a:bodyPr>
          <a:lstStyle/>
          <a:p>
            <a:pPr marL="0" indent="0" algn="l" fontAlgn="t">
              <a:lnSpc>
                <a:spcPct val="100000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使用多個 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+mn-ea"/>
              </a:rPr>
              <a:t>except 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子句</a:t>
            </a:r>
          </a:p>
          <a:p>
            <a:pPr marL="0" indent="0" algn="l" fontAlgn="t">
              <a:lnSpc>
                <a:spcPct val="100000"/>
              </a:lnSpc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try:</a:t>
            </a:r>
          </a:p>
          <a:p>
            <a:pPr marL="0" indent="0" algn="l" fontAlgn="t">
              <a:lnSpc>
                <a:spcPct val="100000"/>
              </a:lnSpc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    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檔案 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= open("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唔存在嘅檔案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.txt", "r")</a:t>
            </a:r>
          </a:p>
          <a:p>
            <a:pPr marL="0" indent="0" algn="l" fontAlgn="t">
              <a:lnSpc>
                <a:spcPct val="100000"/>
              </a:lnSpc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    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內容 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= 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檔案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.read()</a:t>
            </a:r>
          </a:p>
          <a:p>
            <a:pPr marL="0" indent="0" algn="l" fontAlgn="t">
              <a:lnSpc>
                <a:spcPct val="100000"/>
              </a:lnSpc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    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數字 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= int(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內容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)</a:t>
            </a:r>
          </a:p>
          <a:p>
            <a:pPr marL="0" indent="0" algn="l" fontAlgn="t">
              <a:lnSpc>
                <a:spcPct val="100000"/>
              </a:lnSpc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except </a:t>
            </a:r>
            <a:r>
              <a:rPr lang="en-US" altLang="zh-TW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FileNotFoundError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:</a:t>
            </a:r>
          </a:p>
          <a:p>
            <a:pPr marL="0" indent="0" algn="l" fontAlgn="t">
              <a:lnSpc>
                <a:spcPct val="100000"/>
              </a:lnSpc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    print("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搵唔到個檔案喎！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")</a:t>
            </a:r>
          </a:p>
          <a:p>
            <a:pPr marL="0" indent="0" algn="l" fontAlgn="t">
              <a:lnSpc>
                <a:spcPct val="100000"/>
              </a:lnSpc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except </a:t>
            </a:r>
            <a:r>
              <a:rPr lang="en-US" altLang="zh-TW" sz="18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ValueError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:</a:t>
            </a:r>
          </a:p>
          <a:p>
            <a:pPr marL="0" indent="0" algn="l" fontAlgn="t">
              <a:lnSpc>
                <a:spcPct val="100000"/>
              </a:lnSpc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    print("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檔案入面唔係數字嚟㗎！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")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E38602-3632-36EA-1918-4E29EDD5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4"/>
            <a:ext cx="5349239" cy="44712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可以處理唔同類型嘅異常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</a:rPr>
              <a:t>按順序檢查，執行第一個匹配嘅 </a:t>
            </a:r>
            <a:r>
              <a:rPr lang="en-US" altLang="zh-TW" dirty="0">
                <a:latin typeface="+mn-ea"/>
              </a:rPr>
              <a:t>except</a:t>
            </a:r>
          </a:p>
        </p:txBody>
      </p:sp>
    </p:spTree>
    <p:extLst>
      <p:ext uri="{BB962C8B-B14F-4D97-AF65-F5344CB8AC3E}">
        <p14:creationId xmlns:p14="http://schemas.microsoft.com/office/powerpoint/2010/main" val="297758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2888F-56CA-A97C-DB05-ED2176F0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多個異常嘅處理 </a:t>
            </a:r>
            <a:r>
              <a:rPr lang="en-US" altLang="zh-TW" dirty="0"/>
              <a:t>- 2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BBCE86-13FC-042C-D745-07D0D5F08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580" y="1845734"/>
            <a:ext cx="5585459" cy="4372186"/>
          </a:xfrm>
        </p:spPr>
        <p:txBody>
          <a:bodyPr>
            <a:normAutofit/>
          </a:bodyPr>
          <a:lstStyle/>
          <a:p>
            <a:pPr marL="0" indent="0" algn="l" fontAlgn="t">
              <a:buNone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使用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Exception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類捕獲所有異常</a:t>
            </a:r>
            <a:endParaRPr lang="en-US" altLang="zh-TW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l" fontAlgn="t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try:</a:t>
            </a:r>
          </a:p>
          <a:p>
            <a:pPr marL="0" indent="0" algn="l" fontAlgn="t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   x = 1 / 0</a:t>
            </a:r>
          </a:p>
          <a:p>
            <a:pPr marL="0" indent="0" algn="l" fontAlgn="t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except Exception as e:</a:t>
            </a:r>
          </a:p>
          <a:p>
            <a:pPr marL="0" indent="0" algn="l" fontAlgn="t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   print(f"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出咗錯：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{type(e).__name__}")</a:t>
            </a:r>
          </a:p>
          <a:p>
            <a:pPr marL="0" indent="0" algn="l" fontAlgn="t">
              <a:buNone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    print(f"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錯誤信息：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apple-system"/>
              </a:rPr>
              <a:t>{str(e)}")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Exception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係所有異常嘅基類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可以捕獲任何類型嘅異常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用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as e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可以獲取異常對象嘅詳細信息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2EEBA4-D3B7-DFB6-5FBD-C9B9E5F90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4"/>
            <a:ext cx="5585459" cy="4227405"/>
          </a:xfrm>
        </p:spPr>
        <p:txBody>
          <a:bodyPr>
            <a:normAutofit/>
          </a:bodyPr>
          <a:lstStyle/>
          <a:p>
            <a:r>
              <a:rPr lang="zh-TW" altLang="en-US" dirty="0"/>
              <a:t>點解要用 </a:t>
            </a:r>
            <a:r>
              <a:rPr lang="en-US" dirty="0"/>
              <a:t>Exception？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Exception </a:t>
            </a:r>
            <a:r>
              <a:rPr lang="zh-TW" altLang="en-US" dirty="0"/>
              <a:t>係所有異常嘅老豆（基類）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可以一次過捕獲任何類型嘅異常，唔漏空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適合處理未知或者意料之外嘅錯誤</a:t>
            </a:r>
          </a:p>
          <a:p>
            <a:r>
              <a:rPr lang="zh-TW" altLang="en-US" dirty="0"/>
              <a:t>點樣用 </a:t>
            </a:r>
            <a:r>
              <a:rPr lang="en-US" dirty="0"/>
              <a:t>Exception？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喺 </a:t>
            </a:r>
            <a:r>
              <a:rPr lang="en-US" dirty="0"/>
              <a:t>except </a:t>
            </a:r>
            <a:r>
              <a:rPr lang="zh-TW" altLang="en-US" dirty="0"/>
              <a:t>後面寫 </a:t>
            </a:r>
            <a:r>
              <a:rPr lang="en-US" dirty="0"/>
              <a:t>Exception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用 </a:t>
            </a:r>
            <a:r>
              <a:rPr lang="en-US" dirty="0"/>
              <a:t>as e </a:t>
            </a:r>
            <a:r>
              <a:rPr lang="zh-TW" altLang="en-US" dirty="0"/>
              <a:t>將異常對象賦值畀變量 </a:t>
            </a:r>
            <a:r>
              <a:rPr lang="en-US" dirty="0"/>
              <a:t>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用 </a:t>
            </a:r>
            <a:r>
              <a:rPr lang="en-US" dirty="0"/>
              <a:t>type(e).__name__ </a:t>
            </a:r>
            <a:r>
              <a:rPr lang="zh-TW" altLang="en-US" dirty="0"/>
              <a:t>獲取異常類型嘅名稱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用 </a:t>
            </a:r>
            <a:r>
              <a:rPr lang="en-US" dirty="0"/>
              <a:t>str(e) </a:t>
            </a:r>
            <a:r>
              <a:rPr lang="zh-TW" altLang="en-US" dirty="0"/>
              <a:t>獲取異常嘅詳細信息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8145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2431</TotalTime>
  <Words>2140</Words>
  <Application>Microsoft Office PowerPoint</Application>
  <PresentationFormat>寬螢幕</PresentationFormat>
  <Paragraphs>273</Paragraphs>
  <Slides>15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-apple-system</vt:lpstr>
      <vt:lpstr>新細明體</vt:lpstr>
      <vt:lpstr>Aptos</vt:lpstr>
      <vt:lpstr>Arial</vt:lpstr>
      <vt:lpstr>Calibri</vt:lpstr>
      <vt:lpstr>Calibri Light</vt:lpstr>
      <vt:lpstr>Wingdings</vt:lpstr>
      <vt:lpstr>回顧</vt:lpstr>
      <vt:lpstr>PYTHON程式編寫證書 (兼讀制) – Class 6 + 評估 Certificate in Python Programming (Part-time)</vt:lpstr>
      <vt:lpstr>第六課 – Class 6</vt:lpstr>
      <vt:lpstr>語法錯誤和異常 (syntax errors &amp; exceptions)</vt:lpstr>
      <vt:lpstr>Python 語法錯誤和異常</vt:lpstr>
      <vt:lpstr>常見的語法錯誤</vt:lpstr>
      <vt:lpstr>常見的異常類型</vt:lpstr>
      <vt:lpstr>使用 try-except 處理異常</vt:lpstr>
      <vt:lpstr>多個異常嘅處理 - 1</vt:lpstr>
      <vt:lpstr>多個異常嘅處理 - 2</vt:lpstr>
      <vt:lpstr>使用 finally 子句</vt:lpstr>
      <vt:lpstr>最佳實踐同總結 - 1</vt:lpstr>
      <vt:lpstr>最佳實踐同總結 - 2</vt:lpstr>
      <vt:lpstr>最佳實踐同總結 - 3</vt:lpstr>
      <vt:lpstr>最佳實踐同總結 - 4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PYTHON程式編寫證書 (兼讀制) – Class 4 Certificate in Python Programming (Part-time)</dc:title>
  <dc:creator>LEE, LeoHK [Student]</dc:creator>
  <cp:lastModifiedBy>teacher</cp:lastModifiedBy>
  <cp:revision>9</cp:revision>
  <dcterms:created xsi:type="dcterms:W3CDTF">2024-08-04T06:05:50Z</dcterms:created>
  <dcterms:modified xsi:type="dcterms:W3CDTF">2024-10-16T14:17:33Z</dcterms:modified>
</cp:coreProperties>
</file>