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56" r:id="rId2"/>
    <p:sldId id="299" r:id="rId3"/>
    <p:sldId id="355" r:id="rId4"/>
    <p:sldId id="349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5" r:id="rId13"/>
    <p:sldId id="394" r:id="rId14"/>
    <p:sldId id="396" r:id="rId15"/>
    <p:sldId id="397" r:id="rId16"/>
    <p:sldId id="3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E1D0D-8091-4CDF-A54D-759739242448}" v="45" dt="2024-10-16T09:41:34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61" autoAdjust="0"/>
  </p:normalViewPr>
  <p:slideViewPr>
    <p:cSldViewPr snapToGrid="0">
      <p:cViewPr varScale="1">
        <p:scale>
          <a:sx n="110" d="100"/>
          <a:sy n="110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LeoHK [Student]" userId="9a3a2de1-219e-428e-8675-8644b627526f" providerId="ADAL" clId="{D5419231-7B87-49D0-B36A-7FAF24776B15}"/>
    <pc:docChg chg="modSld">
      <pc:chgData name="LEE, LeoHK [Student]" userId="9a3a2de1-219e-428e-8675-8644b627526f" providerId="ADAL" clId="{D5419231-7B87-49D0-B36A-7FAF24776B15}" dt="2024-09-03T14:47:58.579" v="2" actId="20577"/>
      <pc:docMkLst>
        <pc:docMk/>
      </pc:docMkLst>
      <pc:sldChg chg="modNotesTx">
        <pc:chgData name="LEE, LeoHK [Student]" userId="9a3a2de1-219e-428e-8675-8644b627526f" providerId="ADAL" clId="{D5419231-7B87-49D0-B36A-7FAF24776B15}" dt="2024-09-03T14:47:58.579" v="2" actId="20577"/>
        <pc:sldMkLst>
          <pc:docMk/>
          <pc:sldMk cId="465945336" sldId="365"/>
        </pc:sldMkLst>
      </pc:sldChg>
      <pc:sldChg chg="modNotesTx">
        <pc:chgData name="LEE, LeoHK [Student]" userId="9a3a2de1-219e-428e-8675-8644b627526f" providerId="ADAL" clId="{D5419231-7B87-49D0-B36A-7FAF24776B15}" dt="2024-09-03T14:47:55.292" v="1" actId="20577"/>
        <pc:sldMkLst>
          <pc:docMk/>
          <pc:sldMk cId="2352902138" sldId="367"/>
        </pc:sldMkLst>
      </pc:sldChg>
      <pc:sldChg chg="modNotesTx">
        <pc:chgData name="LEE, LeoHK [Student]" userId="9a3a2de1-219e-428e-8675-8644b627526f" providerId="ADAL" clId="{D5419231-7B87-49D0-B36A-7FAF24776B15}" dt="2024-09-03T14:47:47.995" v="0" actId="20577"/>
        <pc:sldMkLst>
          <pc:docMk/>
          <pc:sldMk cId="2319303825" sldId="372"/>
        </pc:sldMkLst>
      </pc:sldChg>
    </pc:docChg>
  </pc:docChgLst>
  <pc:docChgLst>
    <pc:chgData name="LEE, LeoHK [Student]" userId="9a3a2de1-219e-428e-8675-8644b627526f" providerId="ADAL" clId="{679F2533-13A0-4432-916F-71A4732544E4}"/>
    <pc:docChg chg="undo redo custSel addSld delSld modSld">
      <pc:chgData name="LEE, LeoHK [Student]" userId="9a3a2de1-219e-428e-8675-8644b627526f" providerId="ADAL" clId="{679F2533-13A0-4432-916F-71A4732544E4}" dt="2024-09-18T14:54:28.453" v="701" actId="20577"/>
      <pc:docMkLst>
        <pc:docMk/>
      </pc:docMkLst>
      <pc:sldChg chg="modSp mod">
        <pc:chgData name="LEE, LeoHK [Student]" userId="9a3a2de1-219e-428e-8675-8644b627526f" providerId="ADAL" clId="{679F2533-13A0-4432-916F-71A4732544E4}" dt="2024-09-18T06:10:06.884" v="6" actId="27636"/>
        <pc:sldMkLst>
          <pc:docMk/>
          <pc:sldMk cId="808542826" sldId="327"/>
        </pc:sldMkLst>
        <pc:spChg chg="mod">
          <ac:chgData name="LEE, LeoHK [Student]" userId="9a3a2de1-219e-428e-8675-8644b627526f" providerId="ADAL" clId="{679F2533-13A0-4432-916F-71A4732544E4}" dt="2024-09-18T06:10:06.884" v="6" actId="27636"/>
          <ac:spMkLst>
            <pc:docMk/>
            <pc:sldMk cId="808542826" sldId="327"/>
            <ac:spMk id="4" creationId="{E319F73E-DBE7-C510-1ABA-DF8666E3DF47}"/>
          </ac:spMkLst>
        </pc:spChg>
      </pc:sldChg>
      <pc:sldChg chg="modSp mod modNotesTx">
        <pc:chgData name="LEE, LeoHK [Student]" userId="9a3a2de1-219e-428e-8675-8644b627526f" providerId="ADAL" clId="{679F2533-13A0-4432-916F-71A4732544E4}" dt="2024-09-18T08:49:34.246" v="84"/>
        <pc:sldMkLst>
          <pc:docMk/>
          <pc:sldMk cId="1049912862" sldId="349"/>
        </pc:sldMkLst>
        <pc:spChg chg="mod">
          <ac:chgData name="LEE, LeoHK [Student]" userId="9a3a2de1-219e-428e-8675-8644b627526f" providerId="ADAL" clId="{679F2533-13A0-4432-916F-71A4732544E4}" dt="2024-09-18T08:38:10.387" v="31" actId="20577"/>
          <ac:spMkLst>
            <pc:docMk/>
            <pc:sldMk cId="1049912862" sldId="349"/>
            <ac:spMk id="2" creationId="{3E01AC48-7B7A-B306-2F8A-EB0923B9589D}"/>
          </ac:spMkLst>
        </pc:spChg>
        <pc:spChg chg="mod">
          <ac:chgData name="LEE, LeoHK [Student]" userId="9a3a2de1-219e-428e-8675-8644b627526f" providerId="ADAL" clId="{679F2533-13A0-4432-916F-71A4732544E4}" dt="2024-09-18T08:48:21.036" v="68" actId="27636"/>
          <ac:spMkLst>
            <pc:docMk/>
            <pc:sldMk cId="1049912862" sldId="349"/>
            <ac:spMk id="3" creationId="{80F1554D-0B37-1DFC-A420-524BA72E99E6}"/>
          </ac:spMkLst>
        </pc:spChg>
        <pc:spChg chg="mod">
          <ac:chgData name="LEE, LeoHK [Student]" userId="9a3a2de1-219e-428e-8675-8644b627526f" providerId="ADAL" clId="{679F2533-13A0-4432-916F-71A4732544E4}" dt="2024-09-18T08:48:21.039" v="69" actId="27636"/>
          <ac:spMkLst>
            <pc:docMk/>
            <pc:sldMk cId="1049912862" sldId="349"/>
            <ac:spMk id="4" creationId="{A86AE4D8-DC8C-B319-83E1-83B221B87CE7}"/>
          </ac:spMkLst>
        </pc:spChg>
      </pc:sldChg>
      <pc:sldChg chg="modSp mod modNotesTx">
        <pc:chgData name="LEE, LeoHK [Student]" userId="9a3a2de1-219e-428e-8675-8644b627526f" providerId="ADAL" clId="{679F2533-13A0-4432-916F-71A4732544E4}" dt="2024-09-18T09:09:48.282" v="101"/>
        <pc:sldMkLst>
          <pc:docMk/>
          <pc:sldMk cId="3180863824" sldId="351"/>
        </pc:sldMkLst>
        <pc:spChg chg="mod">
          <ac:chgData name="LEE, LeoHK [Student]" userId="9a3a2de1-219e-428e-8675-8644b627526f" providerId="ADAL" clId="{679F2533-13A0-4432-916F-71A4732544E4}" dt="2024-09-18T09:03:25.616" v="86" actId="20577"/>
          <ac:spMkLst>
            <pc:docMk/>
            <pc:sldMk cId="3180863824" sldId="351"/>
            <ac:spMk id="2" creationId="{B84B7F2E-C03F-41A3-A665-DCCFC5113155}"/>
          </ac:spMkLst>
        </pc:spChg>
        <pc:spChg chg="mod">
          <ac:chgData name="LEE, LeoHK [Student]" userId="9a3a2de1-219e-428e-8675-8644b627526f" providerId="ADAL" clId="{679F2533-13A0-4432-916F-71A4732544E4}" dt="2024-09-18T09:09:29.077" v="99" actId="2710"/>
          <ac:spMkLst>
            <pc:docMk/>
            <pc:sldMk cId="3180863824" sldId="351"/>
            <ac:spMk id="3" creationId="{CFA88BF3-B9C3-D77C-FAE8-167A6A63C9BD}"/>
          </ac:spMkLst>
        </pc:spChg>
        <pc:spChg chg="mod">
          <ac:chgData name="LEE, LeoHK [Student]" userId="9a3a2de1-219e-428e-8675-8644b627526f" providerId="ADAL" clId="{679F2533-13A0-4432-916F-71A4732544E4}" dt="2024-09-18T09:09:32.868" v="100" actId="2710"/>
          <ac:spMkLst>
            <pc:docMk/>
            <pc:sldMk cId="3180863824" sldId="351"/>
            <ac:spMk id="4" creationId="{8536B0E8-1782-72D8-0F6F-4D4AA880AC3D}"/>
          </ac:spMkLst>
        </pc:spChg>
      </pc:sldChg>
      <pc:sldChg chg="addSp modSp mod modNotesTx">
        <pc:chgData name="LEE, LeoHK [Student]" userId="9a3a2de1-219e-428e-8675-8644b627526f" providerId="ADAL" clId="{679F2533-13A0-4432-916F-71A4732544E4}" dt="2024-09-18T09:14:05.837" v="128"/>
        <pc:sldMkLst>
          <pc:docMk/>
          <pc:sldMk cId="527053173" sldId="354"/>
        </pc:sldMkLst>
        <pc:spChg chg="mod">
          <ac:chgData name="LEE, LeoHK [Student]" userId="9a3a2de1-219e-428e-8675-8644b627526f" providerId="ADAL" clId="{679F2533-13A0-4432-916F-71A4732544E4}" dt="2024-09-18T09:10:34.062" v="103" actId="20577"/>
          <ac:spMkLst>
            <pc:docMk/>
            <pc:sldMk cId="527053173" sldId="354"/>
            <ac:spMk id="2" creationId="{C4478F11-B86C-71F0-7009-D4AF4329F61C}"/>
          </ac:spMkLst>
        </pc:spChg>
        <pc:spChg chg="mod">
          <ac:chgData name="LEE, LeoHK [Student]" userId="9a3a2de1-219e-428e-8675-8644b627526f" providerId="ADAL" clId="{679F2533-13A0-4432-916F-71A4732544E4}" dt="2024-09-18T09:12:56.923" v="119" actId="113"/>
          <ac:spMkLst>
            <pc:docMk/>
            <pc:sldMk cId="527053173" sldId="354"/>
            <ac:spMk id="4" creationId="{8A9F5E0F-E147-61B4-57A0-96E59A751A8D}"/>
          </ac:spMkLst>
        </pc:spChg>
        <pc:spChg chg="mod">
          <ac:chgData name="LEE, LeoHK [Student]" userId="9a3a2de1-219e-428e-8675-8644b627526f" providerId="ADAL" clId="{679F2533-13A0-4432-916F-71A4732544E4}" dt="2024-09-18T09:13:20.510" v="124" actId="14100"/>
          <ac:spMkLst>
            <pc:docMk/>
            <pc:sldMk cId="527053173" sldId="354"/>
            <ac:spMk id="8" creationId="{321F063B-BDF9-C923-7FFD-64B280A69BB5}"/>
          </ac:spMkLst>
        </pc:spChg>
        <pc:picChg chg="add mod">
          <ac:chgData name="LEE, LeoHK [Student]" userId="9a3a2de1-219e-428e-8675-8644b627526f" providerId="ADAL" clId="{679F2533-13A0-4432-916F-71A4732544E4}" dt="2024-09-18T09:13:25.966" v="125" actId="1076"/>
          <ac:picMkLst>
            <pc:docMk/>
            <pc:sldMk cId="527053173" sldId="354"/>
            <ac:picMk id="1026" creationId="{2A88FF5D-FF04-E452-7B76-41F27B6A0140}"/>
          </ac:picMkLst>
        </pc:picChg>
      </pc:sldChg>
      <pc:sldChg chg="modSp mod modNotesTx">
        <pc:chgData name="LEE, LeoHK [Student]" userId="9a3a2de1-219e-428e-8675-8644b627526f" providerId="ADAL" clId="{679F2533-13A0-4432-916F-71A4732544E4}" dt="2024-09-18T08:49:14.457" v="83" actId="255"/>
        <pc:sldMkLst>
          <pc:docMk/>
          <pc:sldMk cId="2777398963" sldId="355"/>
        </pc:sldMkLst>
        <pc:spChg chg="mod">
          <ac:chgData name="LEE, LeoHK [Student]" userId="9a3a2de1-219e-428e-8675-8644b627526f" providerId="ADAL" clId="{679F2533-13A0-4432-916F-71A4732544E4}" dt="2024-09-18T08:27:33.927" v="8" actId="20577"/>
          <ac:spMkLst>
            <pc:docMk/>
            <pc:sldMk cId="2777398963" sldId="355"/>
            <ac:spMk id="2" creationId="{78B54F95-9E37-211B-B944-B2F0E364E97C}"/>
          </ac:spMkLst>
        </pc:spChg>
        <pc:spChg chg="mod">
          <ac:chgData name="LEE, LeoHK [Student]" userId="9a3a2de1-219e-428e-8675-8644b627526f" providerId="ADAL" clId="{679F2533-13A0-4432-916F-71A4732544E4}" dt="2024-09-18T08:49:09.305" v="82" actId="255"/>
          <ac:spMkLst>
            <pc:docMk/>
            <pc:sldMk cId="2777398963" sldId="355"/>
            <ac:spMk id="6" creationId="{660BDBF5-6FA6-4C03-A65A-CB94FE9CF61E}"/>
          </ac:spMkLst>
        </pc:spChg>
        <pc:spChg chg="mod">
          <ac:chgData name="LEE, LeoHK [Student]" userId="9a3a2de1-219e-428e-8675-8644b627526f" providerId="ADAL" clId="{679F2533-13A0-4432-916F-71A4732544E4}" dt="2024-09-18T08:49:14.457" v="83" actId="255"/>
          <ac:spMkLst>
            <pc:docMk/>
            <pc:sldMk cId="2777398963" sldId="355"/>
            <ac:spMk id="7" creationId="{4AAFB88A-964B-DFB4-5237-3EE028045FB3}"/>
          </ac:spMkLst>
        </pc:spChg>
      </pc:sldChg>
      <pc:sldChg chg="modSp mod modNotesTx">
        <pc:chgData name="LEE, LeoHK [Student]" userId="9a3a2de1-219e-428e-8675-8644b627526f" providerId="ADAL" clId="{679F2533-13A0-4432-916F-71A4732544E4}" dt="2024-09-18T09:27:20.184" v="172"/>
        <pc:sldMkLst>
          <pc:docMk/>
          <pc:sldMk cId="2977581144" sldId="356"/>
        </pc:sldMkLst>
        <pc:spChg chg="mod">
          <ac:chgData name="LEE, LeoHK [Student]" userId="9a3a2de1-219e-428e-8675-8644b627526f" providerId="ADAL" clId="{679F2533-13A0-4432-916F-71A4732544E4}" dt="2024-09-18T09:25:43.811" v="157" actId="20577"/>
          <ac:spMkLst>
            <pc:docMk/>
            <pc:sldMk cId="2977581144" sldId="356"/>
            <ac:spMk id="2" creationId="{B6E66792-0CA4-34CF-226D-147B0EA12515}"/>
          </ac:spMkLst>
        </pc:spChg>
        <pc:spChg chg="mod">
          <ac:chgData name="LEE, LeoHK [Student]" userId="9a3a2de1-219e-428e-8675-8644b627526f" providerId="ADAL" clId="{679F2533-13A0-4432-916F-71A4732544E4}" dt="2024-09-18T09:19:28.005" v="140" actId="12"/>
          <ac:spMkLst>
            <pc:docMk/>
            <pc:sldMk cId="2977581144" sldId="356"/>
            <ac:spMk id="3" creationId="{27B0913F-BB45-F7A0-11AC-DE40742F0493}"/>
          </ac:spMkLst>
        </pc:spChg>
        <pc:spChg chg="mod">
          <ac:chgData name="LEE, LeoHK [Student]" userId="9a3a2de1-219e-428e-8675-8644b627526f" providerId="ADAL" clId="{679F2533-13A0-4432-916F-71A4732544E4}" dt="2024-09-18T09:25:26.039" v="153" actId="5793"/>
          <ac:spMkLst>
            <pc:docMk/>
            <pc:sldMk cId="2977581144" sldId="356"/>
            <ac:spMk id="4" creationId="{39E38602-3632-36EA-1918-4E29EDD55B74}"/>
          </ac:spMkLst>
        </pc:spChg>
      </pc:sldChg>
      <pc:sldChg chg="addSp delSp modSp mod modNotesTx">
        <pc:chgData name="LEE, LeoHK [Student]" userId="9a3a2de1-219e-428e-8675-8644b627526f" providerId="ADAL" clId="{679F2533-13A0-4432-916F-71A4732544E4}" dt="2024-09-18T09:54:47.578" v="204" actId="478"/>
        <pc:sldMkLst>
          <pc:docMk/>
          <pc:sldMk cId="1752381454" sldId="357"/>
        </pc:sldMkLst>
        <pc:spChg chg="mod">
          <ac:chgData name="LEE, LeoHK [Student]" userId="9a3a2de1-219e-428e-8675-8644b627526f" providerId="ADAL" clId="{679F2533-13A0-4432-916F-71A4732544E4}" dt="2024-09-18T09:27:24.319" v="174" actId="20577"/>
          <ac:spMkLst>
            <pc:docMk/>
            <pc:sldMk cId="1752381454" sldId="357"/>
            <ac:spMk id="2" creationId="{5922888F-56CA-A97C-DB05-ED2176F0EA02}"/>
          </ac:spMkLst>
        </pc:spChg>
        <pc:spChg chg="mod">
          <ac:chgData name="LEE, LeoHK [Student]" userId="9a3a2de1-219e-428e-8675-8644b627526f" providerId="ADAL" clId="{679F2533-13A0-4432-916F-71A4732544E4}" dt="2024-09-18T09:36:36.777" v="184" actId="14100"/>
          <ac:spMkLst>
            <pc:docMk/>
            <pc:sldMk cId="1752381454" sldId="357"/>
            <ac:spMk id="3" creationId="{4FBBCE86-13FC-042C-D745-07D0D5F084BF}"/>
          </ac:spMkLst>
        </pc:spChg>
        <pc:spChg chg="del mod">
          <ac:chgData name="LEE, LeoHK [Student]" userId="9a3a2de1-219e-428e-8675-8644b627526f" providerId="ADAL" clId="{679F2533-13A0-4432-916F-71A4732544E4}" dt="2024-09-18T09:54:47.578" v="204" actId="478"/>
          <ac:spMkLst>
            <pc:docMk/>
            <pc:sldMk cId="1752381454" sldId="357"/>
            <ac:spMk id="4" creationId="{B72EEBA4-D3B7-DFB6-5FBD-C9B9E5F903A3}"/>
          </ac:spMkLst>
        </pc:spChg>
        <pc:picChg chg="add mod">
          <ac:chgData name="LEE, LeoHK [Student]" userId="9a3a2de1-219e-428e-8675-8644b627526f" providerId="ADAL" clId="{679F2533-13A0-4432-916F-71A4732544E4}" dt="2024-09-18T09:54:41.234" v="203" actId="1076"/>
          <ac:picMkLst>
            <pc:docMk/>
            <pc:sldMk cId="1752381454" sldId="357"/>
            <ac:picMk id="2050" creationId="{475E387E-C972-DCE8-8015-1118533BA355}"/>
          </ac:picMkLst>
        </pc:picChg>
      </pc:sldChg>
      <pc:sldChg chg="modSp mod modNotesTx">
        <pc:chgData name="LEE, LeoHK [Student]" userId="9a3a2de1-219e-428e-8675-8644b627526f" providerId="ADAL" clId="{679F2533-13A0-4432-916F-71A4732544E4}" dt="2024-09-18T09:48:18.703" v="200"/>
        <pc:sldMkLst>
          <pc:docMk/>
          <pc:sldMk cId="4107708187" sldId="358"/>
        </pc:sldMkLst>
        <pc:spChg chg="mod">
          <ac:chgData name="LEE, LeoHK [Student]" userId="9a3a2de1-219e-428e-8675-8644b627526f" providerId="ADAL" clId="{679F2533-13A0-4432-916F-71A4732544E4}" dt="2024-09-18T09:47:28.187" v="189" actId="20577"/>
          <ac:spMkLst>
            <pc:docMk/>
            <pc:sldMk cId="4107708187" sldId="358"/>
            <ac:spMk id="2" creationId="{5922888F-56CA-A97C-DB05-ED2176F0EA02}"/>
          </ac:spMkLst>
        </pc:spChg>
        <pc:spChg chg="mod">
          <ac:chgData name="LEE, LeoHK [Student]" userId="9a3a2de1-219e-428e-8675-8644b627526f" providerId="ADAL" clId="{679F2533-13A0-4432-916F-71A4732544E4}" dt="2024-09-18T09:47:59.563" v="197" actId="255"/>
          <ac:spMkLst>
            <pc:docMk/>
            <pc:sldMk cId="4107708187" sldId="358"/>
            <ac:spMk id="3" creationId="{4FBBCE86-13FC-042C-D745-07D0D5F084BF}"/>
          </ac:spMkLst>
        </pc:spChg>
        <pc:spChg chg="mod">
          <ac:chgData name="LEE, LeoHK [Student]" userId="9a3a2de1-219e-428e-8675-8644b627526f" providerId="ADAL" clId="{679F2533-13A0-4432-916F-71A4732544E4}" dt="2024-09-18T09:48:04.756" v="199" actId="255"/>
          <ac:spMkLst>
            <pc:docMk/>
            <pc:sldMk cId="4107708187" sldId="358"/>
            <ac:spMk id="4" creationId="{B72EEBA4-D3B7-DFB6-5FBD-C9B9E5F903A3}"/>
          </ac:spMkLst>
        </pc:spChg>
      </pc:sldChg>
      <pc:sldChg chg="modSp mod modNotesTx">
        <pc:chgData name="LEE, LeoHK [Student]" userId="9a3a2de1-219e-428e-8675-8644b627526f" providerId="ADAL" clId="{679F2533-13A0-4432-916F-71A4732544E4}" dt="2024-09-18T10:09:12.756" v="226"/>
        <pc:sldMkLst>
          <pc:docMk/>
          <pc:sldMk cId="53279684" sldId="359"/>
        </pc:sldMkLst>
        <pc:spChg chg="mod">
          <ac:chgData name="LEE, LeoHK [Student]" userId="9a3a2de1-219e-428e-8675-8644b627526f" providerId="ADAL" clId="{679F2533-13A0-4432-916F-71A4732544E4}" dt="2024-09-18T10:00:46.074" v="206" actId="20577"/>
          <ac:spMkLst>
            <pc:docMk/>
            <pc:sldMk cId="53279684" sldId="359"/>
            <ac:spMk id="2" creationId="{3EE2648B-38A3-7DE8-4D97-661701B13C34}"/>
          </ac:spMkLst>
        </pc:spChg>
        <pc:spChg chg="mod">
          <ac:chgData name="LEE, LeoHK [Student]" userId="9a3a2de1-219e-428e-8675-8644b627526f" providerId="ADAL" clId="{679F2533-13A0-4432-916F-71A4732544E4}" dt="2024-09-18T10:01:46.930" v="211" actId="27636"/>
          <ac:spMkLst>
            <pc:docMk/>
            <pc:sldMk cId="53279684" sldId="359"/>
            <ac:spMk id="3" creationId="{E713A65C-0848-7EA4-072D-1B8AEB0AEBB1}"/>
          </ac:spMkLst>
        </pc:spChg>
        <pc:spChg chg="mod">
          <ac:chgData name="LEE, LeoHK [Student]" userId="9a3a2de1-219e-428e-8675-8644b627526f" providerId="ADAL" clId="{679F2533-13A0-4432-916F-71A4732544E4}" dt="2024-09-18T10:02:22.717" v="225" actId="12"/>
          <ac:spMkLst>
            <pc:docMk/>
            <pc:sldMk cId="53279684" sldId="359"/>
            <ac:spMk id="4" creationId="{C8E6717E-FF0B-6345-88D7-B7D3760A5671}"/>
          </ac:spMkLst>
        </pc:spChg>
      </pc:sldChg>
      <pc:sldChg chg="modSp mod modNotesTx">
        <pc:chgData name="LEE, LeoHK [Student]" userId="9a3a2de1-219e-428e-8675-8644b627526f" providerId="ADAL" clId="{679F2533-13A0-4432-916F-71A4732544E4}" dt="2024-09-18T11:17:52.689" v="240"/>
        <pc:sldMkLst>
          <pc:docMk/>
          <pc:sldMk cId="4081423756" sldId="361"/>
        </pc:sldMkLst>
        <pc:spChg chg="mod">
          <ac:chgData name="LEE, LeoHK [Student]" userId="9a3a2de1-219e-428e-8675-8644b627526f" providerId="ADAL" clId="{679F2533-13A0-4432-916F-71A4732544E4}" dt="2024-09-18T11:15:19.161" v="228" actId="20577"/>
          <ac:spMkLst>
            <pc:docMk/>
            <pc:sldMk cId="4081423756" sldId="361"/>
            <ac:spMk id="2" creationId="{CBB91B03-8479-9469-50D1-AF27E3665856}"/>
          </ac:spMkLst>
        </pc:spChg>
        <pc:spChg chg="mod">
          <ac:chgData name="LEE, LeoHK [Student]" userId="9a3a2de1-219e-428e-8675-8644b627526f" providerId="ADAL" clId="{679F2533-13A0-4432-916F-71A4732544E4}" dt="2024-09-18T11:17:44.689" v="238" actId="27636"/>
          <ac:spMkLst>
            <pc:docMk/>
            <pc:sldMk cId="4081423756" sldId="361"/>
            <ac:spMk id="4" creationId="{0BEC13F4-B83E-7B0E-0290-E459E7E5D7EB}"/>
          </ac:spMkLst>
        </pc:spChg>
        <pc:spChg chg="mod">
          <ac:chgData name="LEE, LeoHK [Student]" userId="9a3a2de1-219e-428e-8675-8644b627526f" providerId="ADAL" clId="{679F2533-13A0-4432-916F-71A4732544E4}" dt="2024-09-18T11:17:44.705" v="239" actId="27636"/>
          <ac:spMkLst>
            <pc:docMk/>
            <pc:sldMk cId="4081423756" sldId="361"/>
            <ac:spMk id="5" creationId="{56B6AB85-B31C-14A5-43E8-5536ED6B35C7}"/>
          </ac:spMkLst>
        </pc:spChg>
      </pc:sldChg>
      <pc:sldChg chg="modSp mod modNotesTx">
        <pc:chgData name="LEE, LeoHK [Student]" userId="9a3a2de1-219e-428e-8675-8644b627526f" providerId="ADAL" clId="{679F2533-13A0-4432-916F-71A4732544E4}" dt="2024-09-18T11:19:29.089" v="249"/>
        <pc:sldMkLst>
          <pc:docMk/>
          <pc:sldMk cId="2320625194" sldId="362"/>
        </pc:sldMkLst>
        <pc:spChg chg="mod">
          <ac:chgData name="LEE, LeoHK [Student]" userId="9a3a2de1-219e-428e-8675-8644b627526f" providerId="ADAL" clId="{679F2533-13A0-4432-916F-71A4732544E4}" dt="2024-09-18T11:19:14.785" v="248" actId="20577"/>
          <ac:spMkLst>
            <pc:docMk/>
            <pc:sldMk cId="2320625194" sldId="362"/>
            <ac:spMk id="2" creationId="{D6536CCD-A7C9-1075-E074-FCCC5CAD634E}"/>
          </ac:spMkLst>
        </pc:spChg>
        <pc:spChg chg="mod">
          <ac:chgData name="LEE, LeoHK [Student]" userId="9a3a2de1-219e-428e-8675-8644b627526f" providerId="ADAL" clId="{679F2533-13A0-4432-916F-71A4732544E4}" dt="2024-09-18T11:19:00.322" v="245" actId="2711"/>
          <ac:spMkLst>
            <pc:docMk/>
            <pc:sldMk cId="2320625194" sldId="362"/>
            <ac:spMk id="3" creationId="{44982F1A-67E5-89F0-3802-0B60DF940E56}"/>
          </ac:spMkLst>
        </pc:spChg>
        <pc:spChg chg="mod">
          <ac:chgData name="LEE, LeoHK [Student]" userId="9a3a2de1-219e-428e-8675-8644b627526f" providerId="ADAL" clId="{679F2533-13A0-4432-916F-71A4732544E4}" dt="2024-09-18T11:19:06.231" v="246"/>
          <ac:spMkLst>
            <pc:docMk/>
            <pc:sldMk cId="2320625194" sldId="362"/>
            <ac:spMk id="4" creationId="{1453FC7C-4C14-9DA4-BE5A-7855665107E2}"/>
          </ac:spMkLst>
        </pc:spChg>
      </pc:sldChg>
      <pc:sldChg chg="modSp mod modNotesTx">
        <pc:chgData name="LEE, LeoHK [Student]" userId="9a3a2de1-219e-428e-8675-8644b627526f" providerId="ADAL" clId="{679F2533-13A0-4432-916F-71A4732544E4}" dt="2024-09-18T11:20:56.532" v="257"/>
        <pc:sldMkLst>
          <pc:docMk/>
          <pc:sldMk cId="1015908321" sldId="363"/>
        </pc:sldMkLst>
        <pc:spChg chg="mod">
          <ac:chgData name="LEE, LeoHK [Student]" userId="9a3a2de1-219e-428e-8675-8644b627526f" providerId="ADAL" clId="{679F2533-13A0-4432-916F-71A4732544E4}" dt="2024-09-18T11:20:22.637" v="251" actId="20577"/>
          <ac:spMkLst>
            <pc:docMk/>
            <pc:sldMk cId="1015908321" sldId="363"/>
            <ac:spMk id="2" creationId="{73B56736-F9D1-AC7A-7CB7-104E4AE93C95}"/>
          </ac:spMkLst>
        </pc:spChg>
        <pc:spChg chg="mod">
          <ac:chgData name="LEE, LeoHK [Student]" userId="9a3a2de1-219e-428e-8675-8644b627526f" providerId="ADAL" clId="{679F2533-13A0-4432-916F-71A4732544E4}" dt="2024-09-18T11:20:40.231" v="255" actId="27636"/>
          <ac:spMkLst>
            <pc:docMk/>
            <pc:sldMk cId="1015908321" sldId="363"/>
            <ac:spMk id="3" creationId="{DE0D1BEF-A7EE-9AF6-F539-BC8510179D57}"/>
          </ac:spMkLst>
        </pc:spChg>
        <pc:spChg chg="mod">
          <ac:chgData name="LEE, LeoHK [Student]" userId="9a3a2de1-219e-428e-8675-8644b627526f" providerId="ADAL" clId="{679F2533-13A0-4432-916F-71A4732544E4}" dt="2024-09-18T11:20:40.232" v="256" actId="27636"/>
          <ac:spMkLst>
            <pc:docMk/>
            <pc:sldMk cId="1015908321" sldId="363"/>
            <ac:spMk id="4" creationId="{0E99703D-E8EE-EDF9-5D19-9E243F4CB8DB}"/>
          </ac:spMkLst>
        </pc:spChg>
      </pc:sldChg>
      <pc:sldChg chg="addSp delSp modSp mod modClrScheme chgLayout modNotesTx">
        <pc:chgData name="LEE, LeoHK [Student]" userId="9a3a2de1-219e-428e-8675-8644b627526f" providerId="ADAL" clId="{679F2533-13A0-4432-916F-71A4732544E4}" dt="2024-09-18T11:22:31.306" v="287"/>
        <pc:sldMkLst>
          <pc:docMk/>
          <pc:sldMk cId="2319303825" sldId="372"/>
        </pc:sldMkLst>
        <pc:spChg chg="mod ord">
          <ac:chgData name="LEE, LeoHK [Student]" userId="9a3a2de1-219e-428e-8675-8644b627526f" providerId="ADAL" clId="{679F2533-13A0-4432-916F-71A4732544E4}" dt="2024-09-18T11:21:46.638" v="262" actId="700"/>
          <ac:spMkLst>
            <pc:docMk/>
            <pc:sldMk cId="2319303825" sldId="372"/>
            <ac:spMk id="2" creationId="{5D51BD62-A741-4A5D-CFC7-123DBDECE0AF}"/>
          </ac:spMkLst>
        </pc:spChg>
        <pc:spChg chg="mod ord">
          <ac:chgData name="LEE, LeoHK [Student]" userId="9a3a2de1-219e-428e-8675-8644b627526f" providerId="ADAL" clId="{679F2533-13A0-4432-916F-71A4732544E4}" dt="2024-09-18T11:22:10.363" v="285" actId="5793"/>
          <ac:spMkLst>
            <pc:docMk/>
            <pc:sldMk cId="2319303825" sldId="372"/>
            <ac:spMk id="3" creationId="{AFA5D0DD-596D-43FC-D8B2-3195999B9FEF}"/>
          </ac:spMkLst>
        </pc:spChg>
        <pc:spChg chg="add del mod ord">
          <ac:chgData name="LEE, LeoHK [Student]" userId="9a3a2de1-219e-428e-8675-8644b627526f" providerId="ADAL" clId="{679F2533-13A0-4432-916F-71A4732544E4}" dt="2024-09-18T11:21:45.097" v="261" actId="700"/>
          <ac:spMkLst>
            <pc:docMk/>
            <pc:sldMk cId="2319303825" sldId="372"/>
            <ac:spMk id="4" creationId="{172C7A16-F9D4-0E3C-9A29-948FD92BF177}"/>
          </ac:spMkLst>
        </pc:spChg>
        <pc:spChg chg="add del mod ord">
          <ac:chgData name="LEE, LeoHK [Student]" userId="9a3a2de1-219e-428e-8675-8644b627526f" providerId="ADAL" clId="{679F2533-13A0-4432-916F-71A4732544E4}" dt="2024-09-18T11:21:45.097" v="261" actId="700"/>
          <ac:spMkLst>
            <pc:docMk/>
            <pc:sldMk cId="2319303825" sldId="372"/>
            <ac:spMk id="5" creationId="{1C4D3D23-C5D7-A1EB-F6C9-C4922565887F}"/>
          </ac:spMkLst>
        </pc:spChg>
        <pc:spChg chg="add del mod ord">
          <ac:chgData name="LEE, LeoHK [Student]" userId="9a3a2de1-219e-428e-8675-8644b627526f" providerId="ADAL" clId="{679F2533-13A0-4432-916F-71A4732544E4}" dt="2024-09-18T11:21:45.097" v="261" actId="700"/>
          <ac:spMkLst>
            <pc:docMk/>
            <pc:sldMk cId="2319303825" sldId="372"/>
            <ac:spMk id="6" creationId="{F9702CCD-BF75-487F-E3ED-F345CB0B9997}"/>
          </ac:spMkLst>
        </pc:spChg>
        <pc:spChg chg="add mod ord">
          <ac:chgData name="LEE, LeoHK [Student]" userId="9a3a2de1-219e-428e-8675-8644b627526f" providerId="ADAL" clId="{679F2533-13A0-4432-916F-71A4732544E4}" dt="2024-09-18T11:22:18.790" v="286"/>
          <ac:spMkLst>
            <pc:docMk/>
            <pc:sldMk cId="2319303825" sldId="372"/>
            <ac:spMk id="7" creationId="{B1D791C8-4F46-748D-67F8-64DBCD15272F}"/>
          </ac:spMkLst>
        </pc:spChg>
      </pc:sldChg>
      <pc:sldChg chg="modSp mod">
        <pc:chgData name="LEE, LeoHK [Student]" userId="9a3a2de1-219e-428e-8675-8644b627526f" providerId="ADAL" clId="{679F2533-13A0-4432-916F-71A4732544E4}" dt="2024-09-18T11:22:42.966" v="288"/>
        <pc:sldMkLst>
          <pc:docMk/>
          <pc:sldMk cId="4244863733" sldId="373"/>
        </pc:sldMkLst>
        <pc:spChg chg="mod">
          <ac:chgData name="LEE, LeoHK [Student]" userId="9a3a2de1-219e-428e-8675-8644b627526f" providerId="ADAL" clId="{679F2533-13A0-4432-916F-71A4732544E4}" dt="2024-09-18T11:22:42.966" v="288"/>
          <ac:spMkLst>
            <pc:docMk/>
            <pc:sldMk cId="4244863733" sldId="373"/>
            <ac:spMk id="6" creationId="{5AF048CF-12CD-119C-FA86-9BD37870BDE3}"/>
          </ac:spMkLst>
        </pc:spChg>
      </pc:sldChg>
      <pc:sldChg chg="addSp delSp modSp new mod modClrScheme chgLayout">
        <pc:chgData name="LEE, LeoHK [Student]" userId="9a3a2de1-219e-428e-8675-8644b627526f" providerId="ADAL" clId="{679F2533-13A0-4432-916F-71A4732544E4}" dt="2024-09-18T11:32:36.539" v="377" actId="27636"/>
        <pc:sldMkLst>
          <pc:docMk/>
          <pc:sldMk cId="2866275601" sldId="374"/>
        </pc:sldMkLst>
        <pc:spChg chg="del mod ord">
          <ac:chgData name="LEE, LeoHK [Student]" userId="9a3a2de1-219e-428e-8675-8644b627526f" providerId="ADAL" clId="{679F2533-13A0-4432-916F-71A4732544E4}" dt="2024-09-18T11:28:35.577" v="290" actId="700"/>
          <ac:spMkLst>
            <pc:docMk/>
            <pc:sldMk cId="2866275601" sldId="374"/>
            <ac:spMk id="2" creationId="{2F648281-84A8-D36E-17F7-D1C92D8CD3AC}"/>
          </ac:spMkLst>
        </pc:spChg>
        <pc:spChg chg="del mod ord">
          <ac:chgData name="LEE, LeoHK [Student]" userId="9a3a2de1-219e-428e-8675-8644b627526f" providerId="ADAL" clId="{679F2533-13A0-4432-916F-71A4732544E4}" dt="2024-09-18T11:28:35.577" v="290" actId="700"/>
          <ac:spMkLst>
            <pc:docMk/>
            <pc:sldMk cId="2866275601" sldId="374"/>
            <ac:spMk id="3" creationId="{093C938D-1D5D-A595-1F30-2ABCF118AC05}"/>
          </ac:spMkLst>
        </pc:spChg>
        <pc:spChg chg="add mod ord">
          <ac:chgData name="LEE, LeoHK [Student]" userId="9a3a2de1-219e-428e-8675-8644b627526f" providerId="ADAL" clId="{679F2533-13A0-4432-916F-71A4732544E4}" dt="2024-09-18T11:30:46.077" v="363" actId="20577"/>
          <ac:spMkLst>
            <pc:docMk/>
            <pc:sldMk cId="2866275601" sldId="374"/>
            <ac:spMk id="4" creationId="{44012C00-D5CA-75CA-5BA7-E1326BA483EE}"/>
          </ac:spMkLst>
        </pc:spChg>
        <pc:spChg chg="add mod ord">
          <ac:chgData name="LEE, LeoHK [Student]" userId="9a3a2de1-219e-428e-8675-8644b627526f" providerId="ADAL" clId="{679F2533-13A0-4432-916F-71A4732544E4}" dt="2024-09-18T11:32:36.538" v="376" actId="27636"/>
          <ac:spMkLst>
            <pc:docMk/>
            <pc:sldMk cId="2866275601" sldId="374"/>
            <ac:spMk id="5" creationId="{F800E649-2BCD-6478-4A77-55E6B77D844C}"/>
          </ac:spMkLst>
        </pc:spChg>
        <pc:spChg chg="add mod ord">
          <ac:chgData name="LEE, LeoHK [Student]" userId="9a3a2de1-219e-428e-8675-8644b627526f" providerId="ADAL" clId="{679F2533-13A0-4432-916F-71A4732544E4}" dt="2024-09-18T11:32:36.539" v="377" actId="27636"/>
          <ac:spMkLst>
            <pc:docMk/>
            <pc:sldMk cId="2866275601" sldId="374"/>
            <ac:spMk id="6" creationId="{3F520265-DDAD-5A2E-DD4C-2A54A7E4BFF4}"/>
          </ac:spMkLst>
        </pc:spChg>
      </pc:sldChg>
      <pc:sldChg chg="addSp delSp modSp new mod">
        <pc:chgData name="LEE, LeoHK [Student]" userId="9a3a2de1-219e-428e-8675-8644b627526f" providerId="ADAL" clId="{679F2533-13A0-4432-916F-71A4732544E4}" dt="2024-09-18T11:36:28.707" v="419" actId="13926"/>
        <pc:sldMkLst>
          <pc:docMk/>
          <pc:sldMk cId="136300656" sldId="375"/>
        </pc:sldMkLst>
        <pc:spChg chg="mod">
          <ac:chgData name="LEE, LeoHK [Student]" userId="9a3a2de1-219e-428e-8675-8644b627526f" providerId="ADAL" clId="{679F2533-13A0-4432-916F-71A4732544E4}" dt="2024-09-18T11:34:06.195" v="381" actId="20577"/>
          <ac:spMkLst>
            <pc:docMk/>
            <pc:sldMk cId="136300656" sldId="375"/>
            <ac:spMk id="2" creationId="{E2185C16-EA54-064A-587E-85A2EF51A361}"/>
          </ac:spMkLst>
        </pc:spChg>
        <pc:spChg chg="mod">
          <ac:chgData name="LEE, LeoHK [Student]" userId="9a3a2de1-219e-428e-8675-8644b627526f" providerId="ADAL" clId="{679F2533-13A0-4432-916F-71A4732544E4}" dt="2024-09-18T11:35:25.402" v="411" actId="13926"/>
          <ac:spMkLst>
            <pc:docMk/>
            <pc:sldMk cId="136300656" sldId="375"/>
            <ac:spMk id="3" creationId="{8CA2CF70-D0C5-3E2A-AD0C-E1488F0BFC59}"/>
          </ac:spMkLst>
        </pc:spChg>
        <pc:spChg chg="add del mod">
          <ac:chgData name="LEE, LeoHK [Student]" userId="9a3a2de1-219e-428e-8675-8644b627526f" providerId="ADAL" clId="{679F2533-13A0-4432-916F-71A4732544E4}" dt="2024-09-18T11:36:28.707" v="419" actId="13926"/>
          <ac:spMkLst>
            <pc:docMk/>
            <pc:sldMk cId="136300656" sldId="375"/>
            <ac:spMk id="4" creationId="{15D1EDC8-69B7-4ED4-FD1D-E1FCEDB12795}"/>
          </ac:spMkLst>
        </pc:spChg>
        <pc:spChg chg="add mod">
          <ac:chgData name="LEE, LeoHK [Student]" userId="9a3a2de1-219e-428e-8675-8644b627526f" providerId="ADAL" clId="{679F2533-13A0-4432-916F-71A4732544E4}" dt="2024-09-18T11:36:12.890" v="413"/>
          <ac:spMkLst>
            <pc:docMk/>
            <pc:sldMk cId="136300656" sldId="375"/>
            <ac:spMk id="5" creationId="{9462650B-2273-15CD-B600-D3618D755269}"/>
          </ac:spMkLst>
        </pc:spChg>
      </pc:sldChg>
      <pc:sldChg chg="modSp new mod">
        <pc:chgData name="LEE, LeoHK [Student]" userId="9a3a2de1-219e-428e-8675-8644b627526f" providerId="ADAL" clId="{679F2533-13A0-4432-916F-71A4732544E4}" dt="2024-09-18T14:28:24.036" v="447" actId="2711"/>
        <pc:sldMkLst>
          <pc:docMk/>
          <pc:sldMk cId="4266422746" sldId="376"/>
        </pc:sldMkLst>
        <pc:spChg chg="mod">
          <ac:chgData name="LEE, LeoHK [Student]" userId="9a3a2de1-219e-428e-8675-8644b627526f" providerId="ADAL" clId="{679F2533-13A0-4432-916F-71A4732544E4}" dt="2024-09-18T14:27:23.473" v="421"/>
          <ac:spMkLst>
            <pc:docMk/>
            <pc:sldMk cId="4266422746" sldId="376"/>
            <ac:spMk id="2" creationId="{DB99564C-BDD8-7BF4-9EC5-2AA93F6A96B6}"/>
          </ac:spMkLst>
        </pc:spChg>
        <pc:spChg chg="mod">
          <ac:chgData name="LEE, LeoHK [Student]" userId="9a3a2de1-219e-428e-8675-8644b627526f" providerId="ADAL" clId="{679F2533-13A0-4432-916F-71A4732544E4}" dt="2024-09-18T14:28:11.538" v="443" actId="27636"/>
          <ac:spMkLst>
            <pc:docMk/>
            <pc:sldMk cId="4266422746" sldId="376"/>
            <ac:spMk id="3" creationId="{6F5524E1-AC35-2BF6-A7B1-32B741B1999C}"/>
          </ac:spMkLst>
        </pc:spChg>
        <pc:spChg chg="mod">
          <ac:chgData name="LEE, LeoHK [Student]" userId="9a3a2de1-219e-428e-8675-8644b627526f" providerId="ADAL" clId="{679F2533-13A0-4432-916F-71A4732544E4}" dt="2024-09-18T14:28:24.036" v="447" actId="2711"/>
          <ac:spMkLst>
            <pc:docMk/>
            <pc:sldMk cId="4266422746" sldId="376"/>
            <ac:spMk id="4" creationId="{2C10ACD0-6714-02F8-8A52-A1464D1B6B2E}"/>
          </ac:spMkLst>
        </pc:spChg>
      </pc:sldChg>
      <pc:sldChg chg="modSp new mod">
        <pc:chgData name="LEE, LeoHK [Student]" userId="9a3a2de1-219e-428e-8675-8644b627526f" providerId="ADAL" clId="{679F2533-13A0-4432-916F-71A4732544E4}" dt="2024-09-18T14:29:10.985" v="465" actId="2711"/>
        <pc:sldMkLst>
          <pc:docMk/>
          <pc:sldMk cId="4260522168" sldId="377"/>
        </pc:sldMkLst>
        <pc:spChg chg="mod">
          <ac:chgData name="LEE, LeoHK [Student]" userId="9a3a2de1-219e-428e-8675-8644b627526f" providerId="ADAL" clId="{679F2533-13A0-4432-916F-71A4732544E4}" dt="2024-09-18T14:28:40.853" v="449"/>
          <ac:spMkLst>
            <pc:docMk/>
            <pc:sldMk cId="4260522168" sldId="377"/>
            <ac:spMk id="2" creationId="{193840E7-032B-AE9A-0F2F-12AAD835F2C3}"/>
          </ac:spMkLst>
        </pc:spChg>
        <pc:spChg chg="mod">
          <ac:chgData name="LEE, LeoHK [Student]" userId="9a3a2de1-219e-428e-8675-8644b627526f" providerId="ADAL" clId="{679F2533-13A0-4432-916F-71A4732544E4}" dt="2024-09-18T14:29:03.216" v="462" actId="27636"/>
          <ac:spMkLst>
            <pc:docMk/>
            <pc:sldMk cId="4260522168" sldId="377"/>
            <ac:spMk id="3" creationId="{04F01301-D84C-EA16-6A63-B85BA3804D3F}"/>
          </ac:spMkLst>
        </pc:spChg>
        <pc:spChg chg="mod">
          <ac:chgData name="LEE, LeoHK [Student]" userId="9a3a2de1-219e-428e-8675-8644b627526f" providerId="ADAL" clId="{679F2533-13A0-4432-916F-71A4732544E4}" dt="2024-09-18T14:29:10.985" v="465" actId="2711"/>
          <ac:spMkLst>
            <pc:docMk/>
            <pc:sldMk cId="4260522168" sldId="377"/>
            <ac:spMk id="4" creationId="{E40547D1-9EEA-DC9D-F77C-ED52D7A7EF47}"/>
          </ac:spMkLst>
        </pc:spChg>
      </pc:sldChg>
      <pc:sldChg chg="modSp new mod">
        <pc:chgData name="LEE, LeoHK [Student]" userId="9a3a2de1-219e-428e-8675-8644b627526f" providerId="ADAL" clId="{679F2533-13A0-4432-916F-71A4732544E4}" dt="2024-09-18T14:30:18.569" v="492" actId="13926"/>
        <pc:sldMkLst>
          <pc:docMk/>
          <pc:sldMk cId="3246190545" sldId="378"/>
        </pc:sldMkLst>
        <pc:spChg chg="mod">
          <ac:chgData name="LEE, LeoHK [Student]" userId="9a3a2de1-219e-428e-8675-8644b627526f" providerId="ADAL" clId="{679F2533-13A0-4432-916F-71A4732544E4}" dt="2024-09-18T14:29:20.042" v="467"/>
          <ac:spMkLst>
            <pc:docMk/>
            <pc:sldMk cId="3246190545" sldId="378"/>
            <ac:spMk id="2" creationId="{D5AD3C08-BCAD-D587-2DCF-38BEAB7968F4}"/>
          </ac:spMkLst>
        </pc:spChg>
        <pc:spChg chg="mod">
          <ac:chgData name="LEE, LeoHK [Student]" userId="9a3a2de1-219e-428e-8675-8644b627526f" providerId="ADAL" clId="{679F2533-13A0-4432-916F-71A4732544E4}" dt="2024-09-18T14:30:01.823" v="487" actId="27636"/>
          <ac:spMkLst>
            <pc:docMk/>
            <pc:sldMk cId="3246190545" sldId="378"/>
            <ac:spMk id="3" creationId="{675B0D51-10BA-0AB9-75E5-CFA25BFB3AC0}"/>
          </ac:spMkLst>
        </pc:spChg>
        <pc:spChg chg="mod">
          <ac:chgData name="LEE, LeoHK [Student]" userId="9a3a2de1-219e-428e-8675-8644b627526f" providerId="ADAL" clId="{679F2533-13A0-4432-916F-71A4732544E4}" dt="2024-09-18T14:30:18.569" v="492" actId="13926"/>
          <ac:spMkLst>
            <pc:docMk/>
            <pc:sldMk cId="3246190545" sldId="378"/>
            <ac:spMk id="4" creationId="{35B0CFCF-4C14-65A0-FFC4-CC1B808B72D6}"/>
          </ac:spMkLst>
        </pc:spChg>
      </pc:sldChg>
      <pc:sldChg chg="modSp new mod">
        <pc:chgData name="LEE, LeoHK [Student]" userId="9a3a2de1-219e-428e-8675-8644b627526f" providerId="ADAL" clId="{679F2533-13A0-4432-916F-71A4732544E4}" dt="2024-09-18T14:32:45.240" v="511" actId="2710"/>
        <pc:sldMkLst>
          <pc:docMk/>
          <pc:sldMk cId="3792685981" sldId="379"/>
        </pc:sldMkLst>
        <pc:spChg chg="mod">
          <ac:chgData name="LEE, LeoHK [Student]" userId="9a3a2de1-219e-428e-8675-8644b627526f" providerId="ADAL" clId="{679F2533-13A0-4432-916F-71A4732544E4}" dt="2024-09-18T14:31:00.969" v="494"/>
          <ac:spMkLst>
            <pc:docMk/>
            <pc:sldMk cId="3792685981" sldId="379"/>
            <ac:spMk id="2" creationId="{5977468F-9253-7F45-EB97-E71EB1432BDC}"/>
          </ac:spMkLst>
        </pc:spChg>
        <pc:spChg chg="mod">
          <ac:chgData name="LEE, LeoHK [Student]" userId="9a3a2de1-219e-428e-8675-8644b627526f" providerId="ADAL" clId="{679F2533-13A0-4432-916F-71A4732544E4}" dt="2024-09-18T14:32:45.240" v="511" actId="2710"/>
          <ac:spMkLst>
            <pc:docMk/>
            <pc:sldMk cId="3792685981" sldId="379"/>
            <ac:spMk id="3" creationId="{8427A217-0D6A-C1CC-3B4C-388C897D0258}"/>
          </ac:spMkLst>
        </pc:spChg>
        <pc:spChg chg="mod">
          <ac:chgData name="LEE, LeoHK [Student]" userId="9a3a2de1-219e-428e-8675-8644b627526f" providerId="ADAL" clId="{679F2533-13A0-4432-916F-71A4732544E4}" dt="2024-09-18T14:32:41.330" v="509" actId="27636"/>
          <ac:spMkLst>
            <pc:docMk/>
            <pc:sldMk cId="3792685981" sldId="379"/>
            <ac:spMk id="4" creationId="{DAD6464D-3E60-80CF-D81E-ACC2E7B29995}"/>
          </ac:spMkLst>
        </pc:spChg>
      </pc:sldChg>
      <pc:sldChg chg="modSp new mod">
        <pc:chgData name="LEE, LeoHK [Student]" userId="9a3a2de1-219e-428e-8675-8644b627526f" providerId="ADAL" clId="{679F2533-13A0-4432-916F-71A4732544E4}" dt="2024-09-18T14:33:24.483" v="522" actId="27636"/>
        <pc:sldMkLst>
          <pc:docMk/>
          <pc:sldMk cId="1447731832" sldId="380"/>
        </pc:sldMkLst>
        <pc:spChg chg="mod">
          <ac:chgData name="LEE, LeoHK [Student]" userId="9a3a2de1-219e-428e-8675-8644b627526f" providerId="ADAL" clId="{679F2533-13A0-4432-916F-71A4732544E4}" dt="2024-09-18T14:33:08.648" v="513"/>
          <ac:spMkLst>
            <pc:docMk/>
            <pc:sldMk cId="1447731832" sldId="380"/>
            <ac:spMk id="2" creationId="{3BD0A433-DA5D-7C89-324C-8D85CECFBA53}"/>
          </ac:spMkLst>
        </pc:spChg>
        <pc:spChg chg="mod">
          <ac:chgData name="LEE, LeoHK [Student]" userId="9a3a2de1-219e-428e-8675-8644b627526f" providerId="ADAL" clId="{679F2533-13A0-4432-916F-71A4732544E4}" dt="2024-09-18T14:33:24.482" v="521" actId="27636"/>
          <ac:spMkLst>
            <pc:docMk/>
            <pc:sldMk cId="1447731832" sldId="380"/>
            <ac:spMk id="3" creationId="{1C2BE9E6-7B0F-07C9-C546-6671BF7ECD57}"/>
          </ac:spMkLst>
        </pc:spChg>
        <pc:spChg chg="mod">
          <ac:chgData name="LEE, LeoHK [Student]" userId="9a3a2de1-219e-428e-8675-8644b627526f" providerId="ADAL" clId="{679F2533-13A0-4432-916F-71A4732544E4}" dt="2024-09-18T14:33:24.483" v="522" actId="27636"/>
          <ac:spMkLst>
            <pc:docMk/>
            <pc:sldMk cId="1447731832" sldId="380"/>
            <ac:spMk id="4" creationId="{54C952BC-FD7A-ED36-AF19-2CFEA9F8EF43}"/>
          </ac:spMkLst>
        </pc:spChg>
      </pc:sldChg>
      <pc:sldChg chg="modSp new mod">
        <pc:chgData name="LEE, LeoHK [Student]" userId="9a3a2de1-219e-428e-8675-8644b627526f" providerId="ADAL" clId="{679F2533-13A0-4432-916F-71A4732544E4}" dt="2024-09-18T14:36:15.660" v="553" actId="20577"/>
        <pc:sldMkLst>
          <pc:docMk/>
          <pc:sldMk cId="2445194849" sldId="381"/>
        </pc:sldMkLst>
        <pc:spChg chg="mod">
          <ac:chgData name="LEE, LeoHK [Student]" userId="9a3a2de1-219e-428e-8675-8644b627526f" providerId="ADAL" clId="{679F2533-13A0-4432-916F-71A4732544E4}" dt="2024-09-18T14:36:15.660" v="553" actId="20577"/>
          <ac:spMkLst>
            <pc:docMk/>
            <pc:sldMk cId="2445194849" sldId="381"/>
            <ac:spMk id="2" creationId="{EBDB33D4-0CED-B842-826A-DE42EFA622A9}"/>
          </ac:spMkLst>
        </pc:spChg>
        <pc:spChg chg="mod">
          <ac:chgData name="LEE, LeoHK [Student]" userId="9a3a2de1-219e-428e-8675-8644b627526f" providerId="ADAL" clId="{679F2533-13A0-4432-916F-71A4732544E4}" dt="2024-09-18T14:35:51.665" v="543" actId="20577"/>
          <ac:spMkLst>
            <pc:docMk/>
            <pc:sldMk cId="2445194849" sldId="381"/>
            <ac:spMk id="3" creationId="{58BBC6E0-F454-100C-A66D-D8463F1DCA30}"/>
          </ac:spMkLst>
        </pc:spChg>
        <pc:spChg chg="mod">
          <ac:chgData name="LEE, LeoHK [Student]" userId="9a3a2de1-219e-428e-8675-8644b627526f" providerId="ADAL" clId="{679F2533-13A0-4432-916F-71A4732544E4}" dt="2024-09-18T14:35:45.784" v="540" actId="2711"/>
          <ac:spMkLst>
            <pc:docMk/>
            <pc:sldMk cId="2445194849" sldId="381"/>
            <ac:spMk id="4" creationId="{68CE0294-75B0-D4B9-B5E4-B9BF0EA1459A}"/>
          </ac:spMkLst>
        </pc:spChg>
      </pc:sldChg>
      <pc:sldChg chg="modSp new mod">
        <pc:chgData name="LEE, LeoHK [Student]" userId="9a3a2de1-219e-428e-8675-8644b627526f" providerId="ADAL" clId="{679F2533-13A0-4432-916F-71A4732544E4}" dt="2024-09-18T14:36:54.217" v="566" actId="13926"/>
        <pc:sldMkLst>
          <pc:docMk/>
          <pc:sldMk cId="2763727803" sldId="382"/>
        </pc:sldMkLst>
        <pc:spChg chg="mod">
          <ac:chgData name="LEE, LeoHK [Student]" userId="9a3a2de1-219e-428e-8675-8644b627526f" providerId="ADAL" clId="{679F2533-13A0-4432-916F-71A4732544E4}" dt="2024-09-18T14:36:19.036" v="555" actId="20577"/>
          <ac:spMkLst>
            <pc:docMk/>
            <pc:sldMk cId="2763727803" sldId="382"/>
            <ac:spMk id="2" creationId="{348538B3-6732-FB3C-6146-35D9A25F36C8}"/>
          </ac:spMkLst>
        </pc:spChg>
        <pc:spChg chg="mod">
          <ac:chgData name="LEE, LeoHK [Student]" userId="9a3a2de1-219e-428e-8675-8644b627526f" providerId="ADAL" clId="{679F2533-13A0-4432-916F-71A4732544E4}" dt="2024-09-18T14:36:54.217" v="566" actId="13926"/>
          <ac:spMkLst>
            <pc:docMk/>
            <pc:sldMk cId="2763727803" sldId="382"/>
            <ac:spMk id="3" creationId="{6D446326-0073-D372-654B-E287A02740D0}"/>
          </ac:spMkLst>
        </pc:spChg>
        <pc:spChg chg="mod">
          <ac:chgData name="LEE, LeoHK [Student]" userId="9a3a2de1-219e-428e-8675-8644b627526f" providerId="ADAL" clId="{679F2533-13A0-4432-916F-71A4732544E4}" dt="2024-09-18T14:36:50.482" v="565" actId="13926"/>
          <ac:spMkLst>
            <pc:docMk/>
            <pc:sldMk cId="2763727803" sldId="382"/>
            <ac:spMk id="4" creationId="{E6FE08EE-F3A4-73E9-DE09-BF4F170FB216}"/>
          </ac:spMkLst>
        </pc:spChg>
      </pc:sldChg>
      <pc:sldChg chg="modSp new del mod">
        <pc:chgData name="LEE, LeoHK [Student]" userId="9a3a2de1-219e-428e-8675-8644b627526f" providerId="ADAL" clId="{679F2533-13A0-4432-916F-71A4732544E4}" dt="2024-09-18T14:43:54.216" v="643" actId="47"/>
        <pc:sldMkLst>
          <pc:docMk/>
          <pc:sldMk cId="1166082497" sldId="383"/>
        </pc:sldMkLst>
        <pc:spChg chg="mod">
          <ac:chgData name="LEE, LeoHK [Student]" userId="9a3a2de1-219e-428e-8675-8644b627526f" providerId="ADAL" clId="{679F2533-13A0-4432-916F-71A4732544E4}" dt="2024-09-18T14:43:52.097" v="642" actId="6549"/>
          <ac:spMkLst>
            <pc:docMk/>
            <pc:sldMk cId="1166082497" sldId="383"/>
            <ac:spMk id="2" creationId="{314D608F-464A-8910-389E-D7BBDE8EDC06}"/>
          </ac:spMkLst>
        </pc:spChg>
        <pc:spChg chg="mod">
          <ac:chgData name="LEE, LeoHK [Student]" userId="9a3a2de1-219e-428e-8675-8644b627526f" providerId="ADAL" clId="{679F2533-13A0-4432-916F-71A4732544E4}" dt="2024-09-18T14:39:09.564" v="607" actId="13926"/>
          <ac:spMkLst>
            <pc:docMk/>
            <pc:sldMk cId="1166082497" sldId="383"/>
            <ac:spMk id="3" creationId="{1315AD15-AD19-FEC0-1E8D-45044AFFA971}"/>
          </ac:spMkLst>
        </pc:spChg>
        <pc:spChg chg="mod">
          <ac:chgData name="LEE, LeoHK [Student]" userId="9a3a2de1-219e-428e-8675-8644b627526f" providerId="ADAL" clId="{679F2533-13A0-4432-916F-71A4732544E4}" dt="2024-09-18T14:39:05.500" v="606" actId="13926"/>
          <ac:spMkLst>
            <pc:docMk/>
            <pc:sldMk cId="1166082497" sldId="383"/>
            <ac:spMk id="4" creationId="{A3387989-68D9-7AF8-BDE3-E21F380B62E2}"/>
          </ac:spMkLst>
        </pc:spChg>
      </pc:sldChg>
      <pc:sldChg chg="modSp new mod modNotesTx">
        <pc:chgData name="LEE, LeoHK [Student]" userId="9a3a2de1-219e-428e-8675-8644b627526f" providerId="ADAL" clId="{679F2533-13A0-4432-916F-71A4732544E4}" dt="2024-09-18T14:54:28.453" v="701" actId="20577"/>
        <pc:sldMkLst>
          <pc:docMk/>
          <pc:sldMk cId="4261085486" sldId="383"/>
        </pc:sldMkLst>
        <pc:spChg chg="mod">
          <ac:chgData name="LEE, LeoHK [Student]" userId="9a3a2de1-219e-428e-8675-8644b627526f" providerId="ADAL" clId="{679F2533-13A0-4432-916F-71A4732544E4}" dt="2024-09-18T14:53:01.416" v="673" actId="255"/>
          <ac:spMkLst>
            <pc:docMk/>
            <pc:sldMk cId="4261085486" sldId="383"/>
            <ac:spMk id="2" creationId="{87976D6C-3BA1-F466-F745-0F5311B29E9D}"/>
          </ac:spMkLst>
        </pc:spChg>
        <pc:spChg chg="mod">
          <ac:chgData name="LEE, LeoHK [Student]" userId="9a3a2de1-219e-428e-8675-8644b627526f" providerId="ADAL" clId="{679F2533-13A0-4432-916F-71A4732544E4}" dt="2024-09-18T14:54:19.254" v="698" actId="27636"/>
          <ac:spMkLst>
            <pc:docMk/>
            <pc:sldMk cId="4261085486" sldId="383"/>
            <ac:spMk id="3" creationId="{4F1C8E3A-D285-0964-B20D-F94ACC9F6034}"/>
          </ac:spMkLst>
        </pc:spChg>
        <pc:spChg chg="mod">
          <ac:chgData name="LEE, LeoHK [Student]" userId="9a3a2de1-219e-428e-8675-8644b627526f" providerId="ADAL" clId="{679F2533-13A0-4432-916F-71A4732544E4}" dt="2024-09-18T14:54:19.256" v="699" actId="27636"/>
          <ac:spMkLst>
            <pc:docMk/>
            <pc:sldMk cId="4261085486" sldId="383"/>
            <ac:spMk id="4" creationId="{11FFCECE-1E75-0287-C86F-1B837A41173D}"/>
          </ac:spMkLst>
        </pc:spChg>
      </pc:sldChg>
      <pc:sldChg chg="modSp new del mod">
        <pc:chgData name="LEE, LeoHK [Student]" userId="9a3a2de1-219e-428e-8675-8644b627526f" providerId="ADAL" clId="{679F2533-13A0-4432-916F-71A4732544E4}" dt="2024-09-18T14:42:15.815" v="641" actId="47"/>
        <pc:sldMkLst>
          <pc:docMk/>
          <pc:sldMk cId="160762329" sldId="384"/>
        </pc:sldMkLst>
        <pc:spChg chg="mod">
          <ac:chgData name="LEE, LeoHK [Student]" userId="9a3a2de1-219e-428e-8675-8644b627526f" providerId="ADAL" clId="{679F2533-13A0-4432-916F-71A4732544E4}" dt="2024-09-18T14:39:59.934" v="609"/>
          <ac:spMkLst>
            <pc:docMk/>
            <pc:sldMk cId="160762329" sldId="384"/>
            <ac:spMk id="2" creationId="{7CDC77D7-EBE5-F4A8-8D85-0B7A0D3C9808}"/>
          </ac:spMkLst>
        </pc:spChg>
        <pc:spChg chg="mod">
          <ac:chgData name="LEE, LeoHK [Student]" userId="9a3a2de1-219e-428e-8675-8644b627526f" providerId="ADAL" clId="{679F2533-13A0-4432-916F-71A4732544E4}" dt="2024-09-18T14:40:47.795" v="640" actId="13926"/>
          <ac:spMkLst>
            <pc:docMk/>
            <pc:sldMk cId="160762329" sldId="384"/>
            <ac:spMk id="3" creationId="{F6294C97-3F5A-370E-94DF-476A3A18B20E}"/>
          </ac:spMkLst>
        </pc:spChg>
        <pc:spChg chg="mod">
          <ac:chgData name="LEE, LeoHK [Student]" userId="9a3a2de1-219e-428e-8675-8644b627526f" providerId="ADAL" clId="{679F2533-13A0-4432-916F-71A4732544E4}" dt="2024-09-18T14:40:43.606" v="638" actId="27636"/>
          <ac:spMkLst>
            <pc:docMk/>
            <pc:sldMk cId="160762329" sldId="384"/>
            <ac:spMk id="4" creationId="{C04391B4-FBD1-D083-ABC0-9C8494870A2F}"/>
          </ac:spMkLst>
        </pc:spChg>
      </pc:sldChg>
    </pc:docChg>
  </pc:docChgLst>
  <pc:docChgLst>
    <pc:chgData name="LEE, LeoHK [Student]" userId="9a3a2de1-219e-428e-8675-8644b627526f" providerId="ADAL" clId="{FE4E1D0D-8091-4CDF-A54D-759739242448}"/>
    <pc:docChg chg="undo custSel addSld delSld modSld">
      <pc:chgData name="LEE, LeoHK [Student]" userId="9a3a2de1-219e-428e-8675-8644b627526f" providerId="ADAL" clId="{FE4E1D0D-8091-4CDF-A54D-759739242448}" dt="2024-10-16T09:44:17.938" v="914" actId="1076"/>
      <pc:docMkLst>
        <pc:docMk/>
      </pc:docMkLst>
      <pc:sldChg chg="modSp mod">
        <pc:chgData name="LEE, LeoHK [Student]" userId="9a3a2de1-219e-428e-8675-8644b627526f" providerId="ADAL" clId="{FE4E1D0D-8091-4CDF-A54D-759739242448}" dt="2024-10-16T09:11:51.668" v="376" actId="20577"/>
        <pc:sldMkLst>
          <pc:docMk/>
          <pc:sldMk cId="3905888907" sldId="256"/>
        </pc:sldMkLst>
        <pc:spChg chg="mod">
          <ac:chgData name="LEE, LeoHK [Student]" userId="9a3a2de1-219e-428e-8675-8644b627526f" providerId="ADAL" clId="{FE4E1D0D-8091-4CDF-A54D-759739242448}" dt="2024-10-16T09:11:51.668" v="376" actId="20577"/>
          <ac:spMkLst>
            <pc:docMk/>
            <pc:sldMk cId="3905888907" sldId="256"/>
            <ac:spMk id="2" creationId="{0D89C201-7C86-0572-C640-D471AC89A01E}"/>
          </ac:spMkLst>
        </pc:spChg>
      </pc:sldChg>
      <pc:sldChg chg="modSp mod">
        <pc:chgData name="LEE, LeoHK [Student]" userId="9a3a2de1-219e-428e-8675-8644b627526f" providerId="ADAL" clId="{FE4E1D0D-8091-4CDF-A54D-759739242448}" dt="2024-10-16T09:11:59.080" v="382" actId="20577"/>
        <pc:sldMkLst>
          <pc:docMk/>
          <pc:sldMk cId="1505751433" sldId="299"/>
        </pc:sldMkLst>
        <pc:spChg chg="mod">
          <ac:chgData name="LEE, LeoHK [Student]" userId="9a3a2de1-219e-428e-8675-8644b627526f" providerId="ADAL" clId="{FE4E1D0D-8091-4CDF-A54D-759739242448}" dt="2024-10-16T09:11:59.080" v="382" actId="20577"/>
          <ac:spMkLst>
            <pc:docMk/>
            <pc:sldMk cId="1505751433" sldId="299"/>
            <ac:spMk id="23" creationId="{BC21498E-D7DD-CA72-5ECB-D3A5D84BC03C}"/>
          </ac:spMkLst>
        </pc:spChg>
        <pc:spChg chg="mod">
          <ac:chgData name="LEE, LeoHK [Student]" userId="9a3a2de1-219e-428e-8675-8644b627526f" providerId="ADAL" clId="{FE4E1D0D-8091-4CDF-A54D-759739242448}" dt="2024-10-16T09:08:25.295" v="370"/>
          <ac:spMkLst>
            <pc:docMk/>
            <pc:sldMk cId="1505751433" sldId="299"/>
            <ac:spMk id="24" creationId="{4B72DFEC-D3B3-9193-94D0-FA83391CC46D}"/>
          </ac:spMkLst>
        </pc:spChg>
      </pc:sldChg>
      <pc:sldChg chg="del">
        <pc:chgData name="LEE, LeoHK [Student]" userId="9a3a2de1-219e-428e-8675-8644b627526f" providerId="ADAL" clId="{FE4E1D0D-8091-4CDF-A54D-759739242448}" dt="2024-10-06T13:36:23.378" v="13" actId="47"/>
        <pc:sldMkLst>
          <pc:docMk/>
          <pc:sldMk cId="808542826" sldId="327"/>
        </pc:sldMkLst>
      </pc:sldChg>
      <pc:sldChg chg="addSp delSp modSp mod modNotesTx">
        <pc:chgData name="LEE, LeoHK [Student]" userId="9a3a2de1-219e-428e-8675-8644b627526f" providerId="ADAL" clId="{FE4E1D0D-8091-4CDF-A54D-759739242448}" dt="2024-10-16T09:18:59.169" v="495" actId="20577"/>
        <pc:sldMkLst>
          <pc:docMk/>
          <pc:sldMk cId="1049912862" sldId="349"/>
        </pc:sldMkLst>
        <pc:spChg chg="mod">
          <ac:chgData name="LEE, LeoHK [Student]" userId="9a3a2de1-219e-428e-8675-8644b627526f" providerId="ADAL" clId="{FE4E1D0D-8091-4CDF-A54D-759739242448}" dt="2024-10-16T09:18:59.169" v="495" actId="20577"/>
          <ac:spMkLst>
            <pc:docMk/>
            <pc:sldMk cId="1049912862" sldId="349"/>
            <ac:spMk id="2" creationId="{3E01AC48-7B7A-B306-2F8A-EB0923B9589D}"/>
          </ac:spMkLst>
        </pc:spChg>
        <pc:spChg chg="add del mod">
          <ac:chgData name="LEE, LeoHK [Student]" userId="9a3a2de1-219e-428e-8675-8644b627526f" providerId="ADAL" clId="{FE4E1D0D-8091-4CDF-A54D-759739242448}" dt="2024-10-06T13:42:11.852" v="67"/>
          <ac:spMkLst>
            <pc:docMk/>
            <pc:sldMk cId="1049912862" sldId="349"/>
            <ac:spMk id="3" creationId="{80F1554D-0B37-1DFC-A420-524BA72E99E6}"/>
          </ac:spMkLst>
        </pc:spChg>
        <pc:spChg chg="add">
          <ac:chgData name="LEE, LeoHK [Student]" userId="9a3a2de1-219e-428e-8675-8644b627526f" providerId="ADAL" clId="{FE4E1D0D-8091-4CDF-A54D-759739242448}" dt="2024-10-16T09:14:43.688" v="401"/>
          <ac:spMkLst>
            <pc:docMk/>
            <pc:sldMk cId="1049912862" sldId="349"/>
            <ac:spMk id="3" creationId="{D4A6DD1E-DDD2-4147-D4C3-36C93E03C598}"/>
          </ac:spMkLst>
        </pc:spChg>
        <pc:spChg chg="add del mod">
          <ac:chgData name="LEE, LeoHK [Student]" userId="9a3a2de1-219e-428e-8675-8644b627526f" providerId="ADAL" clId="{FE4E1D0D-8091-4CDF-A54D-759739242448}" dt="2024-10-16T09:18:31.549" v="493" actId="13926"/>
          <ac:spMkLst>
            <pc:docMk/>
            <pc:sldMk cId="1049912862" sldId="349"/>
            <ac:spMk id="4" creationId="{A86AE4D8-DC8C-B319-83E1-83B221B87CE7}"/>
          </ac:spMkLst>
        </pc:spChg>
        <pc:spChg chg="add">
          <ac:chgData name="LEE, LeoHK [Student]" userId="9a3a2de1-219e-428e-8675-8644b627526f" providerId="ADAL" clId="{FE4E1D0D-8091-4CDF-A54D-759739242448}" dt="2024-10-06T13:42:02.538" v="61"/>
          <ac:spMkLst>
            <pc:docMk/>
            <pc:sldMk cId="1049912862" sldId="349"/>
            <ac:spMk id="5" creationId="{1AB2D23E-EF08-7439-C731-B496E76C3608}"/>
          </ac:spMkLst>
        </pc:spChg>
        <pc:spChg chg="add">
          <ac:chgData name="LEE, LeoHK [Student]" userId="9a3a2de1-219e-428e-8675-8644b627526f" providerId="ADAL" clId="{FE4E1D0D-8091-4CDF-A54D-759739242448}" dt="2024-10-16T09:17:01.931" v="456"/>
          <ac:spMkLst>
            <pc:docMk/>
            <pc:sldMk cId="1049912862" sldId="349"/>
            <ac:spMk id="5" creationId="{FD2E07AD-F719-9652-574E-13B26838AE89}"/>
          </ac:spMkLst>
        </pc:spChg>
        <pc:spChg chg="add mod">
          <ac:chgData name="LEE, LeoHK [Student]" userId="9a3a2de1-219e-428e-8675-8644b627526f" providerId="ADAL" clId="{FE4E1D0D-8091-4CDF-A54D-759739242448}" dt="2024-10-06T13:42:09.911" v="64"/>
          <ac:spMkLst>
            <pc:docMk/>
            <pc:sldMk cId="1049912862" sldId="349"/>
            <ac:spMk id="6" creationId="{5DAA65E8-C39C-616E-8CE4-D07EB66AEE2B}"/>
          </ac:spMkLst>
        </pc:spChg>
        <pc:spChg chg="add mod">
          <ac:chgData name="LEE, LeoHK [Student]" userId="9a3a2de1-219e-428e-8675-8644b627526f" providerId="ADAL" clId="{FE4E1D0D-8091-4CDF-A54D-759739242448}" dt="2024-10-06T13:42:11.846" v="66"/>
          <ac:spMkLst>
            <pc:docMk/>
            <pc:sldMk cId="1049912862" sldId="349"/>
            <ac:spMk id="7" creationId="{70AEBD61-B957-680F-D7C3-B970E69FE992}"/>
          </ac:spMkLst>
        </pc:spChg>
        <pc:spChg chg="add mod">
          <ac:chgData name="LEE, LeoHK [Student]" userId="9a3a2de1-219e-428e-8675-8644b627526f" providerId="ADAL" clId="{FE4E1D0D-8091-4CDF-A54D-759739242448}" dt="2024-10-16T09:16:52.222" v="455" actId="13926"/>
          <ac:spMkLst>
            <pc:docMk/>
            <pc:sldMk cId="1049912862" sldId="349"/>
            <ac:spMk id="8" creationId="{864B238F-DBB8-CA94-58EA-FBE78A58A40B}"/>
          </ac:spMkLst>
        </pc:spChg>
        <pc:spChg chg="add mod">
          <ac:chgData name="LEE, LeoHK [Student]" userId="9a3a2de1-219e-428e-8675-8644b627526f" providerId="ADAL" clId="{FE4E1D0D-8091-4CDF-A54D-759739242448}" dt="2024-10-06T13:46:32.971" v="101"/>
          <ac:spMkLst>
            <pc:docMk/>
            <pc:sldMk cId="1049912862" sldId="349"/>
            <ac:spMk id="9" creationId="{C91A94B3-1B32-07BA-93D3-4B5586A524BF}"/>
          </ac:spMkLst>
        </pc:spChg>
      </pc:sldChg>
      <pc:sldChg chg="addSp delSp modSp del mod modNotesTx">
        <pc:chgData name="LEE, LeoHK [Student]" userId="9a3a2de1-219e-428e-8675-8644b627526f" providerId="ADAL" clId="{FE4E1D0D-8091-4CDF-A54D-759739242448}" dt="2024-10-16T09:23:35.940" v="625" actId="47"/>
        <pc:sldMkLst>
          <pc:docMk/>
          <pc:sldMk cId="3180863824" sldId="351"/>
        </pc:sldMkLst>
        <pc:spChg chg="mod">
          <ac:chgData name="LEE, LeoHK [Student]" userId="9a3a2de1-219e-428e-8675-8644b627526f" providerId="ADAL" clId="{FE4E1D0D-8091-4CDF-A54D-759739242448}" dt="2024-10-06T13:56:14.511" v="255" actId="20577"/>
          <ac:spMkLst>
            <pc:docMk/>
            <pc:sldMk cId="3180863824" sldId="351"/>
            <ac:spMk id="2" creationId="{B84B7F2E-C03F-41A3-A665-DCCFC5113155}"/>
          </ac:spMkLst>
        </pc:spChg>
        <pc:spChg chg="del mod">
          <ac:chgData name="LEE, LeoHK [Student]" userId="9a3a2de1-219e-428e-8675-8644b627526f" providerId="ADAL" clId="{FE4E1D0D-8091-4CDF-A54D-759739242448}" dt="2024-10-06T13:52:50.182" v="237"/>
          <ac:spMkLst>
            <pc:docMk/>
            <pc:sldMk cId="3180863824" sldId="351"/>
            <ac:spMk id="3" creationId="{CFA88BF3-B9C3-D77C-FAE8-167A6A63C9BD}"/>
          </ac:spMkLst>
        </pc:spChg>
        <pc:spChg chg="del">
          <ac:chgData name="LEE, LeoHK [Student]" userId="9a3a2de1-219e-428e-8675-8644b627526f" providerId="ADAL" clId="{FE4E1D0D-8091-4CDF-A54D-759739242448}" dt="2024-10-06T13:52:13.736" v="230" actId="478"/>
          <ac:spMkLst>
            <pc:docMk/>
            <pc:sldMk cId="3180863824" sldId="351"/>
            <ac:spMk id="4" creationId="{8536B0E8-1782-72D8-0F6F-4D4AA880AC3D}"/>
          </ac:spMkLst>
        </pc:spChg>
        <pc:spChg chg="add del mod">
          <ac:chgData name="LEE, LeoHK [Student]" userId="9a3a2de1-219e-428e-8675-8644b627526f" providerId="ADAL" clId="{FE4E1D0D-8091-4CDF-A54D-759739242448}" dt="2024-10-06T13:52:18.122" v="231" actId="478"/>
          <ac:spMkLst>
            <pc:docMk/>
            <pc:sldMk cId="3180863824" sldId="351"/>
            <ac:spMk id="6" creationId="{1A5DE70E-FA3D-1B38-8A1E-18ADEF882D69}"/>
          </ac:spMkLst>
        </pc:spChg>
        <pc:spChg chg="add">
          <ac:chgData name="LEE, LeoHK [Student]" userId="9a3a2de1-219e-428e-8675-8644b627526f" providerId="ADAL" clId="{FE4E1D0D-8091-4CDF-A54D-759739242448}" dt="2024-10-06T13:52:44.210" v="235"/>
          <ac:spMkLst>
            <pc:docMk/>
            <pc:sldMk cId="3180863824" sldId="351"/>
            <ac:spMk id="7" creationId="{280D5AAF-C021-2BE2-0BE6-28FF8BF519C9}"/>
          </ac:spMkLst>
        </pc:spChg>
        <pc:spChg chg="add mod">
          <ac:chgData name="LEE, LeoHK [Student]" userId="9a3a2de1-219e-428e-8675-8644b627526f" providerId="ADAL" clId="{FE4E1D0D-8091-4CDF-A54D-759739242448}" dt="2024-10-06T13:53:56.598" v="249" actId="13926"/>
          <ac:spMkLst>
            <pc:docMk/>
            <pc:sldMk cId="3180863824" sldId="351"/>
            <ac:spMk id="8" creationId="{9743E6CE-F960-0318-9594-B11A02028252}"/>
          </ac:spMkLst>
        </pc:spChg>
      </pc:sldChg>
      <pc:sldChg chg="addSp delSp modSp del mod modNotesTx">
        <pc:chgData name="LEE, LeoHK [Student]" userId="9a3a2de1-219e-428e-8675-8644b627526f" providerId="ADAL" clId="{FE4E1D0D-8091-4CDF-A54D-759739242448}" dt="2024-10-16T09:23:36.366" v="626" actId="47"/>
        <pc:sldMkLst>
          <pc:docMk/>
          <pc:sldMk cId="527053173" sldId="354"/>
        </pc:sldMkLst>
        <pc:spChg chg="mod">
          <ac:chgData name="LEE, LeoHK [Student]" userId="9a3a2de1-219e-428e-8675-8644b627526f" providerId="ADAL" clId="{FE4E1D0D-8091-4CDF-A54D-759739242448}" dt="2024-10-06T14:03:36.397" v="315" actId="20577"/>
          <ac:spMkLst>
            <pc:docMk/>
            <pc:sldMk cId="527053173" sldId="354"/>
            <ac:spMk id="2" creationId="{C4478F11-B86C-71F0-7009-D4AF4329F61C}"/>
          </ac:spMkLst>
        </pc:spChg>
        <pc:spChg chg="add mod">
          <ac:chgData name="LEE, LeoHK [Student]" userId="9a3a2de1-219e-428e-8675-8644b627526f" providerId="ADAL" clId="{FE4E1D0D-8091-4CDF-A54D-759739242448}" dt="2024-10-06T14:02:38.510" v="306" actId="13926"/>
          <ac:spMkLst>
            <pc:docMk/>
            <pc:sldMk cId="527053173" sldId="354"/>
            <ac:spMk id="3" creationId="{6459FDE1-45E2-CA84-EFC9-74375AC2969B}"/>
          </ac:spMkLst>
        </pc:spChg>
        <pc:spChg chg="del mod">
          <ac:chgData name="LEE, LeoHK [Student]" userId="9a3a2de1-219e-428e-8675-8644b627526f" providerId="ADAL" clId="{FE4E1D0D-8091-4CDF-A54D-759739242448}" dt="2024-10-06T13:58:55.301" v="267"/>
          <ac:spMkLst>
            <pc:docMk/>
            <pc:sldMk cId="527053173" sldId="354"/>
            <ac:spMk id="4" creationId="{8A9F5E0F-E147-61B4-57A0-96E59A751A8D}"/>
          </ac:spMkLst>
        </pc:spChg>
        <pc:spChg chg="mod">
          <ac:chgData name="LEE, LeoHK [Student]" userId="9a3a2de1-219e-428e-8675-8644b627526f" providerId="ADAL" clId="{FE4E1D0D-8091-4CDF-A54D-759739242448}" dt="2024-10-06T14:03:10.424" v="311" actId="13926"/>
          <ac:spMkLst>
            <pc:docMk/>
            <pc:sldMk cId="527053173" sldId="354"/>
            <ac:spMk id="8" creationId="{321F063B-BDF9-C923-7FFD-64B280A69BB5}"/>
          </ac:spMkLst>
        </pc:spChg>
        <pc:picChg chg="del">
          <ac:chgData name="LEE, LeoHK [Student]" userId="9a3a2de1-219e-428e-8675-8644b627526f" providerId="ADAL" clId="{FE4E1D0D-8091-4CDF-A54D-759739242448}" dt="2024-10-06T13:57:37.050" v="261" actId="478"/>
          <ac:picMkLst>
            <pc:docMk/>
            <pc:sldMk cId="527053173" sldId="354"/>
            <ac:picMk id="1026" creationId="{2A88FF5D-FF04-E452-7B76-41F27B6A0140}"/>
          </ac:picMkLst>
        </pc:picChg>
      </pc:sldChg>
      <pc:sldChg chg="addSp delSp modSp mod modNotesTx">
        <pc:chgData name="LEE, LeoHK [Student]" userId="9a3a2de1-219e-428e-8675-8644b627526f" providerId="ADAL" clId="{FE4E1D0D-8091-4CDF-A54D-759739242448}" dt="2024-10-16T09:14:00.051" v="399" actId="1076"/>
        <pc:sldMkLst>
          <pc:docMk/>
          <pc:sldMk cId="2777398963" sldId="355"/>
        </pc:sldMkLst>
        <pc:spChg chg="mod">
          <ac:chgData name="LEE, LeoHK [Student]" userId="9a3a2de1-219e-428e-8675-8644b627526f" providerId="ADAL" clId="{FE4E1D0D-8091-4CDF-A54D-759739242448}" dt="2024-10-16T09:12:30.762" v="383"/>
          <ac:spMkLst>
            <pc:docMk/>
            <pc:sldMk cId="2777398963" sldId="355"/>
            <ac:spMk id="2" creationId="{78B54F95-9E37-211B-B944-B2F0E364E97C}"/>
          </ac:spMkLst>
        </pc:spChg>
        <pc:spChg chg="add del mod">
          <ac:chgData name="LEE, LeoHK [Student]" userId="9a3a2de1-219e-428e-8675-8644b627526f" providerId="ADAL" clId="{FE4E1D0D-8091-4CDF-A54D-759739242448}" dt="2024-10-16T09:12:53.272" v="388" actId="478"/>
          <ac:spMkLst>
            <pc:docMk/>
            <pc:sldMk cId="2777398963" sldId="355"/>
            <ac:spMk id="4" creationId="{D6BB6AB6-8299-BF02-D06A-AFE2724A9DA3}"/>
          </ac:spMkLst>
        </pc:spChg>
        <pc:spChg chg="mod">
          <ac:chgData name="LEE, LeoHK [Student]" userId="9a3a2de1-219e-428e-8675-8644b627526f" providerId="ADAL" clId="{FE4E1D0D-8091-4CDF-A54D-759739242448}" dt="2024-10-16T09:14:00.051" v="399" actId="1076"/>
          <ac:spMkLst>
            <pc:docMk/>
            <pc:sldMk cId="2777398963" sldId="355"/>
            <ac:spMk id="6" creationId="{660BDBF5-6FA6-4C03-A65A-CB94FE9CF61E}"/>
          </ac:spMkLst>
        </pc:spChg>
        <pc:spChg chg="del mod">
          <ac:chgData name="LEE, LeoHK [Student]" userId="9a3a2de1-219e-428e-8675-8644b627526f" providerId="ADAL" clId="{FE4E1D0D-8091-4CDF-A54D-759739242448}" dt="2024-10-16T09:12:49.983" v="387" actId="478"/>
          <ac:spMkLst>
            <pc:docMk/>
            <pc:sldMk cId="2777398963" sldId="355"/>
            <ac:spMk id="7" creationId="{4AAFB88A-964B-DFB4-5237-3EE028045FB3}"/>
          </ac:spMkLst>
        </pc:spChg>
      </pc:sldChg>
      <pc:sldChg chg="addSp delSp modSp del mod">
        <pc:chgData name="LEE, LeoHK [Student]" userId="9a3a2de1-219e-428e-8675-8644b627526f" providerId="ADAL" clId="{FE4E1D0D-8091-4CDF-A54D-759739242448}" dt="2024-10-16T09:23:36.702" v="627" actId="47"/>
        <pc:sldMkLst>
          <pc:docMk/>
          <pc:sldMk cId="2977581144" sldId="356"/>
        </pc:sldMkLst>
        <pc:spChg chg="mod">
          <ac:chgData name="LEE, LeoHK [Student]" userId="9a3a2de1-219e-428e-8675-8644b627526f" providerId="ADAL" clId="{FE4E1D0D-8091-4CDF-A54D-759739242448}" dt="2024-10-06T14:03:43.037" v="320" actId="20577"/>
          <ac:spMkLst>
            <pc:docMk/>
            <pc:sldMk cId="2977581144" sldId="356"/>
            <ac:spMk id="2" creationId="{B6E66792-0CA4-34CF-226D-147B0EA12515}"/>
          </ac:spMkLst>
        </pc:spChg>
        <pc:spChg chg="mod">
          <ac:chgData name="LEE, LeoHK [Student]" userId="9a3a2de1-219e-428e-8675-8644b627526f" providerId="ADAL" clId="{FE4E1D0D-8091-4CDF-A54D-759739242448}" dt="2024-10-06T14:07:20.289" v="354"/>
          <ac:spMkLst>
            <pc:docMk/>
            <pc:sldMk cId="2977581144" sldId="356"/>
            <ac:spMk id="3" creationId="{27B0913F-BB45-F7A0-11AC-DE40742F0493}"/>
          </ac:spMkLst>
        </pc:spChg>
        <pc:spChg chg="add del mod">
          <ac:chgData name="LEE, LeoHK [Student]" userId="9a3a2de1-219e-428e-8675-8644b627526f" providerId="ADAL" clId="{FE4E1D0D-8091-4CDF-A54D-759739242448}" dt="2024-10-06T14:04:53.744" v="334" actId="34307"/>
          <ac:spMkLst>
            <pc:docMk/>
            <pc:sldMk cId="2977581144" sldId="356"/>
            <ac:spMk id="4" creationId="{39E38602-3632-36EA-1918-4E29EDD55B74}"/>
          </ac:spMkLst>
        </pc:spChg>
        <pc:spChg chg="add mod">
          <ac:chgData name="LEE, LeoHK [Student]" userId="9a3a2de1-219e-428e-8675-8644b627526f" providerId="ADAL" clId="{FE4E1D0D-8091-4CDF-A54D-759739242448}" dt="2024-10-06T14:06:06.898" v="351" actId="255"/>
          <ac:spMkLst>
            <pc:docMk/>
            <pc:sldMk cId="2977581144" sldId="356"/>
            <ac:spMk id="7" creationId="{AC9E394D-D25C-426E-8CF4-C8515ABC2E02}"/>
          </ac:spMkLst>
        </pc:spChg>
        <pc:picChg chg="add del mod ord">
          <ac:chgData name="LEE, LeoHK [Student]" userId="9a3a2de1-219e-428e-8675-8644b627526f" providerId="ADAL" clId="{FE4E1D0D-8091-4CDF-A54D-759739242448}" dt="2024-10-06T14:05:00.340" v="335" actId="478"/>
          <ac:picMkLst>
            <pc:docMk/>
            <pc:sldMk cId="2977581144" sldId="356"/>
            <ac:picMk id="5" creationId="{97ECF0A1-629A-5C82-E8FD-E56809BCE396}"/>
          </ac:picMkLst>
        </pc:picChg>
      </pc:sldChg>
      <pc:sldChg chg="delSp modSp del mod modNotesTx">
        <pc:chgData name="LEE, LeoHK [Student]" userId="9a3a2de1-219e-428e-8675-8644b627526f" providerId="ADAL" clId="{FE4E1D0D-8091-4CDF-A54D-759739242448}" dt="2024-10-16T09:23:36.957" v="628" actId="47"/>
        <pc:sldMkLst>
          <pc:docMk/>
          <pc:sldMk cId="1752381454" sldId="357"/>
        </pc:sldMkLst>
        <pc:spChg chg="mod">
          <ac:chgData name="LEE, LeoHK [Student]" userId="9a3a2de1-219e-428e-8675-8644b627526f" providerId="ADAL" clId="{FE4E1D0D-8091-4CDF-A54D-759739242448}" dt="2024-10-06T14:08:18.274" v="355"/>
          <ac:spMkLst>
            <pc:docMk/>
            <pc:sldMk cId="1752381454" sldId="357"/>
            <ac:spMk id="2" creationId="{5922888F-56CA-A97C-DB05-ED2176F0EA02}"/>
          </ac:spMkLst>
        </pc:spChg>
        <pc:spChg chg="mod">
          <ac:chgData name="LEE, LeoHK [Student]" userId="9a3a2de1-219e-428e-8675-8644b627526f" providerId="ADAL" clId="{FE4E1D0D-8091-4CDF-A54D-759739242448}" dt="2024-10-06T14:08:24.278" v="358" actId="27636"/>
          <ac:spMkLst>
            <pc:docMk/>
            <pc:sldMk cId="1752381454" sldId="357"/>
            <ac:spMk id="3" creationId="{4FBBCE86-13FC-042C-D745-07D0D5F084BF}"/>
          </ac:spMkLst>
        </pc:spChg>
        <pc:picChg chg="del">
          <ac:chgData name="LEE, LeoHK [Student]" userId="9a3a2de1-219e-428e-8675-8644b627526f" providerId="ADAL" clId="{FE4E1D0D-8091-4CDF-A54D-759739242448}" dt="2024-10-06T14:08:20.954" v="356" actId="478"/>
          <ac:picMkLst>
            <pc:docMk/>
            <pc:sldMk cId="1752381454" sldId="357"/>
            <ac:picMk id="2050" creationId="{475E387E-C972-DCE8-8015-1118533BA355}"/>
          </ac:picMkLst>
        </pc:picChg>
      </pc:sldChg>
      <pc:sldChg chg="del">
        <pc:chgData name="LEE, LeoHK [Student]" userId="9a3a2de1-219e-428e-8675-8644b627526f" providerId="ADAL" clId="{FE4E1D0D-8091-4CDF-A54D-759739242448}" dt="2024-10-16T09:23:37.476" v="629" actId="47"/>
        <pc:sldMkLst>
          <pc:docMk/>
          <pc:sldMk cId="4107708187" sldId="358"/>
        </pc:sldMkLst>
      </pc:sldChg>
      <pc:sldChg chg="del">
        <pc:chgData name="LEE, LeoHK [Student]" userId="9a3a2de1-219e-428e-8675-8644b627526f" providerId="ADAL" clId="{FE4E1D0D-8091-4CDF-A54D-759739242448}" dt="2024-10-16T09:23:37.689" v="630" actId="47"/>
        <pc:sldMkLst>
          <pc:docMk/>
          <pc:sldMk cId="53279684" sldId="359"/>
        </pc:sldMkLst>
      </pc:sldChg>
      <pc:sldChg chg="del">
        <pc:chgData name="LEE, LeoHK [Student]" userId="9a3a2de1-219e-428e-8675-8644b627526f" providerId="ADAL" clId="{FE4E1D0D-8091-4CDF-A54D-759739242448}" dt="2024-10-16T09:23:38.001" v="631" actId="47"/>
        <pc:sldMkLst>
          <pc:docMk/>
          <pc:sldMk cId="4081423756" sldId="361"/>
        </pc:sldMkLst>
      </pc:sldChg>
      <pc:sldChg chg="del">
        <pc:chgData name="LEE, LeoHK [Student]" userId="9a3a2de1-219e-428e-8675-8644b627526f" providerId="ADAL" clId="{FE4E1D0D-8091-4CDF-A54D-759739242448}" dt="2024-10-16T09:23:38.229" v="632" actId="47"/>
        <pc:sldMkLst>
          <pc:docMk/>
          <pc:sldMk cId="2320625194" sldId="362"/>
        </pc:sldMkLst>
      </pc:sldChg>
      <pc:sldChg chg="del">
        <pc:chgData name="LEE, LeoHK [Student]" userId="9a3a2de1-219e-428e-8675-8644b627526f" providerId="ADAL" clId="{FE4E1D0D-8091-4CDF-A54D-759739242448}" dt="2024-10-16T09:23:38.628" v="633" actId="47"/>
        <pc:sldMkLst>
          <pc:docMk/>
          <pc:sldMk cId="1015908321" sldId="363"/>
        </pc:sldMkLst>
      </pc:sldChg>
      <pc:sldChg chg="del">
        <pc:chgData name="LEE, LeoHK [Student]" userId="9a3a2de1-219e-428e-8675-8644b627526f" providerId="ADAL" clId="{FE4E1D0D-8091-4CDF-A54D-759739242448}" dt="2024-10-16T09:23:38.952" v="634" actId="47"/>
        <pc:sldMkLst>
          <pc:docMk/>
          <pc:sldMk cId="2319303825" sldId="372"/>
        </pc:sldMkLst>
      </pc:sldChg>
      <pc:sldChg chg="del">
        <pc:chgData name="LEE, LeoHK [Student]" userId="9a3a2de1-219e-428e-8675-8644b627526f" providerId="ADAL" clId="{FE4E1D0D-8091-4CDF-A54D-759739242448}" dt="2024-10-16T09:23:41.097" v="635" actId="47"/>
        <pc:sldMkLst>
          <pc:docMk/>
          <pc:sldMk cId="2866275601" sldId="374"/>
        </pc:sldMkLst>
      </pc:sldChg>
      <pc:sldChg chg="del">
        <pc:chgData name="LEE, LeoHK [Student]" userId="9a3a2de1-219e-428e-8675-8644b627526f" providerId="ADAL" clId="{FE4E1D0D-8091-4CDF-A54D-759739242448}" dt="2024-10-16T09:23:41.293" v="636" actId="47"/>
        <pc:sldMkLst>
          <pc:docMk/>
          <pc:sldMk cId="136300656" sldId="375"/>
        </pc:sldMkLst>
      </pc:sldChg>
      <pc:sldChg chg="del">
        <pc:chgData name="LEE, LeoHK [Student]" userId="9a3a2de1-219e-428e-8675-8644b627526f" providerId="ADAL" clId="{FE4E1D0D-8091-4CDF-A54D-759739242448}" dt="2024-10-16T09:23:41.495" v="637" actId="47"/>
        <pc:sldMkLst>
          <pc:docMk/>
          <pc:sldMk cId="4266422746" sldId="376"/>
        </pc:sldMkLst>
      </pc:sldChg>
      <pc:sldChg chg="del">
        <pc:chgData name="LEE, LeoHK [Student]" userId="9a3a2de1-219e-428e-8675-8644b627526f" providerId="ADAL" clId="{FE4E1D0D-8091-4CDF-A54D-759739242448}" dt="2024-10-16T09:23:41.771" v="638" actId="47"/>
        <pc:sldMkLst>
          <pc:docMk/>
          <pc:sldMk cId="4260522168" sldId="377"/>
        </pc:sldMkLst>
      </pc:sldChg>
      <pc:sldChg chg="del">
        <pc:chgData name="LEE, LeoHK [Student]" userId="9a3a2de1-219e-428e-8675-8644b627526f" providerId="ADAL" clId="{FE4E1D0D-8091-4CDF-A54D-759739242448}" dt="2024-10-16T09:23:42.112" v="639" actId="47"/>
        <pc:sldMkLst>
          <pc:docMk/>
          <pc:sldMk cId="3246190545" sldId="378"/>
        </pc:sldMkLst>
      </pc:sldChg>
      <pc:sldChg chg="del">
        <pc:chgData name="LEE, LeoHK [Student]" userId="9a3a2de1-219e-428e-8675-8644b627526f" providerId="ADAL" clId="{FE4E1D0D-8091-4CDF-A54D-759739242448}" dt="2024-10-16T09:23:42.379" v="640" actId="47"/>
        <pc:sldMkLst>
          <pc:docMk/>
          <pc:sldMk cId="3792685981" sldId="379"/>
        </pc:sldMkLst>
      </pc:sldChg>
      <pc:sldChg chg="del">
        <pc:chgData name="LEE, LeoHK [Student]" userId="9a3a2de1-219e-428e-8675-8644b627526f" providerId="ADAL" clId="{FE4E1D0D-8091-4CDF-A54D-759739242448}" dt="2024-10-16T09:23:42.718" v="641" actId="47"/>
        <pc:sldMkLst>
          <pc:docMk/>
          <pc:sldMk cId="1447731832" sldId="380"/>
        </pc:sldMkLst>
      </pc:sldChg>
      <pc:sldChg chg="del">
        <pc:chgData name="LEE, LeoHK [Student]" userId="9a3a2de1-219e-428e-8675-8644b627526f" providerId="ADAL" clId="{FE4E1D0D-8091-4CDF-A54D-759739242448}" dt="2024-10-16T09:23:42.977" v="642" actId="47"/>
        <pc:sldMkLst>
          <pc:docMk/>
          <pc:sldMk cId="2445194849" sldId="381"/>
        </pc:sldMkLst>
      </pc:sldChg>
      <pc:sldChg chg="del">
        <pc:chgData name="LEE, LeoHK [Student]" userId="9a3a2de1-219e-428e-8675-8644b627526f" providerId="ADAL" clId="{FE4E1D0D-8091-4CDF-A54D-759739242448}" dt="2024-10-16T09:23:43.505" v="643" actId="47"/>
        <pc:sldMkLst>
          <pc:docMk/>
          <pc:sldMk cId="2763727803" sldId="382"/>
        </pc:sldMkLst>
      </pc:sldChg>
      <pc:sldChg chg="del">
        <pc:chgData name="LEE, LeoHK [Student]" userId="9a3a2de1-219e-428e-8675-8644b627526f" providerId="ADAL" clId="{FE4E1D0D-8091-4CDF-A54D-759739242448}" dt="2024-10-16T09:23:43.789" v="644" actId="47"/>
        <pc:sldMkLst>
          <pc:docMk/>
          <pc:sldMk cId="3047457175" sldId="384"/>
        </pc:sldMkLst>
      </pc:sldChg>
      <pc:sldChg chg="del">
        <pc:chgData name="LEE, LeoHK [Student]" userId="9a3a2de1-219e-428e-8675-8644b627526f" providerId="ADAL" clId="{FE4E1D0D-8091-4CDF-A54D-759739242448}" dt="2024-10-16T09:23:44.188" v="645" actId="47"/>
        <pc:sldMkLst>
          <pc:docMk/>
          <pc:sldMk cId="1632530325" sldId="385"/>
        </pc:sldMkLst>
      </pc:sldChg>
      <pc:sldChg chg="del">
        <pc:chgData name="LEE, LeoHK [Student]" userId="9a3a2de1-219e-428e-8675-8644b627526f" providerId="ADAL" clId="{FE4E1D0D-8091-4CDF-A54D-759739242448}" dt="2024-10-16T09:23:45.325" v="646" actId="47"/>
        <pc:sldMkLst>
          <pc:docMk/>
          <pc:sldMk cId="4101911843" sldId="386"/>
        </pc:sldMkLst>
      </pc:sldChg>
      <pc:sldChg chg="addSp delSp modSp new mod">
        <pc:chgData name="LEE, LeoHK [Student]" userId="9a3a2de1-219e-428e-8675-8644b627526f" providerId="ADAL" clId="{FE4E1D0D-8091-4CDF-A54D-759739242448}" dt="2024-10-16T09:22:13.301" v="608" actId="13926"/>
        <pc:sldMkLst>
          <pc:docMk/>
          <pc:sldMk cId="914583034" sldId="387"/>
        </pc:sldMkLst>
        <pc:spChg chg="mod">
          <ac:chgData name="LEE, LeoHK [Student]" userId="9a3a2de1-219e-428e-8675-8644b627526f" providerId="ADAL" clId="{FE4E1D0D-8091-4CDF-A54D-759739242448}" dt="2024-10-16T09:19:01.398" v="497" actId="20577"/>
          <ac:spMkLst>
            <pc:docMk/>
            <pc:sldMk cId="914583034" sldId="387"/>
            <ac:spMk id="2" creationId="{96CFAF45-7B9E-E64E-146D-4431C8D7343A}"/>
          </ac:spMkLst>
        </pc:spChg>
        <pc:spChg chg="mod">
          <ac:chgData name="LEE, LeoHK [Student]" userId="9a3a2de1-219e-428e-8675-8644b627526f" providerId="ADAL" clId="{FE4E1D0D-8091-4CDF-A54D-759739242448}" dt="2024-10-16T09:20:41.974" v="549" actId="13926"/>
          <ac:spMkLst>
            <pc:docMk/>
            <pc:sldMk cId="914583034" sldId="387"/>
            <ac:spMk id="3" creationId="{75377545-C2A7-DE67-4028-468CA2F3E569}"/>
          </ac:spMkLst>
        </pc:spChg>
        <pc:spChg chg="add del mod">
          <ac:chgData name="LEE, LeoHK [Student]" userId="9a3a2de1-219e-428e-8675-8644b627526f" providerId="ADAL" clId="{FE4E1D0D-8091-4CDF-A54D-759739242448}" dt="2024-10-16T09:22:13.301" v="608" actId="13926"/>
          <ac:spMkLst>
            <pc:docMk/>
            <pc:sldMk cId="914583034" sldId="387"/>
            <ac:spMk id="4" creationId="{BA7CA2C9-BFE9-0A7D-2E01-F3773A4939CC}"/>
          </ac:spMkLst>
        </pc:spChg>
        <pc:spChg chg="add mod">
          <ac:chgData name="LEE, LeoHK [Student]" userId="9a3a2de1-219e-428e-8675-8644b627526f" providerId="ADAL" clId="{FE4E1D0D-8091-4CDF-A54D-759739242448}" dt="2024-10-16T09:20:51.101" v="552"/>
          <ac:spMkLst>
            <pc:docMk/>
            <pc:sldMk cId="914583034" sldId="387"/>
            <ac:spMk id="5" creationId="{8E869F16-9A6C-9EBB-405E-CB667D591AEA}"/>
          </ac:spMkLst>
        </pc:spChg>
      </pc:sldChg>
      <pc:sldChg chg="delSp modSp new mod">
        <pc:chgData name="LEE, LeoHK [Student]" userId="9a3a2de1-219e-428e-8675-8644b627526f" providerId="ADAL" clId="{FE4E1D0D-8091-4CDF-A54D-759739242448}" dt="2024-10-16T09:23:18.235" v="624" actId="13926"/>
        <pc:sldMkLst>
          <pc:docMk/>
          <pc:sldMk cId="904172660" sldId="388"/>
        </pc:sldMkLst>
        <pc:spChg chg="mod">
          <ac:chgData name="LEE, LeoHK [Student]" userId="9a3a2de1-219e-428e-8675-8644b627526f" providerId="ADAL" clId="{FE4E1D0D-8091-4CDF-A54D-759739242448}" dt="2024-10-16T09:22:34.385" v="616" actId="20577"/>
          <ac:spMkLst>
            <pc:docMk/>
            <pc:sldMk cId="904172660" sldId="388"/>
            <ac:spMk id="2" creationId="{5AC9A92D-E8BA-3206-9E38-6039E2DDB428}"/>
          </ac:spMkLst>
        </pc:spChg>
        <pc:spChg chg="mod">
          <ac:chgData name="LEE, LeoHK [Student]" userId="9a3a2de1-219e-428e-8675-8644b627526f" providerId="ADAL" clId="{FE4E1D0D-8091-4CDF-A54D-759739242448}" dt="2024-10-16T09:23:18.235" v="624" actId="13926"/>
          <ac:spMkLst>
            <pc:docMk/>
            <pc:sldMk cId="904172660" sldId="388"/>
            <ac:spMk id="3" creationId="{9181CD94-1D47-9ABC-7E32-E8989002884B}"/>
          </ac:spMkLst>
        </pc:spChg>
        <pc:spChg chg="del">
          <ac:chgData name="LEE, LeoHK [Student]" userId="9a3a2de1-219e-428e-8675-8644b627526f" providerId="ADAL" clId="{FE4E1D0D-8091-4CDF-A54D-759739242448}" dt="2024-10-16T09:22:28.096" v="613" actId="478"/>
          <ac:spMkLst>
            <pc:docMk/>
            <pc:sldMk cId="904172660" sldId="388"/>
            <ac:spMk id="4" creationId="{BF1C84AC-DC25-1FA3-44CF-D9D80090A4FC}"/>
          </ac:spMkLst>
        </pc:spChg>
      </pc:sldChg>
      <pc:sldChg chg="modSp new mod">
        <pc:chgData name="LEE, LeoHK [Student]" userId="9a3a2de1-219e-428e-8675-8644b627526f" providerId="ADAL" clId="{FE4E1D0D-8091-4CDF-A54D-759739242448}" dt="2024-10-16T09:26:14.133" v="679" actId="13926"/>
        <pc:sldMkLst>
          <pc:docMk/>
          <pc:sldMk cId="3403951374" sldId="389"/>
        </pc:sldMkLst>
        <pc:spChg chg="mod">
          <ac:chgData name="LEE, LeoHK [Student]" userId="9a3a2de1-219e-428e-8675-8644b627526f" providerId="ADAL" clId="{FE4E1D0D-8091-4CDF-A54D-759739242448}" dt="2024-10-16T09:24:50.138" v="648"/>
          <ac:spMkLst>
            <pc:docMk/>
            <pc:sldMk cId="3403951374" sldId="389"/>
            <ac:spMk id="2" creationId="{9278DC2E-ACC9-9539-7846-2E0FBED16C4F}"/>
          </ac:spMkLst>
        </pc:spChg>
        <pc:spChg chg="mod">
          <ac:chgData name="LEE, LeoHK [Student]" userId="9a3a2de1-219e-428e-8675-8644b627526f" providerId="ADAL" clId="{FE4E1D0D-8091-4CDF-A54D-759739242448}" dt="2024-10-16T09:25:36.427" v="667" actId="13926"/>
          <ac:spMkLst>
            <pc:docMk/>
            <pc:sldMk cId="3403951374" sldId="389"/>
            <ac:spMk id="3" creationId="{88E7F18B-A60C-50EC-18B5-70173028177D}"/>
          </ac:spMkLst>
        </pc:spChg>
        <pc:spChg chg="mod">
          <ac:chgData name="LEE, LeoHK [Student]" userId="9a3a2de1-219e-428e-8675-8644b627526f" providerId="ADAL" clId="{FE4E1D0D-8091-4CDF-A54D-759739242448}" dt="2024-10-16T09:26:14.133" v="679" actId="13926"/>
          <ac:spMkLst>
            <pc:docMk/>
            <pc:sldMk cId="3403951374" sldId="389"/>
            <ac:spMk id="4" creationId="{4927B5BC-4769-F285-F3FF-7D9ED3D4FEF2}"/>
          </ac:spMkLst>
        </pc:spChg>
      </pc:sldChg>
      <pc:sldChg chg="delSp modSp new mod">
        <pc:chgData name="LEE, LeoHK [Student]" userId="9a3a2de1-219e-428e-8675-8644b627526f" providerId="ADAL" clId="{FE4E1D0D-8091-4CDF-A54D-759739242448}" dt="2024-10-16T09:27:29.020" v="694" actId="13926"/>
        <pc:sldMkLst>
          <pc:docMk/>
          <pc:sldMk cId="1018415912" sldId="390"/>
        </pc:sldMkLst>
        <pc:spChg chg="mod">
          <ac:chgData name="LEE, LeoHK [Student]" userId="9a3a2de1-219e-428e-8675-8644b627526f" providerId="ADAL" clId="{FE4E1D0D-8091-4CDF-A54D-759739242448}" dt="2024-10-16T09:26:44.888" v="684"/>
          <ac:spMkLst>
            <pc:docMk/>
            <pc:sldMk cId="1018415912" sldId="390"/>
            <ac:spMk id="2" creationId="{B44C93A2-6C1E-ABFA-62E1-3FC733C34FA0}"/>
          </ac:spMkLst>
        </pc:spChg>
        <pc:spChg chg="mod">
          <ac:chgData name="LEE, LeoHK [Student]" userId="9a3a2de1-219e-428e-8675-8644b627526f" providerId="ADAL" clId="{FE4E1D0D-8091-4CDF-A54D-759739242448}" dt="2024-10-16T09:27:29.020" v="694" actId="13926"/>
          <ac:spMkLst>
            <pc:docMk/>
            <pc:sldMk cId="1018415912" sldId="390"/>
            <ac:spMk id="3" creationId="{3F70F72B-E68C-2FD7-2AAA-22597AF48E8B}"/>
          </ac:spMkLst>
        </pc:spChg>
        <pc:spChg chg="del">
          <ac:chgData name="LEE, LeoHK [Student]" userId="9a3a2de1-219e-428e-8675-8644b627526f" providerId="ADAL" clId="{FE4E1D0D-8091-4CDF-A54D-759739242448}" dt="2024-10-16T09:26:39.040" v="682" actId="478"/>
          <ac:spMkLst>
            <pc:docMk/>
            <pc:sldMk cId="1018415912" sldId="390"/>
            <ac:spMk id="4" creationId="{2067A5F0-693B-96DD-D911-F8527A3FD54F}"/>
          </ac:spMkLst>
        </pc:spChg>
      </pc:sldChg>
      <pc:sldChg chg="addSp delSp modSp new mod">
        <pc:chgData name="LEE, LeoHK [Student]" userId="9a3a2de1-219e-428e-8675-8644b627526f" providerId="ADAL" clId="{FE4E1D0D-8091-4CDF-A54D-759739242448}" dt="2024-10-16T09:30:01.521" v="729" actId="255"/>
        <pc:sldMkLst>
          <pc:docMk/>
          <pc:sldMk cId="1598035649" sldId="391"/>
        </pc:sldMkLst>
        <pc:spChg chg="mod">
          <ac:chgData name="LEE, LeoHK [Student]" userId="9a3a2de1-219e-428e-8675-8644b627526f" providerId="ADAL" clId="{FE4E1D0D-8091-4CDF-A54D-759739242448}" dt="2024-10-16T09:28:31.783" v="696"/>
          <ac:spMkLst>
            <pc:docMk/>
            <pc:sldMk cId="1598035649" sldId="391"/>
            <ac:spMk id="2" creationId="{20CB3590-E3EB-F80B-2CB3-4658AFEE421D}"/>
          </ac:spMkLst>
        </pc:spChg>
        <pc:spChg chg="mod">
          <ac:chgData name="LEE, LeoHK [Student]" userId="9a3a2de1-219e-428e-8675-8644b627526f" providerId="ADAL" clId="{FE4E1D0D-8091-4CDF-A54D-759739242448}" dt="2024-10-16T09:29:53.541" v="727" actId="27636"/>
          <ac:spMkLst>
            <pc:docMk/>
            <pc:sldMk cId="1598035649" sldId="391"/>
            <ac:spMk id="3" creationId="{3CAB7030-1014-05E3-88C3-F0897BE2CC04}"/>
          </ac:spMkLst>
        </pc:spChg>
        <pc:spChg chg="del">
          <ac:chgData name="LEE, LeoHK [Student]" userId="9a3a2de1-219e-428e-8675-8644b627526f" providerId="ADAL" clId="{FE4E1D0D-8091-4CDF-A54D-759739242448}" dt="2024-10-16T09:28:33.957" v="697" actId="478"/>
          <ac:spMkLst>
            <pc:docMk/>
            <pc:sldMk cId="1598035649" sldId="391"/>
            <ac:spMk id="4" creationId="{C40795A5-9303-A635-41EF-F1154338D9D7}"/>
          </ac:spMkLst>
        </pc:spChg>
        <pc:spChg chg="add mod">
          <ac:chgData name="LEE, LeoHK [Student]" userId="9a3a2de1-219e-428e-8675-8644b627526f" providerId="ADAL" clId="{FE4E1D0D-8091-4CDF-A54D-759739242448}" dt="2024-10-16T09:30:01.521" v="729" actId="255"/>
          <ac:spMkLst>
            <pc:docMk/>
            <pc:sldMk cId="1598035649" sldId="391"/>
            <ac:spMk id="6" creationId="{CE010620-0AB4-7976-6668-B43AB4D72A2D}"/>
          </ac:spMkLst>
        </pc:spChg>
      </pc:sldChg>
      <pc:sldChg chg="delSp modSp new mod">
        <pc:chgData name="LEE, LeoHK [Student]" userId="9a3a2de1-219e-428e-8675-8644b627526f" providerId="ADAL" clId="{FE4E1D0D-8091-4CDF-A54D-759739242448}" dt="2024-10-16T09:31:55.388" v="745" actId="20577"/>
        <pc:sldMkLst>
          <pc:docMk/>
          <pc:sldMk cId="4204323855" sldId="392"/>
        </pc:sldMkLst>
        <pc:spChg chg="mod">
          <ac:chgData name="LEE, LeoHK [Student]" userId="9a3a2de1-219e-428e-8675-8644b627526f" providerId="ADAL" clId="{FE4E1D0D-8091-4CDF-A54D-759739242448}" dt="2024-10-16T09:30:59.009" v="731"/>
          <ac:spMkLst>
            <pc:docMk/>
            <pc:sldMk cId="4204323855" sldId="392"/>
            <ac:spMk id="2" creationId="{8A9132DB-0785-09AC-B3B9-4A1A38E2237F}"/>
          </ac:spMkLst>
        </pc:spChg>
        <pc:spChg chg="mod">
          <ac:chgData name="LEE, LeoHK [Student]" userId="9a3a2de1-219e-428e-8675-8644b627526f" providerId="ADAL" clId="{FE4E1D0D-8091-4CDF-A54D-759739242448}" dt="2024-10-16T09:31:55.388" v="745" actId="20577"/>
          <ac:spMkLst>
            <pc:docMk/>
            <pc:sldMk cId="4204323855" sldId="392"/>
            <ac:spMk id="3" creationId="{CB5E2896-338D-F55E-A4B7-5B3B371689E1}"/>
          </ac:spMkLst>
        </pc:spChg>
        <pc:spChg chg="del">
          <ac:chgData name="LEE, LeoHK [Student]" userId="9a3a2de1-219e-428e-8675-8644b627526f" providerId="ADAL" clId="{FE4E1D0D-8091-4CDF-A54D-759739242448}" dt="2024-10-16T09:31:06.288" v="735" actId="478"/>
          <ac:spMkLst>
            <pc:docMk/>
            <pc:sldMk cId="4204323855" sldId="392"/>
            <ac:spMk id="4" creationId="{ABC1C68C-EBA8-E4DB-63B2-AF6979C7B3FE}"/>
          </ac:spMkLst>
        </pc:spChg>
      </pc:sldChg>
      <pc:sldChg chg="modSp new mod">
        <pc:chgData name="LEE, LeoHK [Student]" userId="9a3a2de1-219e-428e-8675-8644b627526f" providerId="ADAL" clId="{FE4E1D0D-8091-4CDF-A54D-759739242448}" dt="2024-10-16T09:34:30.303" v="763" actId="20577"/>
        <pc:sldMkLst>
          <pc:docMk/>
          <pc:sldMk cId="3739132030" sldId="393"/>
        </pc:sldMkLst>
        <pc:spChg chg="mod">
          <ac:chgData name="LEE, LeoHK [Student]" userId="9a3a2de1-219e-428e-8675-8644b627526f" providerId="ADAL" clId="{FE4E1D0D-8091-4CDF-A54D-759739242448}" dt="2024-10-16T09:32:34.361" v="747"/>
          <ac:spMkLst>
            <pc:docMk/>
            <pc:sldMk cId="3739132030" sldId="393"/>
            <ac:spMk id="2" creationId="{954E0631-66B3-B8B6-FFB7-EFEF745A7DF4}"/>
          </ac:spMkLst>
        </pc:spChg>
        <pc:spChg chg="mod">
          <ac:chgData name="LEE, LeoHK [Student]" userId="9a3a2de1-219e-428e-8675-8644b627526f" providerId="ADAL" clId="{FE4E1D0D-8091-4CDF-A54D-759739242448}" dt="2024-10-16T09:34:30.303" v="763" actId="20577"/>
          <ac:spMkLst>
            <pc:docMk/>
            <pc:sldMk cId="3739132030" sldId="393"/>
            <ac:spMk id="3" creationId="{EDA464E9-32E8-8C45-8A7E-10BD62AB48FC}"/>
          </ac:spMkLst>
        </pc:spChg>
        <pc:spChg chg="mod">
          <ac:chgData name="LEE, LeoHK [Student]" userId="9a3a2de1-219e-428e-8675-8644b627526f" providerId="ADAL" clId="{FE4E1D0D-8091-4CDF-A54D-759739242448}" dt="2024-10-16T09:34:04.512" v="757" actId="20577"/>
          <ac:spMkLst>
            <pc:docMk/>
            <pc:sldMk cId="3739132030" sldId="393"/>
            <ac:spMk id="4" creationId="{D769E278-1231-1831-AE7D-4E61336CD6BF}"/>
          </ac:spMkLst>
        </pc:spChg>
      </pc:sldChg>
      <pc:sldChg chg="modSp new mod">
        <pc:chgData name="LEE, LeoHK [Student]" userId="9a3a2de1-219e-428e-8675-8644b627526f" providerId="ADAL" clId="{FE4E1D0D-8091-4CDF-A54D-759739242448}" dt="2024-10-16T09:38:22.670" v="815" actId="20577"/>
        <pc:sldMkLst>
          <pc:docMk/>
          <pc:sldMk cId="3694547831" sldId="394"/>
        </pc:sldMkLst>
        <pc:spChg chg="mod">
          <ac:chgData name="LEE, LeoHK [Student]" userId="9a3a2de1-219e-428e-8675-8644b627526f" providerId="ADAL" clId="{FE4E1D0D-8091-4CDF-A54D-759739242448}" dt="2024-10-16T09:38:22.670" v="815" actId="20577"/>
          <ac:spMkLst>
            <pc:docMk/>
            <pc:sldMk cId="3694547831" sldId="394"/>
            <ac:spMk id="2" creationId="{DF685510-C657-B724-410E-5C3A18F15E65}"/>
          </ac:spMkLst>
        </pc:spChg>
        <pc:spChg chg="mod">
          <ac:chgData name="LEE, LeoHK [Student]" userId="9a3a2de1-219e-428e-8675-8644b627526f" providerId="ADAL" clId="{FE4E1D0D-8091-4CDF-A54D-759739242448}" dt="2024-10-16T09:38:00.088" v="800"/>
          <ac:spMkLst>
            <pc:docMk/>
            <pc:sldMk cId="3694547831" sldId="394"/>
            <ac:spMk id="3" creationId="{8BBD3E5C-A106-97C5-41D0-8D511E52981D}"/>
          </ac:spMkLst>
        </pc:spChg>
        <pc:spChg chg="mod">
          <ac:chgData name="LEE, LeoHK [Student]" userId="9a3a2de1-219e-428e-8675-8644b627526f" providerId="ADAL" clId="{FE4E1D0D-8091-4CDF-A54D-759739242448}" dt="2024-10-16T09:38:12.807" v="811" actId="27636"/>
          <ac:spMkLst>
            <pc:docMk/>
            <pc:sldMk cId="3694547831" sldId="394"/>
            <ac:spMk id="4" creationId="{23981621-EDEF-59D9-5B89-E2E4C40B8D78}"/>
          </ac:spMkLst>
        </pc:spChg>
      </pc:sldChg>
      <pc:sldChg chg="modSp new mod">
        <pc:chgData name="LEE, LeoHK [Student]" userId="9a3a2de1-219e-428e-8675-8644b627526f" providerId="ADAL" clId="{FE4E1D0D-8091-4CDF-A54D-759739242448}" dt="2024-10-16T09:38:20.121" v="813" actId="20577"/>
        <pc:sldMkLst>
          <pc:docMk/>
          <pc:sldMk cId="2384178140" sldId="395"/>
        </pc:sldMkLst>
        <pc:spChg chg="mod">
          <ac:chgData name="LEE, LeoHK [Student]" userId="9a3a2de1-219e-428e-8675-8644b627526f" providerId="ADAL" clId="{FE4E1D0D-8091-4CDF-A54D-759739242448}" dt="2024-10-16T09:38:20.121" v="813" actId="20577"/>
          <ac:spMkLst>
            <pc:docMk/>
            <pc:sldMk cId="2384178140" sldId="395"/>
            <ac:spMk id="2" creationId="{CD3000C6-BAD4-7024-DB68-D44B5860932F}"/>
          </ac:spMkLst>
        </pc:spChg>
        <pc:spChg chg="mod">
          <ac:chgData name="LEE, LeoHK [Student]" userId="9a3a2de1-219e-428e-8675-8644b627526f" providerId="ADAL" clId="{FE4E1D0D-8091-4CDF-A54D-759739242448}" dt="2024-10-16T09:37:12.636" v="791" actId="27636"/>
          <ac:spMkLst>
            <pc:docMk/>
            <pc:sldMk cId="2384178140" sldId="395"/>
            <ac:spMk id="3" creationId="{D9484F88-F789-8C9B-5197-071F0326EC5A}"/>
          </ac:spMkLst>
        </pc:spChg>
        <pc:spChg chg="mod">
          <ac:chgData name="LEE, LeoHK [Student]" userId="9a3a2de1-219e-428e-8675-8644b627526f" providerId="ADAL" clId="{FE4E1D0D-8091-4CDF-A54D-759739242448}" dt="2024-10-16T09:37:12.638" v="792" actId="27636"/>
          <ac:spMkLst>
            <pc:docMk/>
            <pc:sldMk cId="2384178140" sldId="395"/>
            <ac:spMk id="4" creationId="{42CA6AD1-DD03-2EF3-16AE-48E50A46ED72}"/>
          </ac:spMkLst>
        </pc:spChg>
      </pc:sldChg>
      <pc:sldChg chg="addSp delSp modSp new mod">
        <pc:chgData name="LEE, LeoHK [Student]" userId="9a3a2de1-219e-428e-8675-8644b627526f" providerId="ADAL" clId="{FE4E1D0D-8091-4CDF-A54D-759739242448}" dt="2024-10-16T09:42:05.814" v="860" actId="255"/>
        <pc:sldMkLst>
          <pc:docMk/>
          <pc:sldMk cId="3232528680" sldId="396"/>
        </pc:sldMkLst>
        <pc:spChg chg="mod">
          <ac:chgData name="LEE, LeoHK [Student]" userId="9a3a2de1-219e-428e-8675-8644b627526f" providerId="ADAL" clId="{FE4E1D0D-8091-4CDF-A54D-759739242448}" dt="2024-10-16T09:39:59.233" v="817"/>
          <ac:spMkLst>
            <pc:docMk/>
            <pc:sldMk cId="3232528680" sldId="396"/>
            <ac:spMk id="2" creationId="{E4C0A118-09F6-6211-F700-2A0AB7C921A5}"/>
          </ac:spMkLst>
        </pc:spChg>
        <pc:spChg chg="del mod">
          <ac:chgData name="LEE, LeoHK [Student]" userId="9a3a2de1-219e-428e-8675-8644b627526f" providerId="ADAL" clId="{FE4E1D0D-8091-4CDF-A54D-759739242448}" dt="2024-10-16T09:40:08.180" v="821"/>
          <ac:spMkLst>
            <pc:docMk/>
            <pc:sldMk cId="3232528680" sldId="396"/>
            <ac:spMk id="3" creationId="{A2EC9DFB-1ADA-BAC5-94B5-0B90030C117A}"/>
          </ac:spMkLst>
        </pc:spChg>
        <pc:spChg chg="mod">
          <ac:chgData name="LEE, LeoHK [Student]" userId="9a3a2de1-219e-428e-8675-8644b627526f" providerId="ADAL" clId="{FE4E1D0D-8091-4CDF-A54D-759739242448}" dt="2024-10-16T09:41:24.631" v="846" actId="255"/>
          <ac:spMkLst>
            <pc:docMk/>
            <pc:sldMk cId="3232528680" sldId="396"/>
            <ac:spMk id="4" creationId="{E238DAFA-4D4B-3695-788F-F0B1017B2845}"/>
          </ac:spMkLst>
        </pc:spChg>
        <pc:spChg chg="add mod">
          <ac:chgData name="LEE, LeoHK [Student]" userId="9a3a2de1-219e-428e-8675-8644b627526f" providerId="ADAL" clId="{FE4E1D0D-8091-4CDF-A54D-759739242448}" dt="2024-10-16T09:41:39.376" v="849" actId="2711"/>
          <ac:spMkLst>
            <pc:docMk/>
            <pc:sldMk cId="3232528680" sldId="396"/>
            <ac:spMk id="5" creationId="{A9F0AF23-FCD7-1CD6-50A7-BA0EE3CBCEE7}"/>
          </ac:spMkLst>
        </pc:spChg>
        <pc:spChg chg="add mod">
          <ac:chgData name="LEE, LeoHK [Student]" userId="9a3a2de1-219e-428e-8675-8644b627526f" providerId="ADAL" clId="{FE4E1D0D-8091-4CDF-A54D-759739242448}" dt="2024-10-16T09:42:05.814" v="860" actId="255"/>
          <ac:spMkLst>
            <pc:docMk/>
            <pc:sldMk cId="3232528680" sldId="396"/>
            <ac:spMk id="7" creationId="{CFCEE0A2-83CF-D557-0F82-0E628BB21BDD}"/>
          </ac:spMkLst>
        </pc:spChg>
      </pc:sldChg>
      <pc:sldChg chg="addSp modSp new mod">
        <pc:chgData name="LEE, LeoHK [Student]" userId="9a3a2de1-219e-428e-8675-8644b627526f" providerId="ADAL" clId="{FE4E1D0D-8091-4CDF-A54D-759739242448}" dt="2024-10-16T09:44:17.938" v="914" actId="1076"/>
        <pc:sldMkLst>
          <pc:docMk/>
          <pc:sldMk cId="2118474579" sldId="397"/>
        </pc:sldMkLst>
        <pc:spChg chg="mod">
          <ac:chgData name="LEE, LeoHK [Student]" userId="9a3a2de1-219e-428e-8675-8644b627526f" providerId="ADAL" clId="{FE4E1D0D-8091-4CDF-A54D-759739242448}" dt="2024-10-16T09:43:40.145" v="862"/>
          <ac:spMkLst>
            <pc:docMk/>
            <pc:sldMk cId="2118474579" sldId="397"/>
            <ac:spMk id="2" creationId="{2DBA0EFD-2E1B-AE35-CB7A-9E8EBC46E69F}"/>
          </ac:spMkLst>
        </pc:spChg>
        <pc:spChg chg="mod">
          <ac:chgData name="LEE, LeoHK [Student]" userId="9a3a2de1-219e-428e-8675-8644b627526f" providerId="ADAL" clId="{FE4E1D0D-8091-4CDF-A54D-759739242448}" dt="2024-10-16T09:43:45.261" v="865"/>
          <ac:spMkLst>
            <pc:docMk/>
            <pc:sldMk cId="2118474579" sldId="397"/>
            <ac:spMk id="3" creationId="{8749B44F-C63A-2B50-CEE6-2A91E5C234CA}"/>
          </ac:spMkLst>
        </pc:spChg>
        <pc:spChg chg="mod">
          <ac:chgData name="LEE, LeoHK [Student]" userId="9a3a2de1-219e-428e-8675-8644b627526f" providerId="ADAL" clId="{FE4E1D0D-8091-4CDF-A54D-759739242448}" dt="2024-10-16T09:43:49.340" v="866"/>
          <ac:spMkLst>
            <pc:docMk/>
            <pc:sldMk cId="2118474579" sldId="397"/>
            <ac:spMk id="4" creationId="{DAAC8D9A-ECD1-C0CF-0BE4-620E38E9986D}"/>
          </ac:spMkLst>
        </pc:spChg>
        <pc:spChg chg="add mod">
          <ac:chgData name="LEE, LeoHK [Student]" userId="9a3a2de1-219e-428e-8675-8644b627526f" providerId="ADAL" clId="{FE4E1D0D-8091-4CDF-A54D-759739242448}" dt="2024-10-16T09:44:17.938" v="914" actId="1076"/>
          <ac:spMkLst>
            <pc:docMk/>
            <pc:sldMk cId="2118474579" sldId="397"/>
            <ac:spMk id="6" creationId="{97B16B73-A17F-E309-9041-26AC14480D0D}"/>
          </ac:spMkLst>
        </pc:spChg>
      </pc:sldChg>
      <pc:sldChg chg="modSp new del mod">
        <pc:chgData name="LEE, LeoHK [Student]" userId="9a3a2de1-219e-428e-8675-8644b627526f" providerId="ADAL" clId="{FE4E1D0D-8091-4CDF-A54D-759739242448}" dt="2024-10-16T09:41:54.280" v="853" actId="680"/>
        <pc:sldMkLst>
          <pc:docMk/>
          <pc:sldMk cId="2752681090" sldId="397"/>
        </pc:sldMkLst>
        <pc:spChg chg="mod">
          <ac:chgData name="LEE, LeoHK [Student]" userId="9a3a2de1-219e-428e-8675-8644b627526f" providerId="ADAL" clId="{FE4E1D0D-8091-4CDF-A54D-759739242448}" dt="2024-10-16T09:41:53.487" v="852"/>
          <ac:spMkLst>
            <pc:docMk/>
            <pc:sldMk cId="2752681090" sldId="397"/>
            <ac:spMk id="2" creationId="{7FFF1CE3-67A7-F4A2-F83D-5675158A23DC}"/>
          </ac:spMkLst>
        </pc:spChg>
      </pc:sldChg>
    </pc:docChg>
  </pc:docChgLst>
  <pc:docChgLst>
    <pc:chgData name="LEE, LeoHK [Student]" userId="9a3a2de1-219e-428e-8675-8644b627526f" providerId="ADAL" clId="{9FB53D1A-372E-4E95-8F69-2736F2BDD498}"/>
    <pc:docChg chg="undo custSel addSld modSld">
      <pc:chgData name="LEE, LeoHK [Student]" userId="9a3a2de1-219e-428e-8675-8644b627526f" providerId="ADAL" clId="{9FB53D1A-372E-4E95-8F69-2736F2BDD498}" dt="2024-09-03T14:47:12.795" v="175" actId="20577"/>
      <pc:docMkLst>
        <pc:docMk/>
      </pc:docMkLst>
      <pc:sldChg chg="modSp mod modNotesTx">
        <pc:chgData name="LEE, LeoHK [Student]" userId="9a3a2de1-219e-428e-8675-8644b627526f" providerId="ADAL" clId="{9FB53D1A-372E-4E95-8F69-2736F2BDD498}" dt="2024-09-03T14:47:12.795" v="175" actId="20577"/>
        <pc:sldMkLst>
          <pc:docMk/>
          <pc:sldMk cId="465945336" sldId="365"/>
        </pc:sldMkLst>
        <pc:spChg chg="mod">
          <ac:chgData name="LEE, LeoHK [Student]" userId="9a3a2de1-219e-428e-8675-8644b627526f" providerId="ADAL" clId="{9FB53D1A-372E-4E95-8F69-2736F2BDD498}" dt="2024-09-03T14:46:44.836" v="164" actId="12"/>
          <ac:spMkLst>
            <pc:docMk/>
            <pc:sldMk cId="465945336" sldId="365"/>
            <ac:spMk id="3" creationId="{7A9E17B4-BB7D-8CDA-87C2-ACA2FC37F808}"/>
          </ac:spMkLst>
        </pc:spChg>
      </pc:sldChg>
      <pc:sldChg chg="modSp new mod modNotesTx">
        <pc:chgData name="LEE, LeoHK [Student]" userId="9a3a2de1-219e-428e-8675-8644b627526f" providerId="ADAL" clId="{9FB53D1A-372E-4E95-8F69-2736F2BDD498}" dt="2024-09-03T14:36:36.705" v="31"/>
        <pc:sldMkLst>
          <pc:docMk/>
          <pc:sldMk cId="2352902138" sldId="367"/>
        </pc:sldMkLst>
        <pc:spChg chg="mod">
          <ac:chgData name="LEE, LeoHK [Student]" userId="9a3a2de1-219e-428e-8675-8644b627526f" providerId="ADAL" clId="{9FB53D1A-372E-4E95-8F69-2736F2BDD498}" dt="2024-09-03T14:33:47.377" v="14" actId="20577"/>
          <ac:spMkLst>
            <pc:docMk/>
            <pc:sldMk cId="2352902138" sldId="367"/>
            <ac:spMk id="2" creationId="{0CCA2232-EC4F-0FD4-E379-332C65D18202}"/>
          </ac:spMkLst>
        </pc:spChg>
        <pc:spChg chg="mod">
          <ac:chgData name="LEE, LeoHK [Student]" userId="9a3a2de1-219e-428e-8675-8644b627526f" providerId="ADAL" clId="{9FB53D1A-372E-4E95-8F69-2736F2BDD498}" dt="2024-09-03T14:35:07.590" v="24" actId="12"/>
          <ac:spMkLst>
            <pc:docMk/>
            <pc:sldMk cId="2352902138" sldId="367"/>
            <ac:spMk id="3" creationId="{4922B6D9-A77D-7F98-F1B6-6F8B544211CA}"/>
          </ac:spMkLst>
        </pc:spChg>
      </pc:sldChg>
      <pc:sldChg chg="addSp delSp modSp new mod modClrScheme chgLayout">
        <pc:chgData name="LEE, LeoHK [Student]" userId="9a3a2de1-219e-428e-8675-8644b627526f" providerId="ADAL" clId="{9FB53D1A-372E-4E95-8F69-2736F2BDD498}" dt="2024-09-03T14:33:32.039" v="5" actId="20577"/>
        <pc:sldMkLst>
          <pc:docMk/>
          <pc:sldMk cId="3974762201" sldId="368"/>
        </pc:sldMkLst>
        <pc:spChg chg="del mod ord">
          <ac:chgData name="LEE, LeoHK [Student]" userId="9a3a2de1-219e-428e-8675-8644b627526f" providerId="ADAL" clId="{9FB53D1A-372E-4E95-8F69-2736F2BDD498}" dt="2024-09-03T14:33:30.166" v="3" actId="700"/>
          <ac:spMkLst>
            <pc:docMk/>
            <pc:sldMk cId="3974762201" sldId="368"/>
            <ac:spMk id="2" creationId="{889DB852-9EEB-37E3-C36A-10833BDC8D65}"/>
          </ac:spMkLst>
        </pc:spChg>
        <pc:spChg chg="del mod ord">
          <ac:chgData name="LEE, LeoHK [Student]" userId="9a3a2de1-219e-428e-8675-8644b627526f" providerId="ADAL" clId="{9FB53D1A-372E-4E95-8F69-2736F2BDD498}" dt="2024-09-03T14:33:30.166" v="3" actId="700"/>
          <ac:spMkLst>
            <pc:docMk/>
            <pc:sldMk cId="3974762201" sldId="368"/>
            <ac:spMk id="3" creationId="{59F49C78-540C-878B-F546-11EC677D366B}"/>
          </ac:spMkLst>
        </pc:spChg>
        <pc:spChg chg="add mod ord">
          <ac:chgData name="LEE, LeoHK [Student]" userId="9a3a2de1-219e-428e-8675-8644b627526f" providerId="ADAL" clId="{9FB53D1A-372E-4E95-8F69-2736F2BDD498}" dt="2024-09-03T14:33:32.039" v="5" actId="20577"/>
          <ac:spMkLst>
            <pc:docMk/>
            <pc:sldMk cId="3974762201" sldId="368"/>
            <ac:spMk id="4" creationId="{D13FAD25-3214-BCF4-52C4-8154DA082F5A}"/>
          </ac:spMkLst>
        </pc:spChg>
        <pc:spChg chg="add mod ord">
          <ac:chgData name="LEE, LeoHK [Student]" userId="9a3a2de1-219e-428e-8675-8644b627526f" providerId="ADAL" clId="{9FB53D1A-372E-4E95-8F69-2736F2BDD498}" dt="2024-09-03T14:33:30.166" v="3" actId="700"/>
          <ac:spMkLst>
            <pc:docMk/>
            <pc:sldMk cId="3974762201" sldId="368"/>
            <ac:spMk id="5" creationId="{695CF7F4-CACB-7A14-3EB3-A7710331AD19}"/>
          </ac:spMkLst>
        </pc:spChg>
      </pc:sldChg>
      <pc:sldChg chg="addSp delSp modSp new mod modClrScheme chgLayout modNotesTx">
        <pc:chgData name="LEE, LeoHK [Student]" userId="9a3a2de1-219e-428e-8675-8644b627526f" providerId="ADAL" clId="{9FB53D1A-372E-4E95-8F69-2736F2BDD498}" dt="2024-09-03T14:39:49.539" v="94"/>
        <pc:sldMkLst>
          <pc:docMk/>
          <pc:sldMk cId="3603374624" sldId="369"/>
        </pc:sldMkLst>
        <pc:spChg chg="mod ord">
          <ac:chgData name="LEE, LeoHK [Student]" userId="9a3a2de1-219e-428e-8675-8644b627526f" providerId="ADAL" clId="{9FB53D1A-372E-4E95-8F69-2736F2BDD498}" dt="2024-09-03T14:38:10.639" v="47" actId="700"/>
          <ac:spMkLst>
            <pc:docMk/>
            <pc:sldMk cId="3603374624" sldId="369"/>
            <ac:spMk id="2" creationId="{9CDAD6CD-04F2-346B-8C1B-E755937108EE}"/>
          </ac:spMkLst>
        </pc:spChg>
        <pc:spChg chg="del mod ord">
          <ac:chgData name="LEE, LeoHK [Student]" userId="9a3a2de1-219e-428e-8675-8644b627526f" providerId="ADAL" clId="{9FB53D1A-372E-4E95-8F69-2736F2BDD498}" dt="2024-09-03T14:38:10.639" v="47" actId="700"/>
          <ac:spMkLst>
            <pc:docMk/>
            <pc:sldMk cId="3603374624" sldId="369"/>
            <ac:spMk id="3" creationId="{C102C147-C176-5540-A379-0D373FF8CBCD}"/>
          </ac:spMkLst>
        </pc:spChg>
        <pc:spChg chg="add del mod ord">
          <ac:chgData name="LEE, LeoHK [Student]" userId="9a3a2de1-219e-428e-8675-8644b627526f" providerId="ADAL" clId="{9FB53D1A-372E-4E95-8F69-2736F2BDD498}" dt="2024-09-03T14:38:56.587" v="91" actId="27636"/>
          <ac:spMkLst>
            <pc:docMk/>
            <pc:sldMk cId="3603374624" sldId="369"/>
            <ac:spMk id="4" creationId="{CAA0F1F9-10BF-6AA1-65CF-AA49CB611EB1}"/>
          </ac:spMkLst>
        </pc:spChg>
        <pc:spChg chg="add del mod ord">
          <ac:chgData name="LEE, LeoHK [Student]" userId="9a3a2de1-219e-428e-8675-8644b627526f" providerId="ADAL" clId="{9FB53D1A-372E-4E95-8F69-2736F2BDD498}" dt="2024-09-03T14:39:01.172" v="93" actId="13926"/>
          <ac:spMkLst>
            <pc:docMk/>
            <pc:sldMk cId="3603374624" sldId="369"/>
            <ac:spMk id="5" creationId="{9457246A-D6FC-3A74-29FD-D40D88D2D448}"/>
          </ac:spMkLst>
        </pc:spChg>
        <pc:spChg chg="add del mod">
          <ac:chgData name="LEE, LeoHK [Student]" userId="9a3a2de1-219e-428e-8675-8644b627526f" providerId="ADAL" clId="{9FB53D1A-372E-4E95-8F69-2736F2BDD498}" dt="2024-09-03T14:38:12.777" v="51"/>
          <ac:spMkLst>
            <pc:docMk/>
            <pc:sldMk cId="3603374624" sldId="369"/>
            <ac:spMk id="6" creationId="{6A380F69-C09A-F6BE-B72B-04242C93AE0C}"/>
          </ac:spMkLst>
        </pc:spChg>
        <pc:spChg chg="add mod">
          <ac:chgData name="LEE, LeoHK [Student]" userId="9a3a2de1-219e-428e-8675-8644b627526f" providerId="ADAL" clId="{9FB53D1A-372E-4E95-8F69-2736F2BDD498}" dt="2024-09-03T14:38:12.264" v="49" actId="21"/>
          <ac:spMkLst>
            <pc:docMk/>
            <pc:sldMk cId="3603374624" sldId="369"/>
            <ac:spMk id="7" creationId="{AEC2DBF3-53F3-8357-91B6-EC4170A2A10A}"/>
          </ac:spMkLst>
        </pc:spChg>
        <pc:spChg chg="add mod">
          <ac:chgData name="LEE, LeoHK [Student]" userId="9a3a2de1-219e-428e-8675-8644b627526f" providerId="ADAL" clId="{9FB53D1A-372E-4E95-8F69-2736F2BDD498}" dt="2024-09-03T14:38:46.298" v="64"/>
          <ac:spMkLst>
            <pc:docMk/>
            <pc:sldMk cId="3603374624" sldId="369"/>
            <ac:spMk id="8" creationId="{672A44C3-F36F-29FA-7D16-56C845DDC19E}"/>
          </ac:spMkLst>
        </pc:spChg>
      </pc:sldChg>
      <pc:sldChg chg="addSp delSp modSp new mod modClrScheme chgLayout">
        <pc:chgData name="LEE, LeoHK [Student]" userId="9a3a2de1-219e-428e-8675-8644b627526f" providerId="ADAL" clId="{9FB53D1A-372E-4E95-8F69-2736F2BDD498}" dt="2024-09-03T14:40:07.128" v="98" actId="20577"/>
        <pc:sldMkLst>
          <pc:docMk/>
          <pc:sldMk cId="447583509" sldId="370"/>
        </pc:sldMkLst>
        <pc:spChg chg="del mod ord">
          <ac:chgData name="LEE, LeoHK [Student]" userId="9a3a2de1-219e-428e-8675-8644b627526f" providerId="ADAL" clId="{9FB53D1A-372E-4E95-8F69-2736F2BDD498}" dt="2024-09-03T14:40:04.318" v="96" actId="700"/>
          <ac:spMkLst>
            <pc:docMk/>
            <pc:sldMk cId="447583509" sldId="370"/>
            <ac:spMk id="2" creationId="{A23BD61A-C2C3-B28B-0947-055FD129F55A}"/>
          </ac:spMkLst>
        </pc:spChg>
        <pc:spChg chg="del mod ord">
          <ac:chgData name="LEE, LeoHK [Student]" userId="9a3a2de1-219e-428e-8675-8644b627526f" providerId="ADAL" clId="{9FB53D1A-372E-4E95-8F69-2736F2BDD498}" dt="2024-09-03T14:40:04.318" v="96" actId="700"/>
          <ac:spMkLst>
            <pc:docMk/>
            <pc:sldMk cId="447583509" sldId="370"/>
            <ac:spMk id="3" creationId="{B070AEEC-B8DD-C11A-2EFF-7A6E792C2C77}"/>
          </ac:spMkLst>
        </pc:spChg>
        <pc:spChg chg="add mod ord">
          <ac:chgData name="LEE, LeoHK [Student]" userId="9a3a2de1-219e-428e-8675-8644b627526f" providerId="ADAL" clId="{9FB53D1A-372E-4E95-8F69-2736F2BDD498}" dt="2024-09-03T14:40:07.128" v="98" actId="20577"/>
          <ac:spMkLst>
            <pc:docMk/>
            <pc:sldMk cId="447583509" sldId="370"/>
            <ac:spMk id="4" creationId="{D2043FE0-ECF8-16C6-F559-DEEACE075201}"/>
          </ac:spMkLst>
        </pc:spChg>
        <pc:spChg chg="add mod ord">
          <ac:chgData name="LEE, LeoHK [Student]" userId="9a3a2de1-219e-428e-8675-8644b627526f" providerId="ADAL" clId="{9FB53D1A-372E-4E95-8F69-2736F2BDD498}" dt="2024-09-03T14:40:04.318" v="96" actId="700"/>
          <ac:spMkLst>
            <pc:docMk/>
            <pc:sldMk cId="447583509" sldId="370"/>
            <ac:spMk id="5" creationId="{46811C5E-09FE-35C2-9741-798FEA386DBB}"/>
          </ac:spMkLst>
        </pc:spChg>
      </pc:sldChg>
      <pc:sldChg chg="modSp new mod">
        <pc:chgData name="LEE, LeoHK [Student]" userId="9a3a2de1-219e-428e-8675-8644b627526f" providerId="ADAL" clId="{9FB53D1A-372E-4E95-8F69-2736F2BDD498}" dt="2024-09-03T14:41:05.874" v="109" actId="27636"/>
        <pc:sldMkLst>
          <pc:docMk/>
          <pc:sldMk cId="1334009574" sldId="371"/>
        </pc:sldMkLst>
        <pc:spChg chg="mod">
          <ac:chgData name="LEE, LeoHK [Student]" userId="9a3a2de1-219e-428e-8675-8644b627526f" providerId="ADAL" clId="{9FB53D1A-372E-4E95-8F69-2736F2BDD498}" dt="2024-09-03T14:40:41.713" v="104" actId="20577"/>
          <ac:spMkLst>
            <pc:docMk/>
            <pc:sldMk cId="1334009574" sldId="371"/>
            <ac:spMk id="2" creationId="{EDC36F7D-A7EA-105A-1AF0-B3D4088E3D29}"/>
          </ac:spMkLst>
        </pc:spChg>
        <pc:spChg chg="mod">
          <ac:chgData name="LEE, LeoHK [Student]" userId="9a3a2de1-219e-428e-8675-8644b627526f" providerId="ADAL" clId="{9FB53D1A-372E-4E95-8F69-2736F2BDD498}" dt="2024-09-03T14:41:05.874" v="109" actId="27636"/>
          <ac:spMkLst>
            <pc:docMk/>
            <pc:sldMk cId="1334009574" sldId="371"/>
            <ac:spMk id="3" creationId="{54423870-AF17-AAFD-864D-29D0D22FF6BD}"/>
          </ac:spMkLst>
        </pc:spChg>
      </pc:sldChg>
      <pc:sldChg chg="modSp new mod modNotesTx">
        <pc:chgData name="LEE, LeoHK [Student]" userId="9a3a2de1-219e-428e-8675-8644b627526f" providerId="ADAL" clId="{9FB53D1A-372E-4E95-8F69-2736F2BDD498}" dt="2024-09-03T14:45:08.463" v="162"/>
        <pc:sldMkLst>
          <pc:docMk/>
          <pc:sldMk cId="2319303825" sldId="372"/>
        </pc:sldMkLst>
        <pc:spChg chg="mod">
          <ac:chgData name="LEE, LeoHK [Student]" userId="9a3a2de1-219e-428e-8675-8644b627526f" providerId="ADAL" clId="{9FB53D1A-372E-4E95-8F69-2736F2BDD498}" dt="2024-09-03T14:42:22.303" v="131" actId="20577"/>
          <ac:spMkLst>
            <pc:docMk/>
            <pc:sldMk cId="2319303825" sldId="372"/>
            <ac:spMk id="2" creationId="{5D51BD62-A741-4A5D-CFC7-123DBDECE0AF}"/>
          </ac:spMkLst>
        </pc:spChg>
        <pc:spChg chg="mod">
          <ac:chgData name="LEE, LeoHK [Student]" userId="9a3a2de1-219e-428e-8675-8644b627526f" providerId="ADAL" clId="{9FB53D1A-372E-4E95-8F69-2736F2BDD498}" dt="2024-09-03T14:44:58.502" v="159" actId="12"/>
          <ac:spMkLst>
            <pc:docMk/>
            <pc:sldMk cId="2319303825" sldId="372"/>
            <ac:spMk id="3" creationId="{AFA5D0DD-596D-43FC-D8B2-3195999B9FEF}"/>
          </ac:spMkLst>
        </pc:spChg>
      </pc:sldChg>
    </pc:docChg>
  </pc:docChgLst>
  <pc:docChgLst>
    <pc:chgData name="LEE, LeoHK [Student]" userId="9a3a2de1-219e-428e-8675-8644b627526f" providerId="ADAL" clId="{33679FD4-58F5-446F-9425-73D4D052641C}"/>
    <pc:docChg chg="undo redo custSel addSld delSld modSld">
      <pc:chgData name="LEE, LeoHK [Student]" userId="9a3a2de1-219e-428e-8675-8644b627526f" providerId="ADAL" clId="{33679FD4-58F5-446F-9425-73D4D052641C}" dt="2024-09-10T14:13:02.683" v="410" actId="20577"/>
      <pc:docMkLst>
        <pc:docMk/>
      </pc:docMkLst>
      <pc:sldChg chg="modSp mod">
        <pc:chgData name="LEE, LeoHK [Student]" userId="9a3a2de1-219e-428e-8675-8644b627526f" providerId="ADAL" clId="{33679FD4-58F5-446F-9425-73D4D052641C}" dt="2024-09-08T03:05:06.240" v="13" actId="20577"/>
        <pc:sldMkLst>
          <pc:docMk/>
          <pc:sldMk cId="3905888907" sldId="256"/>
        </pc:sldMkLst>
        <pc:spChg chg="mod">
          <ac:chgData name="LEE, LeoHK [Student]" userId="9a3a2de1-219e-428e-8675-8644b627526f" providerId="ADAL" clId="{33679FD4-58F5-446F-9425-73D4D052641C}" dt="2024-09-08T03:05:06.240" v="13" actId="20577"/>
          <ac:spMkLst>
            <pc:docMk/>
            <pc:sldMk cId="3905888907" sldId="256"/>
            <ac:spMk id="2" creationId="{0D89C201-7C86-0572-C640-D471AC89A01E}"/>
          </ac:spMkLst>
        </pc:spChg>
      </pc:sldChg>
      <pc:sldChg chg="modSp mod">
        <pc:chgData name="LEE, LeoHK [Student]" userId="9a3a2de1-219e-428e-8675-8644b627526f" providerId="ADAL" clId="{33679FD4-58F5-446F-9425-73D4D052641C}" dt="2024-09-08T03:05:30.712" v="59" actId="20577"/>
        <pc:sldMkLst>
          <pc:docMk/>
          <pc:sldMk cId="1505751433" sldId="299"/>
        </pc:sldMkLst>
        <pc:spChg chg="mod">
          <ac:chgData name="LEE, LeoHK [Student]" userId="9a3a2de1-219e-428e-8675-8644b627526f" providerId="ADAL" clId="{33679FD4-58F5-446F-9425-73D4D052641C}" dt="2024-09-08T03:05:14.472" v="24" actId="20577"/>
          <ac:spMkLst>
            <pc:docMk/>
            <pc:sldMk cId="1505751433" sldId="299"/>
            <ac:spMk id="23" creationId="{BC21498E-D7DD-CA72-5ECB-D3A5D84BC03C}"/>
          </ac:spMkLst>
        </pc:spChg>
        <pc:spChg chg="mod">
          <ac:chgData name="LEE, LeoHK [Student]" userId="9a3a2de1-219e-428e-8675-8644b627526f" providerId="ADAL" clId="{33679FD4-58F5-446F-9425-73D4D052641C}" dt="2024-09-08T03:05:30.712" v="59" actId="20577"/>
          <ac:spMkLst>
            <pc:docMk/>
            <pc:sldMk cId="1505751433" sldId="299"/>
            <ac:spMk id="24" creationId="{4B72DFEC-D3B3-9193-94D0-FA83391CC46D}"/>
          </ac:spMkLst>
        </pc:spChg>
      </pc:sldChg>
      <pc:sldChg chg="addSp modSp mod modNotesTx">
        <pc:chgData name="LEE, LeoHK [Student]" userId="9a3a2de1-219e-428e-8675-8644b627526f" providerId="ADAL" clId="{33679FD4-58F5-446F-9425-73D4D052641C}" dt="2024-09-10T13:38:23.266" v="204" actId="20577"/>
        <pc:sldMkLst>
          <pc:docMk/>
          <pc:sldMk cId="527053173" sldId="354"/>
        </pc:sldMkLst>
        <pc:spChg chg="mod">
          <ac:chgData name="LEE, LeoHK [Student]" userId="9a3a2de1-219e-428e-8675-8644b627526f" providerId="ADAL" clId="{33679FD4-58F5-446F-9425-73D4D052641C}" dt="2024-09-10T13:14:41.356" v="60"/>
          <ac:spMkLst>
            <pc:docMk/>
            <pc:sldMk cId="527053173" sldId="354"/>
            <ac:spMk id="2" creationId="{C4478F11-B86C-71F0-7009-D4AF4329F61C}"/>
          </ac:spMkLst>
        </pc:spChg>
        <pc:spChg chg="add">
          <ac:chgData name="LEE, LeoHK [Student]" userId="9a3a2de1-219e-428e-8675-8644b627526f" providerId="ADAL" clId="{33679FD4-58F5-446F-9425-73D4D052641C}" dt="2024-09-10T13:23:41.314" v="125"/>
          <ac:spMkLst>
            <pc:docMk/>
            <pc:sldMk cId="527053173" sldId="354"/>
            <ac:spMk id="3" creationId="{59B224B6-7CD1-1016-7FA6-61D8A0D2E6BB}"/>
          </ac:spMkLst>
        </pc:spChg>
        <pc:spChg chg="mod">
          <ac:chgData name="LEE, LeoHK [Student]" userId="9a3a2de1-219e-428e-8675-8644b627526f" providerId="ADAL" clId="{33679FD4-58F5-446F-9425-73D4D052641C}" dt="2024-09-10T13:23:48.514" v="128" actId="13926"/>
          <ac:spMkLst>
            <pc:docMk/>
            <pc:sldMk cId="527053173" sldId="354"/>
            <ac:spMk id="4" creationId="{8A9F5E0F-E147-61B4-57A0-96E59A751A8D}"/>
          </ac:spMkLst>
        </pc:spChg>
        <pc:spChg chg="mod">
          <ac:chgData name="LEE, LeoHK [Student]" userId="9a3a2de1-219e-428e-8675-8644b627526f" providerId="ADAL" clId="{33679FD4-58F5-446F-9425-73D4D052641C}" dt="2024-09-10T13:23:59.771" v="129" actId="13926"/>
          <ac:spMkLst>
            <pc:docMk/>
            <pc:sldMk cId="527053173" sldId="354"/>
            <ac:spMk id="8" creationId="{321F063B-BDF9-C923-7FFD-64B280A69BB5}"/>
          </ac:spMkLst>
        </pc:spChg>
      </pc:sldChg>
      <pc:sldChg chg="modSp mod modNotesTx">
        <pc:chgData name="LEE, LeoHK [Student]" userId="9a3a2de1-219e-428e-8675-8644b627526f" providerId="ADAL" clId="{33679FD4-58F5-446F-9425-73D4D052641C}" dt="2024-09-10T13:38:19.639" v="203" actId="20577"/>
        <pc:sldMkLst>
          <pc:docMk/>
          <pc:sldMk cId="2977581144" sldId="356"/>
        </pc:sldMkLst>
        <pc:spChg chg="mod">
          <ac:chgData name="LEE, LeoHK [Student]" userId="9a3a2de1-219e-428e-8675-8644b627526f" providerId="ADAL" clId="{33679FD4-58F5-446F-9425-73D4D052641C}" dt="2024-09-10T13:27:40.123" v="139" actId="20577"/>
          <ac:spMkLst>
            <pc:docMk/>
            <pc:sldMk cId="2977581144" sldId="356"/>
            <ac:spMk id="2" creationId="{B6E66792-0CA4-34CF-226D-147B0EA12515}"/>
          </ac:spMkLst>
        </pc:spChg>
        <pc:spChg chg="mod">
          <ac:chgData name="LEE, LeoHK [Student]" userId="9a3a2de1-219e-428e-8675-8644b627526f" providerId="ADAL" clId="{33679FD4-58F5-446F-9425-73D4D052641C}" dt="2024-09-10T13:28:24.187" v="148" actId="13926"/>
          <ac:spMkLst>
            <pc:docMk/>
            <pc:sldMk cId="2977581144" sldId="356"/>
            <ac:spMk id="3" creationId="{27B0913F-BB45-F7A0-11AC-DE40742F0493}"/>
          </ac:spMkLst>
        </pc:spChg>
        <pc:spChg chg="mod">
          <ac:chgData name="LEE, LeoHK [Student]" userId="9a3a2de1-219e-428e-8675-8644b627526f" providerId="ADAL" clId="{33679FD4-58F5-446F-9425-73D4D052641C}" dt="2024-09-10T13:28:14.074" v="147" actId="12"/>
          <ac:spMkLst>
            <pc:docMk/>
            <pc:sldMk cId="2977581144" sldId="356"/>
            <ac:spMk id="4" creationId="{39E38602-3632-36EA-1918-4E29EDD55B74}"/>
          </ac:spMkLst>
        </pc:spChg>
      </pc:sldChg>
      <pc:sldChg chg="addSp delSp modSp mod modNotesTx">
        <pc:chgData name="LEE, LeoHK [Student]" userId="9a3a2de1-219e-428e-8675-8644b627526f" providerId="ADAL" clId="{33679FD4-58F5-446F-9425-73D4D052641C}" dt="2024-09-10T13:36:37.127" v="198" actId="20577"/>
        <pc:sldMkLst>
          <pc:docMk/>
          <pc:sldMk cId="1752381454" sldId="357"/>
        </pc:sldMkLst>
        <pc:spChg chg="mod">
          <ac:chgData name="LEE, LeoHK [Student]" userId="9a3a2de1-219e-428e-8675-8644b627526f" providerId="ADAL" clId="{33679FD4-58F5-446F-9425-73D4D052641C}" dt="2024-09-10T13:29:52.959" v="151" actId="20577"/>
          <ac:spMkLst>
            <pc:docMk/>
            <pc:sldMk cId="1752381454" sldId="357"/>
            <ac:spMk id="2" creationId="{5922888F-56CA-A97C-DB05-ED2176F0EA02}"/>
          </ac:spMkLst>
        </pc:spChg>
        <pc:spChg chg="mod">
          <ac:chgData name="LEE, LeoHK [Student]" userId="9a3a2de1-219e-428e-8675-8644b627526f" providerId="ADAL" clId="{33679FD4-58F5-446F-9425-73D4D052641C}" dt="2024-09-10T13:30:49.312" v="164" actId="12"/>
          <ac:spMkLst>
            <pc:docMk/>
            <pc:sldMk cId="1752381454" sldId="357"/>
            <ac:spMk id="3" creationId="{4FBBCE86-13FC-042C-D745-07D0D5F084BF}"/>
          </ac:spMkLst>
        </pc:spChg>
        <pc:spChg chg="add del mod">
          <ac:chgData name="LEE, LeoHK [Student]" userId="9a3a2de1-219e-428e-8675-8644b627526f" providerId="ADAL" clId="{33679FD4-58F5-446F-9425-73D4D052641C}" dt="2024-09-10T13:35:32.212" v="175" actId="12"/>
          <ac:spMkLst>
            <pc:docMk/>
            <pc:sldMk cId="1752381454" sldId="357"/>
            <ac:spMk id="4" creationId="{B72EEBA4-D3B7-DFB6-5FBD-C9B9E5F903A3}"/>
          </ac:spMkLst>
        </pc:spChg>
        <pc:spChg chg="add">
          <ac:chgData name="LEE, LeoHK [Student]" userId="9a3a2de1-219e-428e-8675-8644b627526f" providerId="ADAL" clId="{33679FD4-58F5-446F-9425-73D4D052641C}" dt="2024-09-10T13:30:24.203" v="160"/>
          <ac:spMkLst>
            <pc:docMk/>
            <pc:sldMk cId="1752381454" sldId="357"/>
            <ac:spMk id="5" creationId="{D0E3B601-4AAE-5F87-022B-68E9D815E277}"/>
          </ac:spMkLst>
        </pc:spChg>
        <pc:spChg chg="add">
          <ac:chgData name="LEE, LeoHK [Student]" userId="9a3a2de1-219e-428e-8675-8644b627526f" providerId="ADAL" clId="{33679FD4-58F5-446F-9425-73D4D052641C}" dt="2024-09-10T13:35:11.668" v="166"/>
          <ac:spMkLst>
            <pc:docMk/>
            <pc:sldMk cId="1752381454" sldId="357"/>
            <ac:spMk id="6" creationId="{C66A5B06-33C4-DEA7-3C86-F7C24ABE3104}"/>
          </ac:spMkLst>
        </pc:spChg>
        <pc:spChg chg="add mod">
          <ac:chgData name="LEE, LeoHK [Student]" userId="9a3a2de1-219e-428e-8675-8644b627526f" providerId="ADAL" clId="{33679FD4-58F5-446F-9425-73D4D052641C}" dt="2024-09-10T13:35:17.018" v="169"/>
          <ac:spMkLst>
            <pc:docMk/>
            <pc:sldMk cId="1752381454" sldId="357"/>
            <ac:spMk id="7" creationId="{F42C6828-C4C1-049C-630A-50B444438ABB}"/>
          </ac:spMkLst>
        </pc:spChg>
        <pc:spChg chg="add mod">
          <ac:chgData name="LEE, LeoHK [Student]" userId="9a3a2de1-219e-428e-8675-8644b627526f" providerId="ADAL" clId="{33679FD4-58F5-446F-9425-73D4D052641C}" dt="2024-09-10T13:35:19.197" v="171"/>
          <ac:spMkLst>
            <pc:docMk/>
            <pc:sldMk cId="1752381454" sldId="357"/>
            <ac:spMk id="8" creationId="{3133A646-5087-DB90-1ADE-D1F3572B85EF}"/>
          </ac:spMkLst>
        </pc:spChg>
      </pc:sldChg>
      <pc:sldChg chg="modSp mod modNotesTx">
        <pc:chgData name="LEE, LeoHK [Student]" userId="9a3a2de1-219e-428e-8675-8644b627526f" providerId="ADAL" clId="{33679FD4-58F5-446F-9425-73D4D052641C}" dt="2024-09-10T13:41:54.242" v="244" actId="12"/>
        <pc:sldMkLst>
          <pc:docMk/>
          <pc:sldMk cId="4107708187" sldId="358"/>
        </pc:sldMkLst>
        <pc:spChg chg="mod">
          <ac:chgData name="LEE, LeoHK [Student]" userId="9a3a2de1-219e-428e-8675-8644b627526f" providerId="ADAL" clId="{33679FD4-58F5-446F-9425-73D4D052641C}" dt="2024-09-10T13:37:52.837" v="199"/>
          <ac:spMkLst>
            <pc:docMk/>
            <pc:sldMk cId="4107708187" sldId="358"/>
            <ac:spMk id="2" creationId="{5922888F-56CA-A97C-DB05-ED2176F0EA02}"/>
          </ac:spMkLst>
        </pc:spChg>
        <pc:spChg chg="mod">
          <ac:chgData name="LEE, LeoHK [Student]" userId="9a3a2de1-219e-428e-8675-8644b627526f" providerId="ADAL" clId="{33679FD4-58F5-446F-9425-73D4D052641C}" dt="2024-09-10T13:41:33.355" v="241" actId="27636"/>
          <ac:spMkLst>
            <pc:docMk/>
            <pc:sldMk cId="4107708187" sldId="358"/>
            <ac:spMk id="3" creationId="{4FBBCE86-13FC-042C-D745-07D0D5F084BF}"/>
          </ac:spMkLst>
        </pc:spChg>
        <pc:spChg chg="mod">
          <ac:chgData name="LEE, LeoHK [Student]" userId="9a3a2de1-219e-428e-8675-8644b627526f" providerId="ADAL" clId="{33679FD4-58F5-446F-9425-73D4D052641C}" dt="2024-09-10T13:41:33.356" v="242" actId="27636"/>
          <ac:spMkLst>
            <pc:docMk/>
            <pc:sldMk cId="4107708187" sldId="358"/>
            <ac:spMk id="4" creationId="{B72EEBA4-D3B7-DFB6-5FBD-C9B9E5F903A3}"/>
          </ac:spMkLst>
        </pc:spChg>
      </pc:sldChg>
      <pc:sldChg chg="addSp modSp mod modNotesTx">
        <pc:chgData name="LEE, LeoHK [Student]" userId="9a3a2de1-219e-428e-8675-8644b627526f" providerId="ADAL" clId="{33679FD4-58F5-446F-9425-73D4D052641C}" dt="2024-09-10T14:03:25.689" v="350" actId="20577"/>
        <pc:sldMkLst>
          <pc:docMk/>
          <pc:sldMk cId="53279684" sldId="359"/>
        </pc:sldMkLst>
        <pc:spChg chg="mod">
          <ac:chgData name="LEE, LeoHK [Student]" userId="9a3a2de1-219e-428e-8675-8644b627526f" providerId="ADAL" clId="{33679FD4-58F5-446F-9425-73D4D052641C}" dt="2024-09-10T13:54:58.681" v="286" actId="20577"/>
          <ac:spMkLst>
            <pc:docMk/>
            <pc:sldMk cId="53279684" sldId="359"/>
            <ac:spMk id="2" creationId="{3EE2648B-38A3-7DE8-4D97-661701B13C34}"/>
          </ac:spMkLst>
        </pc:spChg>
        <pc:spChg chg="mod">
          <ac:chgData name="LEE, LeoHK [Student]" userId="9a3a2de1-219e-428e-8675-8644b627526f" providerId="ADAL" clId="{33679FD4-58F5-446F-9425-73D4D052641C}" dt="2024-09-10T13:54:38.949" v="280" actId="27636"/>
          <ac:spMkLst>
            <pc:docMk/>
            <pc:sldMk cId="53279684" sldId="359"/>
            <ac:spMk id="3" creationId="{E713A65C-0848-7EA4-072D-1B8AEB0AEBB1}"/>
          </ac:spMkLst>
        </pc:spChg>
        <pc:spChg chg="mod">
          <ac:chgData name="LEE, LeoHK [Student]" userId="9a3a2de1-219e-428e-8675-8644b627526f" providerId="ADAL" clId="{33679FD4-58F5-446F-9425-73D4D052641C}" dt="2024-09-10T14:03:25.689" v="350" actId="20577"/>
          <ac:spMkLst>
            <pc:docMk/>
            <pc:sldMk cId="53279684" sldId="359"/>
            <ac:spMk id="4" creationId="{C8E6717E-FF0B-6345-88D7-B7D3760A5671}"/>
          </ac:spMkLst>
        </pc:spChg>
        <pc:spChg chg="add">
          <ac:chgData name="LEE, LeoHK [Student]" userId="9a3a2de1-219e-428e-8675-8644b627526f" providerId="ADAL" clId="{33679FD4-58F5-446F-9425-73D4D052641C}" dt="2024-09-10T13:54:33.621" v="274"/>
          <ac:spMkLst>
            <pc:docMk/>
            <pc:sldMk cId="53279684" sldId="359"/>
            <ac:spMk id="5" creationId="{E3D4F0A5-2E32-ABC9-9882-56111EFBDEB5}"/>
          </ac:spMkLst>
        </pc:spChg>
      </pc:sldChg>
      <pc:sldChg chg="del">
        <pc:chgData name="LEE, LeoHK [Student]" userId="9a3a2de1-219e-428e-8675-8644b627526f" providerId="ADAL" clId="{33679FD4-58F5-446F-9425-73D4D052641C}" dt="2024-09-10T13:54:52.091" v="282" actId="47"/>
        <pc:sldMkLst>
          <pc:docMk/>
          <pc:sldMk cId="1563992952" sldId="360"/>
        </pc:sldMkLst>
      </pc:sldChg>
      <pc:sldChg chg="addSp modSp mod modNotesTx">
        <pc:chgData name="LEE, LeoHK [Student]" userId="9a3a2de1-219e-428e-8675-8644b627526f" providerId="ADAL" clId="{33679FD4-58F5-446F-9425-73D4D052641C}" dt="2024-09-10T14:04:30.362" v="352" actId="13926"/>
        <pc:sldMkLst>
          <pc:docMk/>
          <pc:sldMk cId="4081423756" sldId="361"/>
        </pc:sldMkLst>
        <pc:spChg chg="mod">
          <ac:chgData name="LEE, LeoHK [Student]" userId="9a3a2de1-219e-428e-8675-8644b627526f" providerId="ADAL" clId="{33679FD4-58F5-446F-9425-73D4D052641C}" dt="2024-09-10T13:55:03.669" v="289" actId="20577"/>
          <ac:spMkLst>
            <pc:docMk/>
            <pc:sldMk cId="4081423756" sldId="361"/>
            <ac:spMk id="2" creationId="{CBB91B03-8479-9469-50D1-AF27E3665856}"/>
          </ac:spMkLst>
        </pc:spChg>
        <pc:spChg chg="add">
          <ac:chgData name="LEE, LeoHK [Student]" userId="9a3a2de1-219e-428e-8675-8644b627526f" providerId="ADAL" clId="{33679FD4-58F5-446F-9425-73D4D052641C}" dt="2024-09-10T13:55:10.282" v="290"/>
          <ac:spMkLst>
            <pc:docMk/>
            <pc:sldMk cId="4081423756" sldId="361"/>
            <ac:spMk id="3" creationId="{7478683D-CB5E-7092-3C8A-6C3B16DBE623}"/>
          </ac:spMkLst>
        </pc:spChg>
        <pc:spChg chg="mod">
          <ac:chgData name="LEE, LeoHK [Student]" userId="9a3a2de1-219e-428e-8675-8644b627526f" providerId="ADAL" clId="{33679FD4-58F5-446F-9425-73D4D052641C}" dt="2024-09-10T14:03:35.682" v="351" actId="13926"/>
          <ac:spMkLst>
            <pc:docMk/>
            <pc:sldMk cId="4081423756" sldId="361"/>
            <ac:spMk id="4" creationId="{0BEC13F4-B83E-7B0E-0290-E459E7E5D7EB}"/>
          </ac:spMkLst>
        </pc:spChg>
        <pc:spChg chg="mod">
          <ac:chgData name="LEE, LeoHK [Student]" userId="9a3a2de1-219e-428e-8675-8644b627526f" providerId="ADAL" clId="{33679FD4-58F5-446F-9425-73D4D052641C}" dt="2024-09-10T14:04:30.362" v="352" actId="13926"/>
          <ac:spMkLst>
            <pc:docMk/>
            <pc:sldMk cId="4081423756" sldId="361"/>
            <ac:spMk id="5" creationId="{56B6AB85-B31C-14A5-43E8-5536ED6B35C7}"/>
          </ac:spMkLst>
        </pc:spChg>
      </pc:sldChg>
      <pc:sldChg chg="modSp mod modNotesTx">
        <pc:chgData name="LEE, LeoHK [Student]" userId="9a3a2de1-219e-428e-8675-8644b627526f" providerId="ADAL" clId="{33679FD4-58F5-446F-9425-73D4D052641C}" dt="2024-09-10T14:04:51.573" v="354" actId="13926"/>
        <pc:sldMkLst>
          <pc:docMk/>
          <pc:sldMk cId="2320625194" sldId="362"/>
        </pc:sldMkLst>
        <pc:spChg chg="mod">
          <ac:chgData name="LEE, LeoHK [Student]" userId="9a3a2de1-219e-428e-8675-8644b627526f" providerId="ADAL" clId="{33679FD4-58F5-446F-9425-73D4D052641C}" dt="2024-09-10T13:59:01.312" v="313" actId="20577"/>
          <ac:spMkLst>
            <pc:docMk/>
            <pc:sldMk cId="2320625194" sldId="362"/>
            <ac:spMk id="2" creationId="{D6536CCD-A7C9-1075-E074-FCCC5CAD634E}"/>
          </ac:spMkLst>
        </pc:spChg>
        <pc:spChg chg="mod">
          <ac:chgData name="LEE, LeoHK [Student]" userId="9a3a2de1-219e-428e-8675-8644b627526f" providerId="ADAL" clId="{33679FD4-58F5-446F-9425-73D4D052641C}" dt="2024-09-10T14:04:35.964" v="353" actId="13926"/>
          <ac:spMkLst>
            <pc:docMk/>
            <pc:sldMk cId="2320625194" sldId="362"/>
            <ac:spMk id="3" creationId="{44982F1A-67E5-89F0-3802-0B60DF940E56}"/>
          </ac:spMkLst>
        </pc:spChg>
        <pc:spChg chg="mod">
          <ac:chgData name="LEE, LeoHK [Student]" userId="9a3a2de1-219e-428e-8675-8644b627526f" providerId="ADAL" clId="{33679FD4-58F5-446F-9425-73D4D052641C}" dt="2024-09-10T14:04:51.573" v="354" actId="13926"/>
          <ac:spMkLst>
            <pc:docMk/>
            <pc:sldMk cId="2320625194" sldId="362"/>
            <ac:spMk id="4" creationId="{1453FC7C-4C14-9DA4-BE5A-7855665107E2}"/>
          </ac:spMkLst>
        </pc:spChg>
      </pc:sldChg>
      <pc:sldChg chg="addSp modSp mod modNotesTx">
        <pc:chgData name="LEE, LeoHK [Student]" userId="9a3a2de1-219e-428e-8675-8644b627526f" providerId="ADAL" clId="{33679FD4-58F5-446F-9425-73D4D052641C}" dt="2024-09-10T14:10:56.980" v="385"/>
        <pc:sldMkLst>
          <pc:docMk/>
          <pc:sldMk cId="1015908321" sldId="363"/>
        </pc:sldMkLst>
        <pc:spChg chg="mod">
          <ac:chgData name="LEE, LeoHK [Student]" userId="9a3a2de1-219e-428e-8675-8644b627526f" providerId="ADAL" clId="{33679FD4-58F5-446F-9425-73D4D052641C}" dt="2024-09-10T14:05:58.770" v="357" actId="20577"/>
          <ac:spMkLst>
            <pc:docMk/>
            <pc:sldMk cId="1015908321" sldId="363"/>
            <ac:spMk id="2" creationId="{73B56736-F9D1-AC7A-7CB7-104E4AE93C95}"/>
          </ac:spMkLst>
        </pc:spChg>
        <pc:spChg chg="mod">
          <ac:chgData name="LEE, LeoHK [Student]" userId="9a3a2de1-219e-428e-8675-8644b627526f" providerId="ADAL" clId="{33679FD4-58F5-446F-9425-73D4D052641C}" dt="2024-09-10T14:07:08.058" v="379" actId="27636"/>
          <ac:spMkLst>
            <pc:docMk/>
            <pc:sldMk cId="1015908321" sldId="363"/>
            <ac:spMk id="3" creationId="{DE0D1BEF-A7EE-9AF6-F539-BC8510179D57}"/>
          </ac:spMkLst>
        </pc:spChg>
        <pc:spChg chg="mod">
          <ac:chgData name="LEE, LeoHK [Student]" userId="9a3a2de1-219e-428e-8675-8644b627526f" providerId="ADAL" clId="{33679FD4-58F5-446F-9425-73D4D052641C}" dt="2024-09-10T14:07:16.287" v="381" actId="13926"/>
          <ac:spMkLst>
            <pc:docMk/>
            <pc:sldMk cId="1015908321" sldId="363"/>
            <ac:spMk id="4" creationId="{0E99703D-E8EE-EDF9-5D19-9E243F4CB8DB}"/>
          </ac:spMkLst>
        </pc:spChg>
        <pc:spChg chg="add">
          <ac:chgData name="LEE, LeoHK [Student]" userId="9a3a2de1-219e-428e-8675-8644b627526f" providerId="ADAL" clId="{33679FD4-58F5-446F-9425-73D4D052641C}" dt="2024-09-10T14:06:18.146" v="358"/>
          <ac:spMkLst>
            <pc:docMk/>
            <pc:sldMk cId="1015908321" sldId="363"/>
            <ac:spMk id="5" creationId="{29DD6A45-BF57-E2D1-E091-5C06B2848ABB}"/>
          </ac:spMkLst>
        </pc:spChg>
        <pc:spChg chg="add">
          <ac:chgData name="LEE, LeoHK [Student]" userId="9a3a2de1-219e-428e-8675-8644b627526f" providerId="ADAL" clId="{33679FD4-58F5-446F-9425-73D4D052641C}" dt="2024-09-10T14:07:02.798" v="373"/>
          <ac:spMkLst>
            <pc:docMk/>
            <pc:sldMk cId="1015908321" sldId="363"/>
            <ac:spMk id="6" creationId="{441240AB-BBCC-8E14-1A4B-2586067497E0}"/>
          </ac:spMkLst>
        </pc:spChg>
      </pc:sldChg>
      <pc:sldChg chg="del">
        <pc:chgData name="LEE, LeoHK [Student]" userId="9a3a2de1-219e-428e-8675-8644b627526f" providerId="ADAL" clId="{33679FD4-58F5-446F-9425-73D4D052641C}" dt="2024-09-10T14:11:00.434" v="386" actId="47"/>
        <pc:sldMkLst>
          <pc:docMk/>
          <pc:sldMk cId="616623886" sldId="364"/>
        </pc:sldMkLst>
      </pc:sldChg>
      <pc:sldChg chg="del">
        <pc:chgData name="LEE, LeoHK [Student]" userId="9a3a2de1-219e-428e-8675-8644b627526f" providerId="ADAL" clId="{33679FD4-58F5-446F-9425-73D4D052641C}" dt="2024-09-10T14:11:01.706" v="388" actId="47"/>
        <pc:sldMkLst>
          <pc:docMk/>
          <pc:sldMk cId="465945336" sldId="365"/>
        </pc:sldMkLst>
      </pc:sldChg>
      <pc:sldChg chg="del">
        <pc:chgData name="LEE, LeoHK [Student]" userId="9a3a2de1-219e-428e-8675-8644b627526f" providerId="ADAL" clId="{33679FD4-58F5-446F-9425-73D4D052641C}" dt="2024-09-10T14:11:00.880" v="387" actId="47"/>
        <pc:sldMkLst>
          <pc:docMk/>
          <pc:sldMk cId="1213117343" sldId="366"/>
        </pc:sldMkLst>
      </pc:sldChg>
      <pc:sldChg chg="del">
        <pc:chgData name="LEE, LeoHK [Student]" userId="9a3a2de1-219e-428e-8675-8644b627526f" providerId="ADAL" clId="{33679FD4-58F5-446F-9425-73D4D052641C}" dt="2024-09-10T14:11:03.859" v="391" actId="47"/>
        <pc:sldMkLst>
          <pc:docMk/>
          <pc:sldMk cId="2352902138" sldId="367"/>
        </pc:sldMkLst>
      </pc:sldChg>
      <pc:sldChg chg="del">
        <pc:chgData name="LEE, LeoHK [Student]" userId="9a3a2de1-219e-428e-8675-8644b627526f" providerId="ADAL" clId="{33679FD4-58F5-446F-9425-73D4D052641C}" dt="2024-09-10T14:11:02.809" v="389" actId="47"/>
        <pc:sldMkLst>
          <pc:docMk/>
          <pc:sldMk cId="3974762201" sldId="368"/>
        </pc:sldMkLst>
      </pc:sldChg>
      <pc:sldChg chg="del">
        <pc:chgData name="LEE, LeoHK [Student]" userId="9a3a2de1-219e-428e-8675-8644b627526f" providerId="ADAL" clId="{33679FD4-58F5-446F-9425-73D4D052641C}" dt="2024-09-10T14:11:03.308" v="390" actId="47"/>
        <pc:sldMkLst>
          <pc:docMk/>
          <pc:sldMk cId="3603374624" sldId="369"/>
        </pc:sldMkLst>
      </pc:sldChg>
      <pc:sldChg chg="del">
        <pc:chgData name="LEE, LeoHK [Student]" userId="9a3a2de1-219e-428e-8675-8644b627526f" providerId="ADAL" clId="{33679FD4-58F5-446F-9425-73D4D052641C}" dt="2024-09-10T14:11:04.359" v="392" actId="47"/>
        <pc:sldMkLst>
          <pc:docMk/>
          <pc:sldMk cId="447583509" sldId="370"/>
        </pc:sldMkLst>
      </pc:sldChg>
      <pc:sldChg chg="del">
        <pc:chgData name="LEE, LeoHK [Student]" userId="9a3a2de1-219e-428e-8675-8644b627526f" providerId="ADAL" clId="{33679FD4-58F5-446F-9425-73D4D052641C}" dt="2024-09-10T14:11:05.016" v="393" actId="47"/>
        <pc:sldMkLst>
          <pc:docMk/>
          <pc:sldMk cId="1334009574" sldId="371"/>
        </pc:sldMkLst>
      </pc:sldChg>
      <pc:sldChg chg="modSp add del mod">
        <pc:chgData name="LEE, LeoHK [Student]" userId="9a3a2de1-219e-428e-8675-8644b627526f" providerId="ADAL" clId="{33679FD4-58F5-446F-9425-73D4D052641C}" dt="2024-09-10T14:12:23.515" v="403" actId="6549"/>
        <pc:sldMkLst>
          <pc:docMk/>
          <pc:sldMk cId="2319303825" sldId="372"/>
        </pc:sldMkLst>
        <pc:spChg chg="mod">
          <ac:chgData name="LEE, LeoHK [Student]" userId="9a3a2de1-219e-428e-8675-8644b627526f" providerId="ADAL" clId="{33679FD4-58F5-446F-9425-73D4D052641C}" dt="2024-09-10T14:12:19.117" v="401" actId="113"/>
          <ac:spMkLst>
            <pc:docMk/>
            <pc:sldMk cId="2319303825" sldId="372"/>
            <ac:spMk id="2" creationId="{5D51BD62-A741-4A5D-CFC7-123DBDECE0AF}"/>
          </ac:spMkLst>
        </pc:spChg>
        <pc:spChg chg="mod">
          <ac:chgData name="LEE, LeoHK [Student]" userId="9a3a2de1-219e-428e-8675-8644b627526f" providerId="ADAL" clId="{33679FD4-58F5-446F-9425-73D4D052641C}" dt="2024-09-10T14:12:23.515" v="403" actId="6549"/>
          <ac:spMkLst>
            <pc:docMk/>
            <pc:sldMk cId="2319303825" sldId="372"/>
            <ac:spMk id="3" creationId="{AFA5D0DD-596D-43FC-D8B2-3195999B9FEF}"/>
          </ac:spMkLst>
        </pc:spChg>
      </pc:sldChg>
      <pc:sldChg chg="addSp delSp modSp new mod modClrScheme chgLayout">
        <pc:chgData name="LEE, LeoHK [Student]" userId="9a3a2de1-219e-428e-8675-8644b627526f" providerId="ADAL" clId="{33679FD4-58F5-446F-9425-73D4D052641C}" dt="2024-09-10T14:13:02.683" v="410" actId="20577"/>
        <pc:sldMkLst>
          <pc:docMk/>
          <pc:sldMk cId="4244863733" sldId="373"/>
        </pc:sldMkLst>
        <pc:spChg chg="del mod ord">
          <ac:chgData name="LEE, LeoHK [Student]" userId="9a3a2de1-219e-428e-8675-8644b627526f" providerId="ADAL" clId="{33679FD4-58F5-446F-9425-73D4D052641C}" dt="2024-09-10T14:12:56.311" v="405" actId="700"/>
          <ac:spMkLst>
            <pc:docMk/>
            <pc:sldMk cId="4244863733" sldId="373"/>
            <ac:spMk id="2" creationId="{82191104-084C-0885-6E7B-96F63AF10810}"/>
          </ac:spMkLst>
        </pc:spChg>
        <pc:spChg chg="del mod ord">
          <ac:chgData name="LEE, LeoHK [Student]" userId="9a3a2de1-219e-428e-8675-8644b627526f" providerId="ADAL" clId="{33679FD4-58F5-446F-9425-73D4D052641C}" dt="2024-09-10T14:12:56.311" v="405" actId="700"/>
          <ac:spMkLst>
            <pc:docMk/>
            <pc:sldMk cId="4244863733" sldId="373"/>
            <ac:spMk id="3" creationId="{026B7B9D-274B-78A8-6195-40D941161629}"/>
          </ac:spMkLst>
        </pc:spChg>
        <pc:spChg chg="add del mod ord">
          <ac:chgData name="LEE, LeoHK [Student]" userId="9a3a2de1-219e-428e-8675-8644b627526f" providerId="ADAL" clId="{33679FD4-58F5-446F-9425-73D4D052641C}" dt="2024-09-10T14:13:00.524" v="408" actId="700"/>
          <ac:spMkLst>
            <pc:docMk/>
            <pc:sldMk cId="4244863733" sldId="373"/>
            <ac:spMk id="4" creationId="{074CED85-B0D4-419F-56B0-AD1C9B9325C4}"/>
          </ac:spMkLst>
        </pc:spChg>
        <pc:spChg chg="add del mod ord">
          <ac:chgData name="LEE, LeoHK [Student]" userId="9a3a2de1-219e-428e-8675-8644b627526f" providerId="ADAL" clId="{33679FD4-58F5-446F-9425-73D4D052641C}" dt="2024-09-10T14:13:00.524" v="408" actId="700"/>
          <ac:spMkLst>
            <pc:docMk/>
            <pc:sldMk cId="4244863733" sldId="373"/>
            <ac:spMk id="5" creationId="{499D6E93-C54C-EDDF-D7CC-D269501E227A}"/>
          </ac:spMkLst>
        </pc:spChg>
        <pc:spChg chg="add mod ord">
          <ac:chgData name="LEE, LeoHK [Student]" userId="9a3a2de1-219e-428e-8675-8644b627526f" providerId="ADAL" clId="{33679FD4-58F5-446F-9425-73D4D052641C}" dt="2024-09-10T14:13:02.683" v="410" actId="20577"/>
          <ac:spMkLst>
            <pc:docMk/>
            <pc:sldMk cId="4244863733" sldId="373"/>
            <ac:spMk id="6" creationId="{5AF048CF-12CD-119C-FA86-9BD37870BDE3}"/>
          </ac:spMkLst>
        </pc:spChg>
        <pc:spChg chg="add mod ord">
          <ac:chgData name="LEE, LeoHK [Student]" userId="9a3a2de1-219e-428e-8675-8644b627526f" providerId="ADAL" clId="{33679FD4-58F5-446F-9425-73D4D052641C}" dt="2024-09-10T14:13:00.524" v="408" actId="700"/>
          <ac:spMkLst>
            <pc:docMk/>
            <pc:sldMk cId="4244863733" sldId="373"/>
            <ac:spMk id="7" creationId="{B4235276-00E2-41B8-0AB5-AE79974F014B}"/>
          </ac:spMkLst>
        </pc:spChg>
      </pc:sldChg>
    </pc:docChg>
  </pc:docChgLst>
  <pc:docChgLst>
    <pc:chgData name="LEE, LeoHK [Student]" userId="9a3a2de1-219e-428e-8675-8644b627526f" providerId="ADAL" clId="{506E1498-5C7F-4758-909A-66CAEC6CB173}"/>
    <pc:docChg chg="undo redo custSel modSld">
      <pc:chgData name="LEE, LeoHK [Student]" userId="9a3a2de1-219e-428e-8675-8644b627526f" providerId="ADAL" clId="{506E1498-5C7F-4758-909A-66CAEC6CB173}" dt="2024-09-10T09:55:19.912" v="118" actId="13926"/>
      <pc:docMkLst>
        <pc:docMk/>
      </pc:docMkLst>
      <pc:sldChg chg="modSp mod">
        <pc:chgData name="LEE, LeoHK [Student]" userId="9a3a2de1-219e-428e-8675-8644b627526f" providerId="ADAL" clId="{506E1498-5C7F-4758-909A-66CAEC6CB173}" dt="2024-09-10T09:42:52.225" v="4"/>
        <pc:sldMkLst>
          <pc:docMk/>
          <pc:sldMk cId="1505751433" sldId="299"/>
        </pc:sldMkLst>
        <pc:spChg chg="mod">
          <ac:chgData name="LEE, LeoHK [Student]" userId="9a3a2de1-219e-428e-8675-8644b627526f" providerId="ADAL" clId="{506E1498-5C7F-4758-909A-66CAEC6CB173}" dt="2024-09-10T09:42:52.225" v="4"/>
          <ac:spMkLst>
            <pc:docMk/>
            <pc:sldMk cId="1505751433" sldId="299"/>
            <ac:spMk id="24" creationId="{4B72DFEC-D3B3-9193-94D0-FA83391CC46D}"/>
          </ac:spMkLst>
        </pc:spChg>
      </pc:sldChg>
      <pc:sldChg chg="modSp mod">
        <pc:chgData name="LEE, LeoHK [Student]" userId="9a3a2de1-219e-428e-8675-8644b627526f" providerId="ADAL" clId="{506E1498-5C7F-4758-909A-66CAEC6CB173}" dt="2024-09-10T09:43:01.862" v="5"/>
        <pc:sldMkLst>
          <pc:docMk/>
          <pc:sldMk cId="808542826" sldId="327"/>
        </pc:sldMkLst>
        <pc:spChg chg="mod">
          <ac:chgData name="LEE, LeoHK [Student]" userId="9a3a2de1-219e-428e-8675-8644b627526f" providerId="ADAL" clId="{506E1498-5C7F-4758-909A-66CAEC6CB173}" dt="2024-09-10T09:43:01.862" v="5"/>
          <ac:spMkLst>
            <pc:docMk/>
            <pc:sldMk cId="808542826" sldId="327"/>
            <ac:spMk id="4" creationId="{E319F73E-DBE7-C510-1ABA-DF8666E3DF47}"/>
          </ac:spMkLst>
        </pc:spChg>
      </pc:sldChg>
      <pc:sldChg chg="addSp delSp modSp mod">
        <pc:chgData name="LEE, LeoHK [Student]" userId="9a3a2de1-219e-428e-8675-8644b627526f" providerId="ADAL" clId="{506E1498-5C7F-4758-909A-66CAEC6CB173}" dt="2024-09-10T09:50:17.895" v="72" actId="13926"/>
        <pc:sldMkLst>
          <pc:docMk/>
          <pc:sldMk cId="1049912862" sldId="349"/>
        </pc:sldMkLst>
        <pc:spChg chg="mod">
          <ac:chgData name="LEE, LeoHK [Student]" userId="9a3a2de1-219e-428e-8675-8644b627526f" providerId="ADAL" clId="{506E1498-5C7F-4758-909A-66CAEC6CB173}" dt="2024-09-10T09:48:11.044" v="32"/>
          <ac:spMkLst>
            <pc:docMk/>
            <pc:sldMk cId="1049912862" sldId="349"/>
            <ac:spMk id="2" creationId="{3E01AC48-7B7A-B306-2F8A-EB0923B9589D}"/>
          </ac:spMkLst>
        </pc:spChg>
        <pc:spChg chg="add del mod">
          <ac:chgData name="LEE, LeoHK [Student]" userId="9a3a2de1-219e-428e-8675-8644b627526f" providerId="ADAL" clId="{506E1498-5C7F-4758-909A-66CAEC6CB173}" dt="2024-09-10T09:49:42.205" v="59" actId="27636"/>
          <ac:spMkLst>
            <pc:docMk/>
            <pc:sldMk cId="1049912862" sldId="349"/>
            <ac:spMk id="3" creationId="{80F1554D-0B37-1DFC-A420-524BA72E99E6}"/>
          </ac:spMkLst>
        </pc:spChg>
        <pc:spChg chg="mod">
          <ac:chgData name="LEE, LeoHK [Student]" userId="9a3a2de1-219e-428e-8675-8644b627526f" providerId="ADAL" clId="{506E1498-5C7F-4758-909A-66CAEC6CB173}" dt="2024-09-10T09:50:17.895" v="72" actId="13926"/>
          <ac:spMkLst>
            <pc:docMk/>
            <pc:sldMk cId="1049912862" sldId="349"/>
            <ac:spMk id="4" creationId="{A86AE4D8-DC8C-B319-83E1-83B221B87CE7}"/>
          </ac:spMkLst>
        </pc:spChg>
        <pc:spChg chg="add">
          <ac:chgData name="LEE, LeoHK [Student]" userId="9a3a2de1-219e-428e-8675-8644b627526f" providerId="ADAL" clId="{506E1498-5C7F-4758-909A-66CAEC6CB173}" dt="2024-09-10T09:48:23.671" v="33"/>
          <ac:spMkLst>
            <pc:docMk/>
            <pc:sldMk cId="1049912862" sldId="349"/>
            <ac:spMk id="5" creationId="{7783C966-CF44-E36A-ED4C-E8D76DC9B524}"/>
          </ac:spMkLst>
        </pc:spChg>
        <pc:spChg chg="add mod">
          <ac:chgData name="LEE, LeoHK [Student]" userId="9a3a2de1-219e-428e-8675-8644b627526f" providerId="ADAL" clId="{506E1498-5C7F-4758-909A-66CAEC6CB173}" dt="2024-09-10T09:48:28.613" v="36"/>
          <ac:spMkLst>
            <pc:docMk/>
            <pc:sldMk cId="1049912862" sldId="349"/>
            <ac:spMk id="6" creationId="{2EC25FD7-E7CB-FDA7-4956-22C78CE42F27}"/>
          </ac:spMkLst>
        </pc:spChg>
        <pc:spChg chg="add">
          <ac:chgData name="LEE, LeoHK [Student]" userId="9a3a2de1-219e-428e-8675-8644b627526f" providerId="ADAL" clId="{506E1498-5C7F-4758-909A-66CAEC6CB173}" dt="2024-09-10T09:49:30.339" v="49"/>
          <ac:spMkLst>
            <pc:docMk/>
            <pc:sldMk cId="1049912862" sldId="349"/>
            <ac:spMk id="7" creationId="{6AC3C5B6-5E30-97E2-EB60-DD8E857A360D}"/>
          </ac:spMkLst>
        </pc:spChg>
      </pc:sldChg>
      <pc:sldChg chg="modSp mod">
        <pc:chgData name="LEE, LeoHK [Student]" userId="9a3a2de1-219e-428e-8675-8644b627526f" providerId="ADAL" clId="{506E1498-5C7F-4758-909A-66CAEC6CB173}" dt="2024-09-10T09:55:19.912" v="118" actId="13926"/>
        <pc:sldMkLst>
          <pc:docMk/>
          <pc:sldMk cId="3180863824" sldId="351"/>
        </pc:sldMkLst>
        <pc:spChg chg="mod">
          <ac:chgData name="LEE, LeoHK [Student]" userId="9a3a2de1-219e-428e-8675-8644b627526f" providerId="ADAL" clId="{506E1498-5C7F-4758-909A-66CAEC6CB173}" dt="2024-09-10T09:52:07.895" v="73"/>
          <ac:spMkLst>
            <pc:docMk/>
            <pc:sldMk cId="3180863824" sldId="351"/>
            <ac:spMk id="2" creationId="{B84B7F2E-C03F-41A3-A665-DCCFC5113155}"/>
          </ac:spMkLst>
        </pc:spChg>
        <pc:spChg chg="mod">
          <ac:chgData name="LEE, LeoHK [Student]" userId="9a3a2de1-219e-428e-8675-8644b627526f" providerId="ADAL" clId="{506E1498-5C7F-4758-909A-66CAEC6CB173}" dt="2024-09-10T09:54:12.305" v="106" actId="27636"/>
          <ac:spMkLst>
            <pc:docMk/>
            <pc:sldMk cId="3180863824" sldId="351"/>
            <ac:spMk id="3" creationId="{CFA88BF3-B9C3-D77C-FAE8-167A6A63C9BD}"/>
          </ac:spMkLst>
        </pc:spChg>
        <pc:spChg chg="mod">
          <ac:chgData name="LEE, LeoHK [Student]" userId="9a3a2de1-219e-428e-8675-8644b627526f" providerId="ADAL" clId="{506E1498-5C7F-4758-909A-66CAEC6CB173}" dt="2024-09-10T09:55:19.912" v="118" actId="13926"/>
          <ac:spMkLst>
            <pc:docMk/>
            <pc:sldMk cId="3180863824" sldId="351"/>
            <ac:spMk id="4" creationId="{8536B0E8-1782-72D8-0F6F-4D4AA880AC3D}"/>
          </ac:spMkLst>
        </pc:spChg>
      </pc:sldChg>
      <pc:sldChg chg="modSp mod">
        <pc:chgData name="LEE, LeoHK [Student]" userId="9a3a2de1-219e-428e-8675-8644b627526f" providerId="ADAL" clId="{506E1498-5C7F-4758-909A-66CAEC6CB173}" dt="2024-09-10T09:46:48.980" v="31" actId="255"/>
        <pc:sldMkLst>
          <pc:docMk/>
          <pc:sldMk cId="2777398963" sldId="355"/>
        </pc:sldMkLst>
        <pc:spChg chg="mod">
          <ac:chgData name="LEE, LeoHK [Student]" userId="9a3a2de1-219e-428e-8675-8644b627526f" providerId="ADAL" clId="{506E1498-5C7F-4758-909A-66CAEC6CB173}" dt="2024-09-10T09:45:10.020" v="6"/>
          <ac:spMkLst>
            <pc:docMk/>
            <pc:sldMk cId="2777398963" sldId="355"/>
            <ac:spMk id="2" creationId="{78B54F95-9E37-211B-B944-B2F0E364E97C}"/>
          </ac:spMkLst>
        </pc:spChg>
        <pc:spChg chg="mod">
          <ac:chgData name="LEE, LeoHK [Student]" userId="9a3a2de1-219e-428e-8675-8644b627526f" providerId="ADAL" clId="{506E1498-5C7F-4758-909A-66CAEC6CB173}" dt="2024-09-10T09:46:48.980" v="31" actId="255"/>
          <ac:spMkLst>
            <pc:docMk/>
            <pc:sldMk cId="2777398963" sldId="355"/>
            <ac:spMk id="6" creationId="{660BDBF5-6FA6-4C03-A65A-CB94FE9CF61E}"/>
          </ac:spMkLst>
        </pc:spChg>
        <pc:spChg chg="mod">
          <ac:chgData name="LEE, LeoHK [Student]" userId="9a3a2de1-219e-428e-8675-8644b627526f" providerId="ADAL" clId="{506E1498-5C7F-4758-909A-66CAEC6CB173}" dt="2024-09-10T09:46:44.174" v="30" actId="255"/>
          <ac:spMkLst>
            <pc:docMk/>
            <pc:sldMk cId="2777398963" sldId="355"/>
            <ac:spMk id="7" creationId="{4AAFB88A-964B-DFB4-5237-3EE028045FB3}"/>
          </ac:spMkLst>
        </pc:spChg>
      </pc:sldChg>
    </pc:docChg>
  </pc:docChgLst>
  <pc:docChgLst>
    <pc:chgData name="LEE, LeoHK [Student]" userId="9a3a2de1-219e-428e-8675-8644b627526f" providerId="ADAL" clId="{35675EDF-EECA-4E01-BCBC-8278D2249298}"/>
    <pc:docChg chg="undo custSel addSld delSld modSld">
      <pc:chgData name="LEE, LeoHK [Student]" userId="9a3a2de1-219e-428e-8675-8644b627526f" providerId="ADAL" clId="{35675EDF-EECA-4E01-BCBC-8278D2249298}" dt="2024-09-24T10:10:44.392" v="209"/>
      <pc:docMkLst>
        <pc:docMk/>
      </pc:docMkLst>
      <pc:sldChg chg="modSp mod">
        <pc:chgData name="LEE, LeoHK [Student]" userId="9a3a2de1-219e-428e-8675-8644b627526f" providerId="ADAL" clId="{35675EDF-EECA-4E01-BCBC-8278D2249298}" dt="2024-09-13T09:29:42.849" v="6" actId="20577"/>
        <pc:sldMkLst>
          <pc:docMk/>
          <pc:sldMk cId="3905888907" sldId="256"/>
        </pc:sldMkLst>
        <pc:spChg chg="mod">
          <ac:chgData name="LEE, LeoHK [Student]" userId="9a3a2de1-219e-428e-8675-8644b627526f" providerId="ADAL" clId="{35675EDF-EECA-4E01-BCBC-8278D2249298}" dt="2024-09-13T09:29:42.849" v="6" actId="20577"/>
          <ac:spMkLst>
            <pc:docMk/>
            <pc:sldMk cId="3905888907" sldId="256"/>
            <ac:spMk id="2" creationId="{0D89C201-7C86-0572-C640-D471AC89A01E}"/>
          </ac:spMkLst>
        </pc:spChg>
      </pc:sldChg>
      <pc:sldChg chg="addSp modSp mod">
        <pc:chgData name="LEE, LeoHK [Student]" userId="9a3a2de1-219e-428e-8675-8644b627526f" providerId="ADAL" clId="{35675EDF-EECA-4E01-BCBC-8278D2249298}" dt="2024-09-13T09:31:35.639" v="122" actId="20577"/>
        <pc:sldMkLst>
          <pc:docMk/>
          <pc:sldMk cId="1505751433" sldId="299"/>
        </pc:sldMkLst>
        <pc:spChg chg="add">
          <ac:chgData name="LEE, LeoHK [Student]" userId="9a3a2de1-219e-428e-8675-8644b627526f" providerId="ADAL" clId="{35675EDF-EECA-4E01-BCBC-8278D2249298}" dt="2024-09-13T09:31:29.131" v="118"/>
          <ac:spMkLst>
            <pc:docMk/>
            <pc:sldMk cId="1505751433" sldId="299"/>
            <ac:spMk id="2" creationId="{438A40EF-F265-C0DF-A63F-62451AD6C474}"/>
          </ac:spMkLst>
        </pc:spChg>
        <pc:spChg chg="mod">
          <ac:chgData name="LEE, LeoHK [Student]" userId="9a3a2de1-219e-428e-8675-8644b627526f" providerId="ADAL" clId="{35675EDF-EECA-4E01-BCBC-8278D2249298}" dt="2024-09-13T09:31:35.639" v="122" actId="20577"/>
          <ac:spMkLst>
            <pc:docMk/>
            <pc:sldMk cId="1505751433" sldId="299"/>
            <ac:spMk id="23" creationId="{BC21498E-D7DD-CA72-5ECB-D3A5D84BC03C}"/>
          </ac:spMkLst>
        </pc:spChg>
        <pc:spChg chg="mod">
          <ac:chgData name="LEE, LeoHK [Student]" userId="9a3a2de1-219e-428e-8675-8644b627526f" providerId="ADAL" clId="{35675EDF-EECA-4E01-BCBC-8278D2249298}" dt="2024-09-13T09:31:10.401" v="103" actId="20577"/>
          <ac:spMkLst>
            <pc:docMk/>
            <pc:sldMk cId="1505751433" sldId="299"/>
            <ac:spMk id="24" creationId="{4B72DFEC-D3B3-9193-94D0-FA83391CC46D}"/>
          </ac:spMkLst>
        </pc:spChg>
      </pc:sldChg>
      <pc:sldChg chg="del">
        <pc:chgData name="LEE, LeoHK [Student]" userId="9a3a2de1-219e-428e-8675-8644b627526f" providerId="ADAL" clId="{35675EDF-EECA-4E01-BCBC-8278D2249298}" dt="2024-09-24T10:07:27.028" v="181" actId="2696"/>
        <pc:sldMkLst>
          <pc:docMk/>
          <pc:sldMk cId="4261085486" sldId="383"/>
        </pc:sldMkLst>
      </pc:sldChg>
      <pc:sldChg chg="modSp new mod">
        <pc:chgData name="LEE, LeoHK [Student]" userId="9a3a2de1-219e-428e-8675-8644b627526f" providerId="ADAL" clId="{35675EDF-EECA-4E01-BCBC-8278D2249298}" dt="2024-09-24T10:04:04.111" v="145" actId="2711"/>
        <pc:sldMkLst>
          <pc:docMk/>
          <pc:sldMk cId="3047457175" sldId="384"/>
        </pc:sldMkLst>
        <pc:spChg chg="mod">
          <ac:chgData name="LEE, LeoHK [Student]" userId="9a3a2de1-219e-428e-8675-8644b627526f" providerId="ADAL" clId="{35675EDF-EECA-4E01-BCBC-8278D2249298}" dt="2024-09-24T10:03:43.562" v="136"/>
          <ac:spMkLst>
            <pc:docMk/>
            <pc:sldMk cId="3047457175" sldId="384"/>
            <ac:spMk id="2" creationId="{DD966D73-F534-4B15-16C3-36DE055C6DFE}"/>
          </ac:spMkLst>
        </pc:spChg>
        <pc:spChg chg="mod">
          <ac:chgData name="LEE, LeoHK [Student]" userId="9a3a2de1-219e-428e-8675-8644b627526f" providerId="ADAL" clId="{35675EDF-EECA-4E01-BCBC-8278D2249298}" dt="2024-09-24T10:03:53.121" v="142" actId="27636"/>
          <ac:spMkLst>
            <pc:docMk/>
            <pc:sldMk cId="3047457175" sldId="384"/>
            <ac:spMk id="3" creationId="{162CF939-5EF9-1F33-A709-DA4120B22ED3}"/>
          </ac:spMkLst>
        </pc:spChg>
        <pc:spChg chg="mod">
          <ac:chgData name="LEE, LeoHK [Student]" userId="9a3a2de1-219e-428e-8675-8644b627526f" providerId="ADAL" clId="{35675EDF-EECA-4E01-BCBC-8278D2249298}" dt="2024-09-24T10:04:04.111" v="145" actId="2711"/>
          <ac:spMkLst>
            <pc:docMk/>
            <pc:sldMk cId="3047457175" sldId="384"/>
            <ac:spMk id="4" creationId="{9F1DA72E-CF8D-99C6-6C82-57403D04BCF3}"/>
          </ac:spMkLst>
        </pc:spChg>
      </pc:sldChg>
      <pc:sldChg chg="modSp new mod">
        <pc:chgData name="LEE, LeoHK [Student]" userId="9a3a2de1-219e-428e-8675-8644b627526f" providerId="ADAL" clId="{35675EDF-EECA-4E01-BCBC-8278D2249298}" dt="2024-09-24T10:05:41.761" v="179"/>
        <pc:sldMkLst>
          <pc:docMk/>
          <pc:sldMk cId="1632530325" sldId="385"/>
        </pc:sldMkLst>
        <pc:spChg chg="mod">
          <ac:chgData name="LEE, LeoHK [Student]" userId="9a3a2de1-219e-428e-8675-8644b627526f" providerId="ADAL" clId="{35675EDF-EECA-4E01-BCBC-8278D2249298}" dt="2024-09-24T10:05:41.761" v="179"/>
          <ac:spMkLst>
            <pc:docMk/>
            <pc:sldMk cId="1632530325" sldId="385"/>
            <ac:spMk id="2" creationId="{23120FA3-BEDC-65A7-45E8-A6B4684D9E7B}"/>
          </ac:spMkLst>
        </pc:spChg>
        <pc:spChg chg="mod">
          <ac:chgData name="LEE, LeoHK [Student]" userId="9a3a2de1-219e-428e-8675-8644b627526f" providerId="ADAL" clId="{35675EDF-EECA-4E01-BCBC-8278D2249298}" dt="2024-09-24T10:05:17.999" v="172" actId="27636"/>
          <ac:spMkLst>
            <pc:docMk/>
            <pc:sldMk cId="1632530325" sldId="385"/>
            <ac:spMk id="3" creationId="{1CF4D4AF-F26D-08CD-44D7-A3D99DF7C6B7}"/>
          </ac:spMkLst>
        </pc:spChg>
        <pc:spChg chg="mod">
          <ac:chgData name="LEE, LeoHK [Student]" userId="9a3a2de1-219e-428e-8675-8644b627526f" providerId="ADAL" clId="{35675EDF-EECA-4E01-BCBC-8278D2249298}" dt="2024-09-24T10:05:18.002" v="173" actId="27636"/>
          <ac:spMkLst>
            <pc:docMk/>
            <pc:sldMk cId="1632530325" sldId="385"/>
            <ac:spMk id="4" creationId="{90A5BBF9-B5DA-24DE-8138-5CDCFA4264BF}"/>
          </ac:spMkLst>
        </pc:spChg>
      </pc:sldChg>
      <pc:sldChg chg="addSp delSp modSp new mod modClrScheme chgLayout">
        <pc:chgData name="LEE, LeoHK [Student]" userId="9a3a2de1-219e-428e-8675-8644b627526f" providerId="ADAL" clId="{35675EDF-EECA-4E01-BCBC-8278D2249298}" dt="2024-09-24T10:10:44.392" v="209"/>
        <pc:sldMkLst>
          <pc:docMk/>
          <pc:sldMk cId="4101911843" sldId="386"/>
        </pc:sldMkLst>
        <pc:spChg chg="del mod ord">
          <ac:chgData name="LEE, LeoHK [Student]" userId="9a3a2de1-219e-428e-8675-8644b627526f" providerId="ADAL" clId="{35675EDF-EECA-4E01-BCBC-8278D2249298}" dt="2024-09-24T10:09:16.892" v="182" actId="700"/>
          <ac:spMkLst>
            <pc:docMk/>
            <pc:sldMk cId="4101911843" sldId="386"/>
            <ac:spMk id="2" creationId="{A2363C1F-2BF4-7DD4-072A-31393DAEDE9C}"/>
          </ac:spMkLst>
        </pc:spChg>
        <pc:spChg chg="del mod ord">
          <ac:chgData name="LEE, LeoHK [Student]" userId="9a3a2de1-219e-428e-8675-8644b627526f" providerId="ADAL" clId="{35675EDF-EECA-4E01-BCBC-8278D2249298}" dt="2024-09-24T10:09:16.892" v="182" actId="700"/>
          <ac:spMkLst>
            <pc:docMk/>
            <pc:sldMk cId="4101911843" sldId="386"/>
            <ac:spMk id="3" creationId="{FB6F0D86-3EF2-851D-856E-670ED5A2E297}"/>
          </ac:spMkLst>
        </pc:spChg>
        <pc:spChg chg="del">
          <ac:chgData name="LEE, LeoHK [Student]" userId="9a3a2de1-219e-428e-8675-8644b627526f" providerId="ADAL" clId="{35675EDF-EECA-4E01-BCBC-8278D2249298}" dt="2024-09-24T10:09:16.892" v="182" actId="700"/>
          <ac:spMkLst>
            <pc:docMk/>
            <pc:sldMk cId="4101911843" sldId="386"/>
            <ac:spMk id="4" creationId="{6A797824-2FFA-C76E-097C-D42F97B7E468}"/>
          </ac:spMkLst>
        </pc:spChg>
        <pc:spChg chg="add del mod ord">
          <ac:chgData name="LEE, LeoHK [Student]" userId="9a3a2de1-219e-428e-8675-8644b627526f" providerId="ADAL" clId="{35675EDF-EECA-4E01-BCBC-8278D2249298}" dt="2024-09-24T10:09:22.775" v="183" actId="700"/>
          <ac:spMkLst>
            <pc:docMk/>
            <pc:sldMk cId="4101911843" sldId="386"/>
            <ac:spMk id="5" creationId="{DBF1511F-1B00-4D45-8809-3C2313473609}"/>
          </ac:spMkLst>
        </pc:spChg>
        <pc:spChg chg="add del mod ord">
          <ac:chgData name="LEE, LeoHK [Student]" userId="9a3a2de1-219e-428e-8675-8644b627526f" providerId="ADAL" clId="{35675EDF-EECA-4E01-BCBC-8278D2249298}" dt="2024-09-24T10:09:22.775" v="183" actId="700"/>
          <ac:spMkLst>
            <pc:docMk/>
            <pc:sldMk cId="4101911843" sldId="386"/>
            <ac:spMk id="6" creationId="{6C480DD4-B6BB-B7E3-F6E2-183852D53A73}"/>
          </ac:spMkLst>
        </pc:spChg>
        <pc:spChg chg="add del mod ord">
          <ac:chgData name="LEE, LeoHK [Student]" userId="9a3a2de1-219e-428e-8675-8644b627526f" providerId="ADAL" clId="{35675EDF-EECA-4E01-BCBC-8278D2249298}" dt="2024-09-24T10:09:24.261" v="184" actId="6264"/>
          <ac:spMkLst>
            <pc:docMk/>
            <pc:sldMk cId="4101911843" sldId="386"/>
            <ac:spMk id="7" creationId="{2D275281-12E5-0B91-3D85-73FEA452CBF5}"/>
          </ac:spMkLst>
        </pc:spChg>
        <pc:spChg chg="add del mod ord">
          <ac:chgData name="LEE, LeoHK [Student]" userId="9a3a2de1-219e-428e-8675-8644b627526f" providerId="ADAL" clId="{35675EDF-EECA-4E01-BCBC-8278D2249298}" dt="2024-09-24T10:09:26.506" v="185" actId="700"/>
          <ac:spMkLst>
            <pc:docMk/>
            <pc:sldMk cId="4101911843" sldId="386"/>
            <ac:spMk id="8" creationId="{21B8B4F0-9FEA-43DC-A728-3F1C4B6B86A2}"/>
          </ac:spMkLst>
        </pc:spChg>
        <pc:spChg chg="add del mod ord">
          <ac:chgData name="LEE, LeoHK [Student]" userId="9a3a2de1-219e-428e-8675-8644b627526f" providerId="ADAL" clId="{35675EDF-EECA-4E01-BCBC-8278D2249298}" dt="2024-09-24T10:10:27.431" v="201" actId="700"/>
          <ac:spMkLst>
            <pc:docMk/>
            <pc:sldMk cId="4101911843" sldId="386"/>
            <ac:spMk id="9" creationId="{9818FA8A-C115-09F8-285A-E48015E87C3F}"/>
          </ac:spMkLst>
        </pc:spChg>
        <pc:spChg chg="add del mod ord">
          <ac:chgData name="LEE, LeoHK [Student]" userId="9a3a2de1-219e-428e-8675-8644b627526f" providerId="ADAL" clId="{35675EDF-EECA-4E01-BCBC-8278D2249298}" dt="2024-09-24T10:10:27.431" v="201" actId="700"/>
          <ac:spMkLst>
            <pc:docMk/>
            <pc:sldMk cId="4101911843" sldId="386"/>
            <ac:spMk id="10" creationId="{B505FF1B-F106-EADF-7289-2C830B1B972C}"/>
          </ac:spMkLst>
        </pc:spChg>
        <pc:spChg chg="add mod ord">
          <ac:chgData name="LEE, LeoHK [Student]" userId="9a3a2de1-219e-428e-8675-8644b627526f" providerId="ADAL" clId="{35675EDF-EECA-4E01-BCBC-8278D2249298}" dt="2024-09-24T10:10:44.392" v="209"/>
          <ac:spMkLst>
            <pc:docMk/>
            <pc:sldMk cId="4101911843" sldId="386"/>
            <ac:spMk id="11" creationId="{DAE3E9BC-8F85-B482-73B9-6F9F31CD3FBD}"/>
          </ac:spMkLst>
        </pc:spChg>
        <pc:spChg chg="add mod ord">
          <ac:chgData name="LEE, LeoHK [Student]" userId="9a3a2de1-219e-428e-8675-8644b627526f" providerId="ADAL" clId="{35675EDF-EECA-4E01-BCBC-8278D2249298}" dt="2024-09-24T10:10:35.874" v="208" actId="27636"/>
          <ac:spMkLst>
            <pc:docMk/>
            <pc:sldMk cId="4101911843" sldId="386"/>
            <ac:spMk id="12" creationId="{58DA6E3E-2A7D-9050-B4A7-CDCAED79A91F}"/>
          </ac:spMkLst>
        </pc:spChg>
        <pc:spChg chg="add mod ord">
          <ac:chgData name="LEE, LeoHK [Student]" userId="9a3a2de1-219e-428e-8675-8644b627526f" providerId="ADAL" clId="{35675EDF-EECA-4E01-BCBC-8278D2249298}" dt="2024-09-24T10:10:35.873" v="207" actId="27636"/>
          <ac:spMkLst>
            <pc:docMk/>
            <pc:sldMk cId="4101911843" sldId="386"/>
            <ac:spMk id="13" creationId="{100AA182-35AD-2CC6-4CEF-B077B31560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C7D67-3100-48F7-A3A8-CD7304D27C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ED3DD-5297-46B7-9275-0184C629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2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冪運算 </a:t>
            </a:r>
            <a:r>
              <a:rPr lang="en-US" altLang="zh-TW" dirty="0"/>
              <a:t>(**) </a:t>
            </a:r>
            <a:r>
              <a:rPr lang="zh-TW" altLang="en-US" dirty="0"/>
              <a:t>的使用示例：</a:t>
            </a:r>
          </a:p>
          <a:p>
            <a:r>
              <a:rPr lang="en-US" altLang="zh-TW" dirty="0"/>
              <a:t>python</a:t>
            </a:r>
          </a:p>
          <a:p>
            <a:r>
              <a:rPr lang="en-US" altLang="zh-TW" dirty="0"/>
              <a:t>Copy</a:t>
            </a:r>
          </a:p>
          <a:p>
            <a:r>
              <a:rPr lang="en-US" altLang="zh-TW" dirty="0">
                <a:solidFill>
                  <a:srgbClr val="F5AB35"/>
                </a:solidFill>
                <a:effectLst/>
              </a:rPr>
              <a:t>2</a:t>
            </a:r>
            <a:r>
              <a:rPr lang="zh-TW" altLang="en-US" dirty="0"/>
              <a:t> ** </a:t>
            </a:r>
            <a:r>
              <a:rPr lang="en-US" altLang="zh-TW" dirty="0">
                <a:solidFill>
                  <a:srgbClr val="F5AB35"/>
                </a:solidFill>
                <a:effectLst/>
              </a:rPr>
              <a:t>3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D4D0AB"/>
                </a:solidFill>
                <a:effectLst/>
              </a:rPr>
              <a:t># </a:t>
            </a:r>
            <a:r>
              <a:rPr lang="zh-TW" altLang="en-US" dirty="0">
                <a:solidFill>
                  <a:srgbClr val="D4D0AB"/>
                </a:solidFill>
                <a:effectLst/>
              </a:rPr>
              <a:t>結果為 </a:t>
            </a:r>
            <a:r>
              <a:rPr lang="en-US" altLang="zh-TW" dirty="0">
                <a:solidFill>
                  <a:srgbClr val="D4D0AB"/>
                </a:solidFill>
                <a:effectLst/>
              </a:rPr>
              <a:t>8 (2</a:t>
            </a:r>
            <a:r>
              <a:rPr lang="zh-TW" altLang="en-US" dirty="0">
                <a:solidFill>
                  <a:srgbClr val="D4D0AB"/>
                </a:solidFill>
                <a:effectLst/>
              </a:rPr>
              <a:t>的</a:t>
            </a:r>
            <a:r>
              <a:rPr lang="en-US" altLang="zh-TW" dirty="0">
                <a:solidFill>
                  <a:srgbClr val="D4D0AB"/>
                </a:solidFill>
                <a:effectLst/>
              </a:rPr>
              <a:t>3</a:t>
            </a:r>
            <a:r>
              <a:rPr lang="zh-TW" altLang="en-US" dirty="0">
                <a:solidFill>
                  <a:srgbClr val="D4D0AB"/>
                </a:solidFill>
                <a:effectLst/>
              </a:rPr>
              <a:t>次方</a:t>
            </a:r>
            <a:r>
              <a:rPr lang="en-US" altLang="zh-TW" dirty="0">
                <a:solidFill>
                  <a:srgbClr val="D4D0AB"/>
                </a:solidFill>
                <a:effectLst/>
              </a:rPr>
              <a:t>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5AB35"/>
                </a:solidFill>
                <a:effectLst/>
              </a:rPr>
              <a:t>5</a:t>
            </a:r>
            <a:r>
              <a:rPr lang="zh-TW" altLang="en-US" dirty="0"/>
              <a:t> ** </a:t>
            </a:r>
            <a:r>
              <a:rPr lang="en-US" altLang="zh-TW" dirty="0">
                <a:solidFill>
                  <a:srgbClr val="F5AB35"/>
                </a:solidFill>
                <a:effectLst/>
              </a:rPr>
              <a:t>2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D4D0AB"/>
                </a:solidFill>
                <a:effectLst/>
              </a:rPr>
              <a:t># </a:t>
            </a:r>
            <a:r>
              <a:rPr lang="zh-TW" altLang="en-US" dirty="0">
                <a:solidFill>
                  <a:srgbClr val="D4D0AB"/>
                </a:solidFill>
                <a:effectLst/>
              </a:rPr>
              <a:t>結果為 </a:t>
            </a:r>
            <a:r>
              <a:rPr lang="en-US" altLang="zh-TW" dirty="0">
                <a:solidFill>
                  <a:srgbClr val="D4D0AB"/>
                </a:solidFill>
                <a:effectLst/>
              </a:rPr>
              <a:t>25 (5</a:t>
            </a:r>
            <a:r>
              <a:rPr lang="zh-TW" altLang="en-US" dirty="0">
                <a:solidFill>
                  <a:srgbClr val="D4D0AB"/>
                </a:solidFill>
                <a:effectLst/>
              </a:rPr>
              <a:t>的</a:t>
            </a:r>
            <a:r>
              <a:rPr lang="en-US" altLang="zh-TW" dirty="0">
                <a:solidFill>
                  <a:srgbClr val="D4D0AB"/>
                </a:solidFill>
                <a:effectLst/>
              </a:rPr>
              <a:t>2</a:t>
            </a:r>
            <a:r>
              <a:rPr lang="zh-TW" altLang="en-US" dirty="0">
                <a:solidFill>
                  <a:srgbClr val="D4D0AB"/>
                </a:solidFill>
                <a:effectLst/>
              </a:rPr>
              <a:t>次方</a:t>
            </a:r>
            <a:r>
              <a:rPr lang="en-US" altLang="zh-TW" dirty="0">
                <a:solidFill>
                  <a:srgbClr val="D4D0AB"/>
                </a:solidFill>
                <a:effectLst/>
              </a:rPr>
              <a:t>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5AB35"/>
                </a:solidFill>
                <a:effectLst/>
              </a:rPr>
              <a:t>10</a:t>
            </a:r>
            <a:r>
              <a:rPr lang="zh-TW" altLang="en-US" dirty="0"/>
              <a:t> ** </a:t>
            </a:r>
            <a:r>
              <a:rPr lang="en-US" altLang="zh-TW" dirty="0">
                <a:solidFill>
                  <a:srgbClr val="F5AB35"/>
                </a:solidFill>
                <a:effectLst/>
              </a:rPr>
              <a:t>0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D4D0AB"/>
                </a:solidFill>
                <a:effectLst/>
              </a:rPr>
              <a:t># </a:t>
            </a:r>
            <a:r>
              <a:rPr lang="zh-TW" altLang="en-US" dirty="0">
                <a:solidFill>
                  <a:srgbClr val="D4D0AB"/>
                </a:solidFill>
                <a:effectLst/>
              </a:rPr>
              <a:t>結果為 </a:t>
            </a:r>
            <a:r>
              <a:rPr lang="en-US" altLang="zh-TW" dirty="0">
                <a:solidFill>
                  <a:srgbClr val="D4D0AB"/>
                </a:solidFill>
                <a:effectLst/>
              </a:rPr>
              <a:t>1 (</a:t>
            </a:r>
            <a:r>
              <a:rPr lang="zh-TW" altLang="en-US" dirty="0">
                <a:solidFill>
                  <a:srgbClr val="D4D0AB"/>
                </a:solidFill>
                <a:effectLst/>
              </a:rPr>
              <a:t>任何數的</a:t>
            </a:r>
            <a:r>
              <a:rPr lang="en-US" altLang="zh-TW" dirty="0">
                <a:solidFill>
                  <a:srgbClr val="D4D0AB"/>
                </a:solidFill>
                <a:effectLst/>
              </a:rPr>
              <a:t>0</a:t>
            </a:r>
            <a:r>
              <a:rPr lang="zh-TW" altLang="en-US" dirty="0">
                <a:solidFill>
                  <a:srgbClr val="D4D0AB"/>
                </a:solidFill>
                <a:effectLst/>
              </a:rPr>
              <a:t>次方都是</a:t>
            </a:r>
            <a:r>
              <a:rPr lang="en-US" altLang="zh-TW" dirty="0">
                <a:solidFill>
                  <a:srgbClr val="D4D0AB"/>
                </a:solidFill>
                <a:effectLst/>
              </a:rPr>
              <a:t>1)</a:t>
            </a:r>
            <a:r>
              <a:rPr lang="zh-TW" altLang="en-US" dirty="0"/>
              <a:t> </a:t>
            </a:r>
          </a:p>
          <a:p>
            <a:endParaRPr lang="en-US" altLang="zh-TW" dirty="0"/>
          </a:p>
          <a:p>
            <a:r>
              <a:rPr lang="zh-TW" altLang="en-US" dirty="0"/>
              <a:t>這個運算符非常有用，特別是在需要進行指數計算的場景中。它可以替代重複使用乘法的操作，使代碼更簡潔和高效。 例如，如果我們要計算</a:t>
            </a:r>
            <a:r>
              <a:rPr lang="en-US" altLang="zh-TW" dirty="0">
                <a:solidFill>
                  <a:srgbClr val="FFD700"/>
                </a:solidFill>
                <a:effectLst/>
              </a:rPr>
              <a:t>2</a:t>
            </a:r>
            <a:r>
              <a:rPr lang="zh-TW" altLang="en-US" dirty="0"/>
              <a:t>的</a:t>
            </a:r>
            <a:r>
              <a:rPr lang="en-US" altLang="zh-TW" dirty="0">
                <a:solidFill>
                  <a:srgbClr val="F5AB35"/>
                </a:solidFill>
                <a:effectLst/>
              </a:rPr>
              <a:t>10</a:t>
            </a:r>
            <a:r>
              <a:rPr lang="zh-TW" altLang="en-US" dirty="0"/>
              <a:t>次方，我們可以這樣寫： </a:t>
            </a:r>
            <a:r>
              <a:rPr lang="en-US" altLang="zh-TW" dirty="0"/>
              <a:t>```</a:t>
            </a:r>
            <a:r>
              <a:rPr lang="en-US" altLang="zh-TW" dirty="0">
                <a:solidFill>
                  <a:srgbClr val="FFD700"/>
                </a:solidFill>
                <a:effectLst/>
              </a:rPr>
              <a:t>python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D700"/>
                </a:solidFill>
                <a:effectLst/>
              </a:rPr>
              <a:t>result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rgbClr val="F5AB35"/>
                </a:solidFill>
                <a:effectLst/>
              </a:rPr>
              <a:t>2</a:t>
            </a:r>
            <a:r>
              <a:rPr lang="zh-TW" altLang="en-US" dirty="0"/>
              <a:t> ** </a:t>
            </a:r>
            <a:r>
              <a:rPr lang="en-US" altLang="zh-TW" dirty="0">
                <a:solidFill>
                  <a:srgbClr val="F5AB35"/>
                </a:solidFill>
                <a:effectLst/>
              </a:rPr>
              <a:t>10</a:t>
            </a:r>
            <a:r>
              <a:rPr lang="zh-TW" altLang="en-US" dirty="0"/>
              <a:t> </a:t>
            </a:r>
            <a:r>
              <a:rPr lang="en-US" altLang="zh-TW" dirty="0"/>
              <a:t># </a:t>
            </a:r>
            <a:r>
              <a:rPr lang="zh-TW" altLang="en-US" dirty="0"/>
              <a:t>結果為 </a:t>
            </a:r>
            <a:r>
              <a:rPr lang="en-US" altLang="zh-TW" dirty="0">
                <a:solidFill>
                  <a:srgbClr val="F5AB35"/>
                </a:solidFill>
                <a:effectLst/>
              </a:rPr>
              <a:t>1024</a:t>
            </a:r>
            <a:r>
              <a:rPr lang="zh-TW" altLang="en-US" dirty="0"/>
              <a:t> </a:t>
            </a:r>
          </a:p>
          <a:p>
            <a:r>
              <a:rPr lang="zh-TW" altLang="en-US" dirty="0"/>
              <a:t>這比手動寫出 </a:t>
            </a:r>
            <a:r>
              <a:rPr lang="en-US" altLang="zh-TW" dirty="0"/>
              <a:t>2 * 2 * 2 * 2 * 2 * 2 * 2 * 2 * 2 * 2 </a:t>
            </a:r>
            <a:r>
              <a:rPr lang="zh-TW" altLang="en-US" dirty="0"/>
              <a:t>要簡單和清晰得多。</a:t>
            </a:r>
          </a:p>
          <a:p>
            <a:r>
              <a:rPr lang="zh-TW" altLang="en-US" dirty="0"/>
              <a:t>希望這個解釋能幫助您更好地理解 ** 運算符的用途和重要性。如果您還有任何疑問，請隨時問我。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7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8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C0FD2-7EDF-F505-5835-D7DC10EB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42AB45-7DE5-EB03-E08D-4F6E12249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13F8E-C281-2E67-CBE4-A81CC9A3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3D4F4-EE66-C70D-515C-94022D26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AEC80-867F-D720-8D37-04F87E53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4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6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89C201-7C86-0572-C640-D471AC89A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PYTHON</a:t>
            </a:r>
            <a:r>
              <a:rPr lang="zh-TW" altLang="en-US" sz="4000" dirty="0"/>
              <a:t>程式編寫證書 </a:t>
            </a:r>
            <a:r>
              <a:rPr lang="en-US" altLang="zh-TW" sz="4000" dirty="0"/>
              <a:t>(</a:t>
            </a:r>
            <a:r>
              <a:rPr lang="zh-TW" altLang="en-US" sz="4000" dirty="0"/>
              <a:t>兼讀制</a:t>
            </a:r>
            <a:r>
              <a:rPr lang="en-US" altLang="zh-TW" sz="4000" dirty="0"/>
              <a:t>) – Class 9</a:t>
            </a:r>
            <a:br>
              <a:rPr lang="en-US" altLang="zh-TW" sz="4000" dirty="0"/>
            </a:br>
            <a:r>
              <a:rPr lang="en-US" altLang="zh-TW" sz="4000" dirty="0"/>
              <a:t>Certificate in Python Programming (Part-time)</a:t>
            </a:r>
            <a:endParaRPr 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001045-65B3-8395-432B-AA3662B7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Leo Lee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72E707-6AEF-3153-EAF3-6A6F630E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48531"/>
              </p:ext>
            </p:extLst>
          </p:nvPr>
        </p:nvGraphicFramePr>
        <p:xfrm>
          <a:off x="1539688" y="876172"/>
          <a:ext cx="8579003" cy="2765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8629">
                  <a:extLst>
                    <a:ext uri="{9D8B030D-6E8A-4147-A177-3AD203B41FA5}">
                      <a16:colId xmlns:a16="http://schemas.microsoft.com/office/drawing/2014/main" val="4292581835"/>
                    </a:ext>
                  </a:extLst>
                </a:gridCol>
                <a:gridCol w="5840374">
                  <a:extLst>
                    <a:ext uri="{9D8B030D-6E8A-4147-A177-3AD203B41FA5}">
                      <a16:colId xmlns:a16="http://schemas.microsoft.com/office/drawing/2014/main" val="1189185187"/>
                    </a:ext>
                  </a:extLst>
                </a:gridCol>
              </a:tblGrid>
              <a:tr h="4722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行業範疇： 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>
                          <a:effectLst/>
                        </a:rPr>
                        <a:t>資訊及通訊科技 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extLst>
                  <a:ext uri="{0D108BD9-81ED-4DB2-BD59-A6C34878D82A}">
                    <a16:rowId xmlns:a16="http://schemas.microsoft.com/office/drawing/2014/main" val="4266693002"/>
                  </a:ext>
                </a:extLst>
              </a:tr>
              <a:tr h="921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>
                          <a:effectLst/>
                        </a:rPr>
                        <a:t>課程對象： 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有意學習</a:t>
                      </a:r>
                      <a:r>
                        <a:rPr lang="en-HK" sz="2800" kern="0" dirty="0">
                          <a:effectLst/>
                        </a:rPr>
                        <a:t>Python</a:t>
                      </a:r>
                      <a:r>
                        <a:rPr lang="zh-TW" sz="2800" kern="0" dirty="0">
                          <a:effectLst/>
                        </a:rPr>
                        <a:t>程式編寫的人士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extLst>
                  <a:ext uri="{0D108BD9-81ED-4DB2-BD59-A6C34878D82A}">
                    <a16:rowId xmlns:a16="http://schemas.microsoft.com/office/drawing/2014/main" val="514338154"/>
                  </a:ext>
                </a:extLst>
              </a:tr>
              <a:tr h="13717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>
                          <a:effectLst/>
                        </a:rPr>
                        <a:t>課程目標： 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讓學員認識</a:t>
                      </a:r>
                      <a:r>
                        <a:rPr lang="en-HK" sz="2800" kern="0" dirty="0">
                          <a:effectLst/>
                        </a:rPr>
                        <a:t>Python</a:t>
                      </a:r>
                      <a:r>
                        <a:rPr lang="zh-TW" sz="2800" kern="0" dirty="0">
                          <a:effectLst/>
                        </a:rPr>
                        <a:t>的基本語言基礎，並能運用其編寫簡單的程式。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extLst>
                  <a:ext uri="{0D108BD9-81ED-4DB2-BD59-A6C34878D82A}">
                    <a16:rowId xmlns:a16="http://schemas.microsoft.com/office/drawing/2014/main" val="12660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8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132DB-0785-09AC-B3B9-4A1A38E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while </a:t>
            </a:r>
            <a:r>
              <a:rPr lang="zh-TW" altLang="en-US" dirty="0"/>
              <a:t>循環計算 </a:t>
            </a:r>
            <a:r>
              <a:rPr lang="en-US" altLang="zh-TW" dirty="0"/>
              <a:t>1 </a:t>
            </a:r>
            <a:r>
              <a:rPr lang="zh-TW" altLang="en-US" dirty="0"/>
              <a:t>到用戶輸入數字之間的偶數和：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5E2896-338D-F55E-A4B7-5B3B37168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6740435" cy="4023360"/>
          </a:xfrm>
        </p:spPr>
        <p:txBody>
          <a:bodyPr/>
          <a:lstStyle/>
          <a:p>
            <a:r>
              <a:rPr lang="en-US" altLang="zh-TW" dirty="0"/>
              <a:t># </a:t>
            </a:r>
            <a:r>
              <a:rPr lang="zh-TW" altLang="en-US" dirty="0"/>
              <a:t>示例代碼</a:t>
            </a:r>
            <a:endParaRPr lang="en-US" altLang="zh-TW" dirty="0"/>
          </a:p>
          <a:p>
            <a:r>
              <a:rPr lang="en-US" dirty="0"/>
              <a:t>number = int(input("</a:t>
            </a:r>
            <a:r>
              <a:rPr lang="zh-TW" altLang="en-US" dirty="0"/>
              <a:t>請輸入一個正整數：</a:t>
            </a:r>
            <a:r>
              <a:rPr lang="en-US" altLang="zh-TW" dirty="0"/>
              <a:t>"))</a:t>
            </a:r>
          </a:p>
          <a:p>
            <a:r>
              <a:rPr lang="en-US" dirty="0" err="1"/>
              <a:t>sum_even</a:t>
            </a:r>
            <a:r>
              <a:rPr lang="en-US" dirty="0"/>
              <a:t> = 0</a:t>
            </a:r>
          </a:p>
          <a:p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&lt;= number:</a:t>
            </a:r>
          </a:p>
          <a:p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% 2 == 0:</a:t>
            </a:r>
          </a:p>
          <a:p>
            <a:r>
              <a:rPr lang="en-US" dirty="0"/>
              <a:t>        </a:t>
            </a:r>
            <a:r>
              <a:rPr lang="en-US" dirty="0" err="1"/>
              <a:t>sum_even</a:t>
            </a:r>
            <a:r>
              <a:rPr lang="en-US" dirty="0"/>
              <a:t> += I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r>
              <a:rPr lang="en-US" dirty="0"/>
              <a:t>print(f"1</a:t>
            </a:r>
            <a:r>
              <a:rPr lang="zh-TW" altLang="en-US" dirty="0"/>
              <a:t>到</a:t>
            </a:r>
            <a:r>
              <a:rPr lang="en-US" altLang="zh-TW" dirty="0"/>
              <a:t>{</a:t>
            </a:r>
            <a:r>
              <a:rPr lang="en-US" dirty="0"/>
              <a:t>number}</a:t>
            </a:r>
            <a:r>
              <a:rPr lang="zh-TW" altLang="en-US" dirty="0"/>
              <a:t>之間的偶數和為：</a:t>
            </a:r>
            <a:r>
              <a:rPr lang="en-US" altLang="zh-TW" dirty="0"/>
              <a:t>{</a:t>
            </a:r>
            <a:r>
              <a:rPr lang="en-US" dirty="0" err="1"/>
              <a:t>sum_even</a:t>
            </a:r>
            <a:r>
              <a:rPr lang="en-US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420432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E0631-66B3-B8B6-FFB7-EFEF745A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定義一個函數計算給定範圍內的所有素數：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A464E9-32E8-8C45-8A7E-10BD62AB48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# </a:t>
            </a:r>
            <a:r>
              <a:rPr lang="zh-TW" altLang="en-US" dirty="0"/>
              <a:t>示例代碼</a:t>
            </a:r>
            <a:r>
              <a:rPr lang="en-US" dirty="0"/>
              <a:t>def </a:t>
            </a:r>
            <a:r>
              <a:rPr lang="en-US" dirty="0" err="1"/>
              <a:t>is_prime</a:t>
            </a:r>
            <a:r>
              <a:rPr lang="en-US" dirty="0"/>
              <a:t>(n):</a:t>
            </a:r>
          </a:p>
          <a:p>
            <a:r>
              <a:rPr lang="en-US" dirty="0"/>
              <a:t>    if n &lt; 2:</a:t>
            </a:r>
          </a:p>
          <a:p>
            <a:r>
              <a:rPr lang="en-US" dirty="0"/>
              <a:t>        return False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range(2, int(n ** 0.5) + 1):</a:t>
            </a:r>
          </a:p>
          <a:p>
            <a:r>
              <a:rPr lang="en-US" dirty="0"/>
              <a:t>        if n % </a:t>
            </a:r>
            <a:r>
              <a:rPr lang="en-US" dirty="0" err="1"/>
              <a:t>i</a:t>
            </a:r>
            <a:r>
              <a:rPr lang="en-US" dirty="0"/>
              <a:t> == 0:</a:t>
            </a:r>
          </a:p>
          <a:p>
            <a:r>
              <a:rPr lang="en-US" dirty="0"/>
              <a:t>            return False</a:t>
            </a:r>
          </a:p>
          <a:p>
            <a:r>
              <a:rPr lang="en-US" dirty="0"/>
              <a:t>    return True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69E278-1231-1831-AE7D-4E61336CD6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find_primes</a:t>
            </a:r>
            <a:r>
              <a:rPr lang="en-US" dirty="0"/>
              <a:t>(start, end):</a:t>
            </a:r>
          </a:p>
          <a:p>
            <a:r>
              <a:rPr lang="en-US" dirty="0"/>
              <a:t>    primes = []</a:t>
            </a:r>
          </a:p>
          <a:p>
            <a:r>
              <a:rPr lang="en-US" dirty="0"/>
              <a:t>    for num in range(start, end + 1):</a:t>
            </a:r>
          </a:p>
          <a:p>
            <a:r>
              <a:rPr lang="en-US" dirty="0"/>
              <a:t>        if </a:t>
            </a:r>
            <a:r>
              <a:rPr lang="en-US" dirty="0" err="1"/>
              <a:t>is_prime</a:t>
            </a:r>
            <a:r>
              <a:rPr lang="en-US" dirty="0"/>
              <a:t>(num):            	</a:t>
            </a:r>
            <a:r>
              <a:rPr lang="en-US" dirty="0" err="1"/>
              <a:t>primes.append</a:t>
            </a:r>
            <a:r>
              <a:rPr lang="en-US" dirty="0"/>
              <a:t>(num)</a:t>
            </a:r>
          </a:p>
          <a:p>
            <a:r>
              <a:rPr lang="en-US" dirty="0"/>
              <a:t>    return primes</a:t>
            </a:r>
          </a:p>
          <a:p>
            <a:r>
              <a:rPr lang="en-US" dirty="0"/>
              <a:t>print(</a:t>
            </a:r>
            <a:r>
              <a:rPr lang="en-US" dirty="0" err="1"/>
              <a:t>find_primes</a:t>
            </a:r>
            <a:r>
              <a:rPr lang="en-US" dirty="0"/>
              <a:t>(10, 50))</a:t>
            </a:r>
          </a:p>
        </p:txBody>
      </p:sp>
    </p:spTree>
    <p:extLst>
      <p:ext uri="{BB962C8B-B14F-4D97-AF65-F5344CB8AC3E}">
        <p14:creationId xmlns:p14="http://schemas.microsoft.com/office/powerpoint/2010/main" val="373913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000C6-BAD4-7024-DB68-D44B5860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更新複雜數據結構 </a:t>
            </a:r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484F88-F789-8C9B-5197-071F0326EC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設計一個程序，實現以下功能：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添加新學生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更新學生成績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刪除學生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顯示所有學生的平均成績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找出科學成績最高的學生</a:t>
            </a:r>
          </a:p>
          <a:p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CA6AD1-DD03-2EF3-16AE-48E50A46E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112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/>
              <a:t># </a:t>
            </a:r>
            <a:r>
              <a:rPr lang="zh-TW" altLang="en-US" sz="2000" dirty="0"/>
              <a:t>示例代碼</a:t>
            </a:r>
          </a:p>
          <a:p>
            <a:r>
              <a:rPr lang="en-US" sz="2000" dirty="0"/>
              <a:t>def </a:t>
            </a:r>
            <a:r>
              <a:rPr lang="en-US" sz="2000" dirty="0" err="1"/>
              <a:t>add_student</a:t>
            </a:r>
            <a:r>
              <a:rPr lang="en-US" sz="2000" dirty="0"/>
              <a:t>(students, name, </a:t>
            </a:r>
            <a:r>
              <a:rPr lang="en-US" sz="2000" dirty="0" err="1"/>
              <a:t>math_grade</a:t>
            </a:r>
            <a:r>
              <a:rPr lang="en-US" sz="2000" dirty="0"/>
              <a:t>, </a:t>
            </a:r>
            <a:r>
              <a:rPr lang="en-US" sz="2000" dirty="0" err="1"/>
              <a:t>science_grade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new_id</a:t>
            </a:r>
            <a:r>
              <a:rPr lang="en-US" sz="2000" dirty="0"/>
              <a:t> = max(student["id"] for student in students) + 1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new_student</a:t>
            </a:r>
            <a:r>
              <a:rPr lang="en-US" sz="2000" dirty="0"/>
              <a:t> = {</a:t>
            </a:r>
          </a:p>
          <a:p>
            <a:r>
              <a:rPr lang="en-US" sz="2000" dirty="0"/>
              <a:t>        "id": </a:t>
            </a:r>
            <a:r>
              <a:rPr lang="en-US" sz="2000" dirty="0" err="1"/>
              <a:t>new_id</a:t>
            </a:r>
            <a:r>
              <a:rPr lang="en-US" sz="2000" dirty="0"/>
              <a:t>,</a:t>
            </a:r>
          </a:p>
          <a:p>
            <a:r>
              <a:rPr lang="en-US" sz="2000" dirty="0"/>
              <a:t>        "name": name,</a:t>
            </a:r>
          </a:p>
          <a:p>
            <a:r>
              <a:rPr lang="en-US" sz="2000" dirty="0"/>
              <a:t>        "grades": {"math": </a:t>
            </a:r>
            <a:r>
              <a:rPr lang="en-US" sz="2000" dirty="0" err="1"/>
              <a:t>math_grade</a:t>
            </a:r>
            <a:r>
              <a:rPr lang="en-US" sz="2000" dirty="0"/>
              <a:t>, "science": </a:t>
            </a:r>
            <a:r>
              <a:rPr lang="en-US" sz="2000" dirty="0" err="1"/>
              <a:t>science_grade</a:t>
            </a:r>
            <a:r>
              <a:rPr lang="en-US" sz="2000" dirty="0"/>
              <a:t>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students.append</a:t>
            </a:r>
            <a:r>
              <a:rPr lang="en-US" sz="2000" dirty="0"/>
              <a:t>(</a:t>
            </a:r>
            <a:r>
              <a:rPr lang="en-US" sz="2000" dirty="0" err="1"/>
              <a:t>new_student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417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85510-C657-B724-410E-5C3A18F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更新複雜數據結構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3E5C-A106-97C5-41D0-8D511E529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389" y="1845733"/>
            <a:ext cx="5538650" cy="4450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def </a:t>
            </a:r>
            <a:r>
              <a:rPr lang="en-US" sz="1800" dirty="0" err="1"/>
              <a:t>update_grade</a:t>
            </a:r>
            <a:r>
              <a:rPr lang="en-US" sz="1800" dirty="0"/>
              <a:t>(students, name, subject, </a:t>
            </a:r>
            <a:r>
              <a:rPr lang="en-US" sz="1800" dirty="0" err="1"/>
              <a:t>new_grade</a:t>
            </a:r>
            <a:r>
              <a:rPr lang="en-US" sz="1800" dirty="0"/>
              <a:t>):</a:t>
            </a:r>
          </a:p>
          <a:p>
            <a:r>
              <a:rPr lang="en-US" sz="1800" dirty="0"/>
              <a:t>    for student in students:</a:t>
            </a:r>
          </a:p>
          <a:p>
            <a:r>
              <a:rPr lang="en-US" sz="1800" dirty="0"/>
              <a:t>        if student["name"] == name:</a:t>
            </a:r>
          </a:p>
          <a:p>
            <a:r>
              <a:rPr lang="en-US" sz="1800" dirty="0"/>
              <a:t>            student["grades"][subject] = </a:t>
            </a:r>
            <a:r>
              <a:rPr lang="en-US" sz="1800" dirty="0" err="1"/>
              <a:t>new_grade</a:t>
            </a:r>
            <a:endParaRPr lang="en-US" sz="1800" dirty="0"/>
          </a:p>
          <a:p>
            <a:r>
              <a:rPr lang="en-US" sz="1800" dirty="0"/>
              <a:t>            return True</a:t>
            </a:r>
          </a:p>
          <a:p>
            <a:r>
              <a:rPr lang="en-US" sz="1800" dirty="0"/>
              <a:t>    return False</a:t>
            </a:r>
          </a:p>
          <a:p>
            <a:r>
              <a:rPr lang="en-US" sz="1800" dirty="0"/>
              <a:t>def </a:t>
            </a:r>
            <a:r>
              <a:rPr lang="en-US" sz="1800" dirty="0" err="1"/>
              <a:t>delete_student</a:t>
            </a:r>
            <a:r>
              <a:rPr lang="en-US" sz="1800" dirty="0"/>
              <a:t>(students, name):</a:t>
            </a:r>
          </a:p>
          <a:p>
            <a:r>
              <a:rPr lang="en-US" sz="1800" dirty="0"/>
              <a:t>    students[:] = [student for student in students if student["name"] != name]</a:t>
            </a:r>
          </a:p>
          <a:p>
            <a:endParaRPr lang="en-US" sz="18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81621-EDEF-59D9-5B89-E2E4C40B8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5898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``def </a:t>
            </a:r>
            <a:r>
              <a:rPr lang="en-US" dirty="0" err="1"/>
              <a:t>display_average_grades</a:t>
            </a:r>
            <a:r>
              <a:rPr lang="en-US" dirty="0"/>
              <a:t>(students):</a:t>
            </a:r>
          </a:p>
          <a:p>
            <a:r>
              <a:rPr lang="en-US" dirty="0"/>
              <a:t>    for student in students:</a:t>
            </a:r>
          </a:p>
          <a:p>
            <a:r>
              <a:rPr lang="en-US" dirty="0"/>
              <a:t>        avg = sum(student["grades"].values()) / </a:t>
            </a:r>
            <a:r>
              <a:rPr lang="en-US" dirty="0" err="1"/>
              <a:t>len</a:t>
            </a:r>
            <a:r>
              <a:rPr lang="en-US" dirty="0"/>
              <a:t>(student["grades"])</a:t>
            </a:r>
          </a:p>
          <a:p>
            <a:r>
              <a:rPr lang="en-US" dirty="0"/>
              <a:t>        print(f"{student['name']}: {avg:.2f}")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find_top_science_student</a:t>
            </a:r>
            <a:r>
              <a:rPr lang="en-US" dirty="0"/>
              <a:t>(students):</a:t>
            </a:r>
          </a:p>
          <a:p>
            <a:r>
              <a:rPr lang="en-US" dirty="0"/>
              <a:t>    return max(students, key=lambda x: x["grades"]["science"])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zh-TW" altLang="en-US" dirty="0"/>
              <a:t>使用示例</a:t>
            </a:r>
          </a:p>
          <a:p>
            <a:r>
              <a:rPr lang="en-US" dirty="0" err="1"/>
              <a:t>add_student</a:t>
            </a:r>
            <a:r>
              <a:rPr lang="en-US" dirty="0"/>
              <a:t>(students, "</a:t>
            </a:r>
            <a:r>
              <a:rPr lang="zh-TW" altLang="en-US" dirty="0"/>
              <a:t>小張</a:t>
            </a:r>
            <a:r>
              <a:rPr lang="en-US" altLang="zh-TW" dirty="0"/>
              <a:t>", 88, 91)</a:t>
            </a:r>
          </a:p>
          <a:p>
            <a:r>
              <a:rPr lang="en-US" dirty="0" err="1"/>
              <a:t>update_grade</a:t>
            </a:r>
            <a:r>
              <a:rPr lang="en-US" dirty="0"/>
              <a:t>(students, "</a:t>
            </a:r>
            <a:r>
              <a:rPr lang="zh-TW" altLang="en-US" dirty="0"/>
              <a:t>小明</a:t>
            </a:r>
            <a:r>
              <a:rPr lang="en-US" altLang="zh-TW" dirty="0"/>
              <a:t>", "</a:t>
            </a:r>
            <a:r>
              <a:rPr lang="en-US" dirty="0"/>
              <a:t>math", 89)</a:t>
            </a:r>
          </a:p>
          <a:p>
            <a:r>
              <a:rPr lang="en-US" dirty="0" err="1"/>
              <a:t>delete_student</a:t>
            </a:r>
            <a:r>
              <a:rPr lang="en-US" dirty="0"/>
              <a:t>(students, "</a:t>
            </a:r>
            <a:r>
              <a:rPr lang="zh-TW" altLang="en-US" dirty="0"/>
              <a:t>小紅</a:t>
            </a:r>
            <a:r>
              <a:rPr lang="en-US" altLang="zh-TW" dirty="0"/>
              <a:t>")</a:t>
            </a:r>
          </a:p>
          <a:p>
            <a:r>
              <a:rPr lang="en-US" dirty="0" err="1"/>
              <a:t>display_average_grades</a:t>
            </a:r>
            <a:r>
              <a:rPr lang="en-US" dirty="0"/>
              <a:t>(students)</a:t>
            </a:r>
          </a:p>
          <a:p>
            <a:r>
              <a:rPr lang="en-US" dirty="0" err="1"/>
              <a:t>top_science</a:t>
            </a:r>
            <a:r>
              <a:rPr lang="en-US" dirty="0"/>
              <a:t> = </a:t>
            </a:r>
            <a:r>
              <a:rPr lang="en-US" dirty="0" err="1"/>
              <a:t>find_top_science_student</a:t>
            </a:r>
            <a:r>
              <a:rPr lang="en-US" dirty="0"/>
              <a:t>(students)</a:t>
            </a:r>
          </a:p>
          <a:p>
            <a:r>
              <a:rPr lang="en-US" dirty="0"/>
              <a:t>print(f"</a:t>
            </a:r>
            <a:r>
              <a:rPr lang="zh-TW" altLang="en-US" dirty="0"/>
              <a:t>科學成績最高的學生：</a:t>
            </a:r>
            <a:r>
              <a:rPr lang="en-US" altLang="zh-TW" dirty="0"/>
              <a:t>{</a:t>
            </a:r>
            <a:r>
              <a:rPr lang="en-US" dirty="0" err="1"/>
              <a:t>top_science</a:t>
            </a:r>
            <a:r>
              <a:rPr lang="en-US" dirty="0"/>
              <a:t>['name']}")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4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0A118-09F6-6211-F700-2A0AB7C9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程序流程控制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38DAFA-4D4B-3695-788F-F0B1017B28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+mn-ea"/>
              </a:rPr>
              <a:t>2. </a:t>
            </a:r>
            <a:r>
              <a:rPr lang="zh-TW" altLang="en-US" sz="2800" dirty="0">
                <a:latin typeface="+mn-ea"/>
              </a:rPr>
              <a:t>控制流優化</a:t>
            </a:r>
          </a:p>
          <a:p>
            <a:r>
              <a:rPr lang="zh-TW" altLang="en-US" sz="2800" dirty="0">
                <a:latin typeface="+mn-ea"/>
              </a:rPr>
              <a:t>減少重複代碼</a:t>
            </a:r>
          </a:p>
          <a:p>
            <a:r>
              <a:rPr lang="zh-TW" altLang="en-US" sz="2800" dirty="0">
                <a:latin typeface="+mn-ea"/>
              </a:rPr>
              <a:t>使用適當的循環結構</a:t>
            </a:r>
          </a:p>
          <a:p>
            <a:r>
              <a:rPr lang="zh-TW" altLang="en-US" sz="2800" dirty="0">
                <a:latin typeface="+mn-ea"/>
              </a:rPr>
              <a:t>合理使用條件語句</a:t>
            </a:r>
          </a:p>
          <a:p>
            <a:r>
              <a:rPr lang="zh-TW" altLang="en-US" sz="2800" dirty="0">
                <a:latin typeface="+mn-ea"/>
              </a:rPr>
              <a:t>提高代碼可讀性和維護性</a:t>
            </a:r>
          </a:p>
          <a:p>
            <a:pPr marL="0" indent="0">
              <a:buNone/>
            </a:pPr>
            <a:endParaRPr lang="en-US" sz="2800" dirty="0">
              <a:latin typeface="+mn-ea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F0AF23-FCD7-1CD6-50A7-BA0EE3CBCEE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05692" y="1914635"/>
            <a:ext cx="4615543" cy="320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buFont typeface="Calibri" panose="020F0502020204030204" pitchFamily="34" charset="0"/>
              <a:buNone/>
              <a:tabLst/>
            </a:pPr>
            <a:r>
              <a:rPr lang="en-US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1. </a:t>
            </a:r>
            <a:r>
              <a:rPr lang="en-US" altLang="en-US" sz="2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程序邏輯設計</a:t>
            </a:r>
            <a:endParaRPr lang="en-US" altLang="en-US" sz="2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fontAlgn="base"/>
            <a:r>
              <a:rPr lang="en-US" altLang="en-US" sz="2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明確程序目標</a:t>
            </a:r>
            <a:r>
              <a:rPr lang="en-US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</a:p>
          <a:p>
            <a:pPr fontAlgn="base"/>
            <a:r>
              <a:rPr lang="en-US" altLang="en-US" sz="2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識別輸入和輸出</a:t>
            </a:r>
            <a:r>
              <a:rPr lang="en-US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</a:p>
          <a:p>
            <a:pPr fontAlgn="base"/>
            <a:r>
              <a:rPr lang="en-US" altLang="en-US" sz="2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設計算法和流程</a:t>
            </a:r>
            <a:r>
              <a:rPr lang="en-US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</a:p>
          <a:p>
            <a:pPr fontAlgn="base"/>
            <a:r>
              <a:rPr lang="en-US" altLang="en-US" sz="2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考慮邊界情況和錯誤處理</a:t>
            </a:r>
            <a:r>
              <a:rPr lang="en-US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CEE0A2-83CF-D557-0F82-0E628BB21BDD}"/>
              </a:ext>
            </a:extLst>
          </p:cNvPr>
          <p:cNvSpPr txBox="1"/>
          <p:nvPr/>
        </p:nvSpPr>
        <p:spPr>
          <a:xfrm>
            <a:off x="2473235" y="52979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3. </a:t>
            </a:r>
            <a:r>
              <a:rPr lang="zh-TW" altLang="en-US" sz="3200" dirty="0"/>
              <a:t>綜合例子：圖書館管理系統</a:t>
            </a:r>
          </a:p>
        </p:txBody>
      </p:sp>
    </p:spTree>
    <p:extLst>
      <p:ext uri="{BB962C8B-B14F-4D97-AF65-F5344CB8AC3E}">
        <p14:creationId xmlns:p14="http://schemas.microsoft.com/office/powerpoint/2010/main" val="323252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A0EFD-2E1B-AE35-CB7A-9E8EBC46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代碼優化和擴展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49B44F-C63A-2B50-CEE6-2A91E5C234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代碼重構技巧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提取重複代碼為函數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使用列表推導式和生成器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改進錯誤處理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增加類型提示</a:t>
            </a:r>
          </a:p>
          <a:p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AC8D9A-ECD1-C0CF-0BE4-620E38E998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添加額外功能的思路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識別新需求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設計新的數據結構或類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擴展現有類和方法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保持代碼的模塊化和可維護性</a:t>
            </a:r>
          </a:p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B16B73-A17F-E309-9041-26AC14480D0D}"/>
              </a:ext>
            </a:extLst>
          </p:cNvPr>
          <p:cNvSpPr txBox="1"/>
          <p:nvPr/>
        </p:nvSpPr>
        <p:spPr>
          <a:xfrm>
            <a:off x="2055223" y="4797475"/>
            <a:ext cx="8804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重構和擴展後的圖書館管理系統</a:t>
            </a:r>
          </a:p>
        </p:txBody>
      </p:sp>
    </p:spTree>
    <p:extLst>
      <p:ext uri="{BB962C8B-B14F-4D97-AF65-F5344CB8AC3E}">
        <p14:creationId xmlns:p14="http://schemas.microsoft.com/office/powerpoint/2010/main" val="211847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AF048CF-12CD-119C-FA86-9BD37870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重溫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4235276-00E2-41B8-0AB5-AE79974F0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22">
            <a:extLst>
              <a:ext uri="{FF2B5EF4-FFF2-40B4-BE49-F238E27FC236}">
                <a16:creationId xmlns:a16="http://schemas.microsoft.com/office/drawing/2014/main" id="{BC21498E-D7DD-CA72-5ECB-D3A5D84B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第九課 </a:t>
            </a:r>
            <a:r>
              <a:rPr lang="en-US" altLang="zh-TW" dirty="0"/>
              <a:t>– Class 9</a:t>
            </a:r>
            <a:endParaRPr lang="en-US" dirty="0"/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id="{4B72DFEC-D3B3-9193-94D0-FA83391CC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Python</a:t>
            </a:r>
            <a:r>
              <a:rPr lang="zh-TW" altLang="en-US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程式編寫進階技巧</a:t>
            </a:r>
            <a:b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sz="3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575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54F95-9E37-211B-B944-B2F0E364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創建兩個變量並使用 </a:t>
            </a:r>
            <a:r>
              <a:rPr lang="en-US" altLang="zh-TW" dirty="0"/>
              <a:t>print </a:t>
            </a:r>
            <a:r>
              <a:rPr lang="zh-TW" altLang="en-US" dirty="0"/>
              <a:t>函數輸出：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0BDBF5-6FA6-4C03-A65A-CB94FE9CF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7395" y="2542421"/>
            <a:ext cx="5311139" cy="2578220"/>
          </a:xfrm>
          <a:noFill/>
        </p:spPr>
        <p:txBody>
          <a:bodyPr>
            <a:noAutofit/>
          </a:bodyPr>
          <a:lstStyle/>
          <a:p>
            <a:pPr marL="0" indent="0" algn="l" fontAlgn="t">
              <a:buNone/>
            </a:pPr>
            <a:r>
              <a:rPr lang="en-US" altLang="zh-TW" sz="2000" i="0" dirty="0">
                <a:solidFill>
                  <a:srgbClr val="000000"/>
                </a:solidFill>
                <a:effectLst/>
                <a:latin typeface="+mn-ea"/>
              </a:rPr>
              <a:t># </a:t>
            </a:r>
            <a:r>
              <a:rPr lang="zh-TW" altLang="en-US" sz="2000" i="0" dirty="0">
                <a:solidFill>
                  <a:srgbClr val="000000"/>
                </a:solidFill>
                <a:effectLst/>
                <a:latin typeface="+mn-ea"/>
              </a:rPr>
              <a:t>示例代碼</a:t>
            </a:r>
          </a:p>
          <a:p>
            <a:pPr marL="0" indent="0" algn="l" fontAlgn="t">
              <a:buNone/>
            </a:pPr>
            <a:r>
              <a:rPr lang="en-US" altLang="zh-TW" sz="2000" i="0" dirty="0" err="1">
                <a:solidFill>
                  <a:srgbClr val="000000"/>
                </a:solidFill>
                <a:effectLst/>
                <a:latin typeface="+mn-ea"/>
              </a:rPr>
              <a:t>first_name</a:t>
            </a:r>
            <a:r>
              <a:rPr lang="en-US" altLang="zh-TW" sz="2000" i="0" dirty="0">
                <a:solidFill>
                  <a:srgbClr val="000000"/>
                </a:solidFill>
                <a:effectLst/>
                <a:latin typeface="+mn-ea"/>
              </a:rPr>
              <a:t> = "Your"</a:t>
            </a:r>
          </a:p>
          <a:p>
            <a:pPr marL="0" indent="0" algn="l" fontAlgn="t">
              <a:buNone/>
            </a:pPr>
            <a:r>
              <a:rPr lang="en-US" altLang="zh-TW" sz="2000" i="0" dirty="0" err="1">
                <a:solidFill>
                  <a:srgbClr val="000000"/>
                </a:solidFill>
                <a:effectLst/>
                <a:latin typeface="+mn-ea"/>
              </a:rPr>
              <a:t>last_name</a:t>
            </a:r>
            <a:r>
              <a:rPr lang="en-US" altLang="zh-TW" sz="2000" i="0" dirty="0">
                <a:solidFill>
                  <a:srgbClr val="000000"/>
                </a:solidFill>
                <a:effectLst/>
                <a:latin typeface="+mn-ea"/>
              </a:rPr>
              <a:t> = "Name"</a:t>
            </a:r>
          </a:p>
          <a:p>
            <a:pPr marL="0" indent="0" algn="l" fontAlgn="t">
              <a:buNone/>
            </a:pPr>
            <a:r>
              <a:rPr lang="en-US" altLang="zh-TW" sz="2000" i="0" dirty="0">
                <a:solidFill>
                  <a:srgbClr val="000000"/>
                </a:solidFill>
                <a:effectLst/>
                <a:latin typeface="+mn-ea"/>
              </a:rPr>
              <a:t>print(</a:t>
            </a:r>
            <a:r>
              <a:rPr lang="en-US" altLang="zh-TW" sz="2000" i="0" dirty="0" err="1">
                <a:solidFill>
                  <a:srgbClr val="000000"/>
                </a:solidFill>
                <a:effectLst/>
                <a:latin typeface="+mn-ea"/>
              </a:rPr>
              <a:t>f"My</a:t>
            </a:r>
            <a:r>
              <a:rPr lang="en-US" altLang="zh-TW" sz="2000" i="0" dirty="0">
                <a:solidFill>
                  <a:srgbClr val="000000"/>
                </a:solidFill>
                <a:effectLst/>
                <a:latin typeface="+mn-ea"/>
              </a:rPr>
              <a:t> name is {</a:t>
            </a:r>
            <a:r>
              <a:rPr lang="en-US" altLang="zh-TW" sz="2000" i="0" dirty="0" err="1">
                <a:solidFill>
                  <a:srgbClr val="000000"/>
                </a:solidFill>
                <a:effectLst/>
                <a:latin typeface="+mn-ea"/>
              </a:rPr>
              <a:t>first_name</a:t>
            </a:r>
            <a:r>
              <a:rPr lang="en-US" altLang="zh-TW" sz="2000" i="0" dirty="0">
                <a:solidFill>
                  <a:srgbClr val="000000"/>
                </a:solidFill>
                <a:effectLst/>
                <a:latin typeface="+mn-ea"/>
              </a:rPr>
              <a:t>} {</a:t>
            </a:r>
            <a:r>
              <a:rPr lang="en-US" altLang="zh-TW" sz="2000" i="0" dirty="0" err="1">
                <a:solidFill>
                  <a:srgbClr val="000000"/>
                </a:solidFill>
                <a:effectLst/>
                <a:latin typeface="+mn-ea"/>
              </a:rPr>
              <a:t>last_name</a:t>
            </a:r>
            <a:r>
              <a:rPr lang="en-US" altLang="zh-TW" sz="2000" i="0" dirty="0">
                <a:solidFill>
                  <a:srgbClr val="000000"/>
                </a:solidFill>
                <a:effectLst/>
                <a:latin typeface="+mn-ea"/>
              </a:rPr>
              <a:t>}.")</a:t>
            </a:r>
            <a:endParaRPr lang="zh-TW" altLang="en-US" sz="2000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739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1AC48-7B7A-B306-2F8A-EB0923B9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陣列操作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6AE4D8-DC8C-B319-83E1-83B221B87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636029" cy="4455312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+mn-ea"/>
              </a:rPr>
              <a:t>訪問陣列元素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使用索引訪問（索引從 </a:t>
            </a:r>
            <a:r>
              <a:rPr lang="en-US" altLang="zh-TW" dirty="0">
                <a:latin typeface="+mn-ea"/>
              </a:rPr>
              <a:t>0 </a:t>
            </a:r>
            <a:r>
              <a:rPr lang="zh-TW" altLang="en-US" dirty="0">
                <a:latin typeface="+mn-ea"/>
              </a:rPr>
              <a:t>開始）：</a:t>
            </a:r>
            <a:endParaRPr lang="en-US" altLang="zh-TW" dirty="0">
              <a:latin typeface="+mn-ea"/>
            </a:endParaRPr>
          </a:p>
          <a:p>
            <a:r>
              <a:rPr lang="en-US" altLang="zh-TW" dirty="0" err="1">
                <a:highlight>
                  <a:srgbClr val="FFFF00"/>
                </a:highlight>
                <a:latin typeface="+mn-ea"/>
              </a:rPr>
              <a:t>first_fruit</a:t>
            </a:r>
            <a:r>
              <a:rPr lang="en-US" altLang="zh-TW" dirty="0">
                <a:highlight>
                  <a:srgbClr val="FFFF00"/>
                </a:highlight>
                <a:latin typeface="+mn-ea"/>
              </a:rPr>
              <a:t> = fruits[0]  # "apple”</a:t>
            </a:r>
          </a:p>
          <a:p>
            <a:r>
              <a:rPr lang="en-US" altLang="zh-TW" dirty="0" err="1">
                <a:highlight>
                  <a:srgbClr val="FFFF00"/>
                </a:highlight>
                <a:latin typeface="+mn-ea"/>
              </a:rPr>
              <a:t>last_number</a:t>
            </a:r>
            <a:r>
              <a:rPr lang="en-US" altLang="zh-TW" dirty="0">
                <a:highlight>
                  <a:srgbClr val="FFFF00"/>
                </a:highlight>
                <a:latin typeface="+mn-ea"/>
              </a:rPr>
              <a:t> = numbers[-1]  # 5</a:t>
            </a: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切片操作：</a:t>
            </a:r>
            <a:endParaRPr lang="en-US" altLang="zh-TW" dirty="0">
              <a:latin typeface="+mn-ea"/>
            </a:endParaRPr>
          </a:p>
          <a:p>
            <a:r>
              <a:rPr lang="en-US" altLang="zh-TW" dirty="0" err="1">
                <a:highlight>
                  <a:srgbClr val="FFFF00"/>
                </a:highlight>
                <a:latin typeface="+mn-ea"/>
              </a:rPr>
              <a:t>first_three</a:t>
            </a:r>
            <a:r>
              <a:rPr lang="en-US" altLang="zh-TW" dirty="0">
                <a:highlight>
                  <a:srgbClr val="FFFF00"/>
                </a:highlight>
                <a:latin typeface="+mn-ea"/>
              </a:rPr>
              <a:t> = numbers[0:3]  # [1, 2, 3]</a:t>
            </a:r>
          </a:p>
          <a:p>
            <a:r>
              <a:rPr lang="en-US" altLang="zh-TW" dirty="0" err="1">
                <a:highlight>
                  <a:srgbClr val="FFFF00"/>
                </a:highlight>
                <a:latin typeface="+mn-ea"/>
              </a:rPr>
              <a:t>last_two</a:t>
            </a:r>
            <a:r>
              <a:rPr lang="en-US" altLang="zh-TW" dirty="0">
                <a:highlight>
                  <a:srgbClr val="FFFF00"/>
                </a:highlight>
                <a:latin typeface="+mn-ea"/>
              </a:rPr>
              <a:t> = fruits[-2:]  # ["banana", "cherry"]</a:t>
            </a:r>
            <a:endParaRPr lang="en-US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4B238F-DBB8-CA94-58EA-FBE78A58A40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07720" y="1691847"/>
            <a:ext cx="5209308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創建和初始化陣列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使用方括號創建列表（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Python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中的陣列）：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新細明體" panose="02020500000000000000" pitchFamily="18" charset="-120"/>
                <a:ea typeface="新細明體" panose="02020500000000000000" pitchFamily="18" charset="-120"/>
              </a:rPr>
              <a:t>numbers = [1, 2, 3, 4, 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新細明體" panose="02020500000000000000" pitchFamily="18" charset="-120"/>
                <a:ea typeface="新細明體" panose="02020500000000000000" pitchFamily="18" charset="-120"/>
              </a:rPr>
              <a:t>fruits = ["apple", "banana", "cherry"]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創建空列表：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新細明體" panose="02020500000000000000" pitchFamily="18" charset="-120"/>
                <a:ea typeface="新細明體" panose="02020500000000000000" pitchFamily="18" charset="-120"/>
              </a:rPr>
              <a:t>empty_list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新細明體" panose="02020500000000000000" pitchFamily="18" charset="-120"/>
                <a:ea typeface="新細明體" panose="02020500000000000000" pitchFamily="18" charset="-120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使用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range()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創建數字序列：</a:t>
            </a:r>
            <a:endParaRPr lang="en-US" altLang="zh-TW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新細明體" panose="02020500000000000000" pitchFamily="18" charset="-120"/>
                <a:ea typeface="新細明體" panose="02020500000000000000" pitchFamily="18" charset="-120"/>
              </a:rPr>
              <a:t>numbers = list(range(1, 10))  # [1,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104991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FAF45-7B9E-E64E-146D-4431C8D7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陣列操作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377545-C2A7-DE67-4028-468CA2F3E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424437"/>
          </a:xfrm>
        </p:spPr>
        <p:txBody>
          <a:bodyPr>
            <a:normAutofit/>
          </a:bodyPr>
          <a:lstStyle/>
          <a:p>
            <a:r>
              <a:rPr lang="zh-TW" altLang="en-US" dirty="0"/>
              <a:t>修改陣列元素</a:t>
            </a:r>
            <a:endParaRPr lang="en-US" altLang="zh-TW" dirty="0"/>
          </a:p>
          <a:p>
            <a:r>
              <a:rPr lang="zh-TW" altLang="en-US" dirty="0"/>
              <a:t>直接賦值修改：</a:t>
            </a:r>
            <a:endParaRPr lang="en-US" altLang="zh-TW" dirty="0"/>
          </a:p>
          <a:p>
            <a:r>
              <a:rPr lang="en-US" dirty="0">
                <a:highlight>
                  <a:srgbClr val="FFFF00"/>
                </a:highlight>
              </a:rPr>
              <a:t>fruits[1] = "orange“</a:t>
            </a:r>
          </a:p>
          <a:p>
            <a:r>
              <a:rPr lang="zh-TW" altLang="en-US" dirty="0"/>
              <a:t>添加元素：</a:t>
            </a:r>
            <a:endParaRPr lang="en-US" altLang="zh-TW" dirty="0"/>
          </a:p>
          <a:p>
            <a:r>
              <a:rPr lang="en-US" dirty="0" err="1">
                <a:highlight>
                  <a:srgbClr val="FFFF00"/>
                </a:highlight>
              </a:rPr>
              <a:t>fruits.append</a:t>
            </a:r>
            <a:r>
              <a:rPr lang="en-US" dirty="0">
                <a:highlight>
                  <a:srgbClr val="FFFF00"/>
                </a:highlight>
              </a:rPr>
              <a:t>("mango")</a:t>
            </a:r>
          </a:p>
          <a:p>
            <a:r>
              <a:rPr lang="en-US" dirty="0" err="1">
                <a:highlight>
                  <a:srgbClr val="FFFF00"/>
                </a:highlight>
              </a:rPr>
              <a:t>numbers.insert</a:t>
            </a:r>
            <a:r>
              <a:rPr lang="en-US" dirty="0">
                <a:highlight>
                  <a:srgbClr val="FFFF00"/>
                </a:highlight>
              </a:rPr>
              <a:t>(0, 0)  # </a:t>
            </a:r>
            <a:r>
              <a:rPr lang="zh-TW" altLang="en-US" dirty="0">
                <a:highlight>
                  <a:srgbClr val="FFFF00"/>
                </a:highlight>
              </a:rPr>
              <a:t>在開頭插入 </a:t>
            </a:r>
            <a:r>
              <a:rPr lang="en-US" altLang="zh-TW" dirty="0">
                <a:highlight>
                  <a:srgbClr val="FFFF00"/>
                </a:highlight>
              </a:rPr>
              <a:t>0</a:t>
            </a:r>
          </a:p>
          <a:p>
            <a:r>
              <a:rPr lang="zh-TW" altLang="en-US" dirty="0"/>
              <a:t>刪除元素：</a:t>
            </a:r>
            <a:endParaRPr lang="en-US" altLang="zh-TW" dirty="0"/>
          </a:p>
          <a:p>
            <a:r>
              <a:rPr lang="en-US" dirty="0">
                <a:highlight>
                  <a:srgbClr val="FFFF00"/>
                </a:highlight>
              </a:rPr>
              <a:t>del numbers[0]</a:t>
            </a:r>
          </a:p>
          <a:p>
            <a:r>
              <a:rPr lang="en-US" dirty="0" err="1">
                <a:highlight>
                  <a:srgbClr val="FFFF00"/>
                </a:highlight>
              </a:rPr>
              <a:t>fruits.remove</a:t>
            </a:r>
            <a:r>
              <a:rPr lang="en-US" dirty="0">
                <a:highlight>
                  <a:srgbClr val="FFFF00"/>
                </a:highlight>
              </a:rPr>
              <a:t>("apple")</a:t>
            </a:r>
            <a:r>
              <a:rPr lang="en-US" dirty="0" err="1">
                <a:highlight>
                  <a:srgbClr val="FFFF00"/>
                </a:highlight>
              </a:rPr>
              <a:t>last_fruit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fruits.pop</a:t>
            </a:r>
            <a:r>
              <a:rPr lang="en-US" dirty="0">
                <a:highlight>
                  <a:srgbClr val="FFFF00"/>
                </a:highlight>
              </a:rPr>
              <a:t>()  # </a:t>
            </a:r>
            <a:r>
              <a:rPr lang="zh-TW" altLang="en-US" dirty="0">
                <a:highlight>
                  <a:srgbClr val="FFFF00"/>
                </a:highlight>
              </a:rPr>
              <a:t>移除並返回最後一個元素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7CA2C9-BFE9-0A7D-2E01-F3773A493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24435"/>
          </a:xfrm>
        </p:spPr>
        <p:txBody>
          <a:bodyPr>
            <a:normAutofit/>
          </a:bodyPr>
          <a:lstStyle/>
          <a:p>
            <a:r>
              <a:rPr lang="zh-TW" altLang="en-US" dirty="0"/>
              <a:t>實用技巧</a:t>
            </a:r>
            <a:endParaRPr lang="en-US" altLang="zh-TW" dirty="0"/>
          </a:p>
          <a:p>
            <a:r>
              <a:rPr lang="zh-TW" altLang="en-US" dirty="0"/>
              <a:t>獲取陣列長度：</a:t>
            </a:r>
            <a:endParaRPr lang="en-US" altLang="zh-TW" dirty="0"/>
          </a:p>
          <a:p>
            <a:r>
              <a:rPr lang="en-US" dirty="0">
                <a:highlight>
                  <a:srgbClr val="FFFF00"/>
                </a:highlight>
              </a:rPr>
              <a:t>length = </a:t>
            </a:r>
            <a:r>
              <a:rPr lang="en-US" dirty="0" err="1">
                <a:highlight>
                  <a:srgbClr val="FFFF00"/>
                </a:highlight>
              </a:rPr>
              <a:t>len</a:t>
            </a:r>
            <a:r>
              <a:rPr lang="en-US" dirty="0">
                <a:highlight>
                  <a:srgbClr val="FFFF00"/>
                </a:highlight>
              </a:rPr>
              <a:t>(fruits)</a:t>
            </a:r>
          </a:p>
          <a:p>
            <a:r>
              <a:rPr lang="zh-TW" altLang="en-US" dirty="0"/>
              <a:t>檢查元素是否在陣列中：</a:t>
            </a:r>
            <a:endParaRPr lang="en-US" altLang="zh-TW" dirty="0"/>
          </a:p>
          <a:p>
            <a:r>
              <a:rPr lang="en-US" dirty="0">
                <a:highlight>
                  <a:srgbClr val="FFFF00"/>
                </a:highlight>
              </a:rPr>
              <a:t>if "banana" in fruits:</a:t>
            </a:r>
          </a:p>
          <a:p>
            <a:r>
              <a:rPr lang="en-US" dirty="0">
                <a:highlight>
                  <a:srgbClr val="FFFF00"/>
                </a:highlight>
              </a:rPr>
              <a:t>print("Yes, we have bananas!")</a:t>
            </a:r>
          </a:p>
          <a:p>
            <a:r>
              <a:rPr lang="zh-TW" altLang="en-US" dirty="0"/>
              <a:t>排序陣列：</a:t>
            </a:r>
            <a:endParaRPr lang="en-US" altLang="zh-TW" dirty="0"/>
          </a:p>
          <a:p>
            <a:r>
              <a:rPr lang="en-US" dirty="0" err="1">
                <a:highlight>
                  <a:srgbClr val="FFFF00"/>
                </a:highlight>
              </a:rPr>
              <a:t>numbers.sort</a:t>
            </a:r>
            <a:r>
              <a:rPr lang="en-US" dirty="0">
                <a:highlight>
                  <a:srgbClr val="FFFF00"/>
                </a:highlight>
              </a:rPr>
              <a:t>()  # </a:t>
            </a:r>
            <a:r>
              <a:rPr lang="zh-TW" altLang="en-US" dirty="0">
                <a:highlight>
                  <a:srgbClr val="FFFF00"/>
                </a:highlight>
              </a:rPr>
              <a:t>升序排序</a:t>
            </a:r>
            <a:r>
              <a:rPr lang="en-US" dirty="0" err="1">
                <a:highlight>
                  <a:srgbClr val="FFFF00"/>
                </a:highlight>
              </a:rPr>
              <a:t>fruits.sort</a:t>
            </a:r>
            <a:r>
              <a:rPr lang="en-US" dirty="0">
                <a:highlight>
                  <a:srgbClr val="FFFF00"/>
                </a:highlight>
              </a:rPr>
              <a:t>(reverse=True)  # </a:t>
            </a:r>
            <a:r>
              <a:rPr lang="zh-TW" altLang="en-US" dirty="0">
                <a:highlight>
                  <a:srgbClr val="FFFF00"/>
                </a:highlight>
              </a:rPr>
              <a:t>降序排序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458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9A92D-E8BA-3206-9E38-6039E2DD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陣列操作</a:t>
            </a:r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CD94-1D47-9ABC-7E32-E89890028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創建一個包含 </a:t>
            </a:r>
            <a:r>
              <a:rPr lang="en-US" altLang="zh-TW" dirty="0"/>
              <a:t>9 </a:t>
            </a:r>
            <a:r>
              <a:rPr lang="zh-TW" altLang="en-US" dirty="0"/>
              <a:t>個元素的陣列並修改其中的元素：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示例代碼</a:t>
            </a:r>
            <a:endParaRPr lang="en-US" altLang="zh-TW" dirty="0"/>
          </a:p>
          <a:p>
            <a:r>
              <a:rPr lang="en-US" dirty="0">
                <a:highlight>
                  <a:srgbClr val="FFFF00"/>
                </a:highlight>
              </a:rPr>
              <a:t>board = list(range(1, 10))</a:t>
            </a:r>
          </a:p>
          <a:p>
            <a:r>
              <a:rPr lang="en-US" dirty="0">
                <a:highlight>
                  <a:srgbClr val="FFFF00"/>
                </a:highlight>
              </a:rPr>
              <a:t>print("</a:t>
            </a:r>
            <a:r>
              <a:rPr lang="zh-TW" altLang="en-US" dirty="0">
                <a:highlight>
                  <a:srgbClr val="FFFF00"/>
                </a:highlight>
              </a:rPr>
              <a:t>原始陣列</a:t>
            </a:r>
            <a:r>
              <a:rPr lang="en-US" altLang="zh-TW" dirty="0">
                <a:highlight>
                  <a:srgbClr val="FFFF00"/>
                </a:highlight>
              </a:rPr>
              <a:t>:", </a:t>
            </a:r>
            <a:r>
              <a:rPr lang="en-US" dirty="0">
                <a:highlight>
                  <a:srgbClr val="FFFF00"/>
                </a:highlight>
              </a:rPr>
              <a:t>board)</a:t>
            </a:r>
          </a:p>
          <a:p>
            <a:r>
              <a:rPr lang="en-US" dirty="0">
                <a:highlight>
                  <a:srgbClr val="FFFF00"/>
                </a:highlight>
              </a:rPr>
              <a:t>board[4] = 'X’</a:t>
            </a:r>
          </a:p>
          <a:p>
            <a:r>
              <a:rPr lang="en-US" dirty="0">
                <a:highlight>
                  <a:srgbClr val="FFFF00"/>
                </a:highlight>
              </a:rPr>
              <a:t>print("</a:t>
            </a:r>
            <a:r>
              <a:rPr lang="zh-TW" altLang="en-US" dirty="0">
                <a:highlight>
                  <a:srgbClr val="FFFF00"/>
                </a:highlight>
              </a:rPr>
              <a:t>修改後的陣列</a:t>
            </a:r>
            <a:r>
              <a:rPr lang="en-US" altLang="zh-TW" dirty="0">
                <a:highlight>
                  <a:srgbClr val="FFFF00"/>
                </a:highlight>
              </a:rPr>
              <a:t>:", </a:t>
            </a:r>
            <a:r>
              <a:rPr lang="en-US" dirty="0">
                <a:highlight>
                  <a:srgbClr val="FFFF00"/>
                </a:highlight>
              </a:rPr>
              <a:t>board)</a:t>
            </a:r>
          </a:p>
        </p:txBody>
      </p:sp>
    </p:spTree>
    <p:extLst>
      <p:ext uri="{BB962C8B-B14F-4D97-AF65-F5344CB8AC3E}">
        <p14:creationId xmlns:p14="http://schemas.microsoft.com/office/powerpoint/2010/main" val="90417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8DC2E-ACC9-9539-7846-2E0FBED1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輸入驗證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7F18B-A60C-50EC-18B5-7017302817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檢查是否為數字：</a:t>
            </a:r>
            <a:endParaRPr lang="en-US" altLang="zh-TW" dirty="0"/>
          </a:p>
          <a:p>
            <a:r>
              <a:rPr lang="en-US" dirty="0" err="1">
                <a:highlight>
                  <a:srgbClr val="FFFF00"/>
                </a:highlight>
              </a:rPr>
              <a:t>user_input</a:t>
            </a:r>
            <a:r>
              <a:rPr lang="en-US" dirty="0">
                <a:highlight>
                  <a:srgbClr val="FFFF00"/>
                </a:highlight>
              </a:rPr>
              <a:t> = input("</a:t>
            </a:r>
            <a:r>
              <a:rPr lang="zh-TW" altLang="en-US" dirty="0">
                <a:highlight>
                  <a:srgbClr val="FFFF00"/>
                </a:highlight>
              </a:rPr>
              <a:t>請輸入一個數字：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  <a:p>
            <a:r>
              <a:rPr lang="en-US" dirty="0">
                <a:highlight>
                  <a:srgbClr val="FFFF00"/>
                </a:highlight>
              </a:rPr>
              <a:t>if </a:t>
            </a:r>
            <a:r>
              <a:rPr lang="en-US" dirty="0" err="1">
                <a:highlight>
                  <a:srgbClr val="FFFF00"/>
                </a:highlight>
              </a:rPr>
              <a:t>user_input.isnumeric</a:t>
            </a:r>
            <a:r>
              <a:rPr lang="en-US" dirty="0">
                <a:highlight>
                  <a:srgbClr val="FFFF00"/>
                </a:highlight>
              </a:rPr>
              <a:t>():</a:t>
            </a:r>
          </a:p>
          <a:p>
            <a:r>
              <a:rPr lang="en-US" dirty="0">
                <a:highlight>
                  <a:srgbClr val="FFFF00"/>
                </a:highlight>
              </a:rPr>
              <a:t>    number = int(</a:t>
            </a:r>
            <a:r>
              <a:rPr lang="en-US" dirty="0" err="1">
                <a:highlight>
                  <a:srgbClr val="FFFF00"/>
                </a:highlight>
              </a:rPr>
              <a:t>user_input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    print(f"</a:t>
            </a:r>
            <a:r>
              <a:rPr lang="zh-TW" altLang="en-US" dirty="0">
                <a:highlight>
                  <a:srgbClr val="FFFF00"/>
                </a:highlight>
              </a:rPr>
              <a:t>你輸入的數字是：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number}")</a:t>
            </a:r>
          </a:p>
          <a:p>
            <a:r>
              <a:rPr lang="en-US" dirty="0">
                <a:highlight>
                  <a:srgbClr val="FFFF00"/>
                </a:highlight>
              </a:rPr>
              <a:t>else: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print("</a:t>
            </a:r>
            <a:r>
              <a:rPr lang="zh-TW" altLang="en-US" dirty="0">
                <a:highlight>
                  <a:srgbClr val="FFFF00"/>
                </a:highlight>
              </a:rPr>
              <a:t>錯誤：請輸入一個有效的數字！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27B5BC-4769-F285-F3FF-7D9ED3D4FE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檢查輸入範圍：</a:t>
            </a:r>
            <a:endParaRPr lang="en-US" altLang="zh-TW" dirty="0"/>
          </a:p>
          <a:p>
            <a:r>
              <a:rPr lang="en-US" dirty="0">
                <a:highlight>
                  <a:srgbClr val="FFFF00"/>
                </a:highlight>
              </a:rPr>
              <a:t>score = int(input("</a:t>
            </a:r>
            <a:r>
              <a:rPr lang="zh-TW" altLang="en-US" dirty="0">
                <a:highlight>
                  <a:srgbClr val="FFFF00"/>
                </a:highlight>
              </a:rPr>
              <a:t>請輸入分數（</a:t>
            </a:r>
            <a:r>
              <a:rPr lang="en-US" altLang="zh-TW" dirty="0">
                <a:highlight>
                  <a:srgbClr val="FFFF00"/>
                </a:highlight>
              </a:rPr>
              <a:t>0-100</a:t>
            </a:r>
            <a:r>
              <a:rPr lang="zh-TW" altLang="en-US" dirty="0">
                <a:highlight>
                  <a:srgbClr val="FFFF00"/>
                </a:highlight>
              </a:rPr>
              <a:t>）：</a:t>
            </a:r>
            <a:r>
              <a:rPr lang="en-US" altLang="zh-TW" dirty="0">
                <a:highlight>
                  <a:srgbClr val="FFFF00"/>
                </a:highlight>
              </a:rPr>
              <a:t>"))</a:t>
            </a:r>
          </a:p>
          <a:p>
            <a:r>
              <a:rPr lang="en-US" dirty="0">
                <a:highlight>
                  <a:srgbClr val="FFFF00"/>
                </a:highlight>
              </a:rPr>
              <a:t>if 0 &lt;= score &lt;= 100: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print(f"</a:t>
            </a:r>
            <a:r>
              <a:rPr lang="zh-TW" altLang="en-US" dirty="0">
                <a:highlight>
                  <a:srgbClr val="FFFF00"/>
                </a:highlight>
              </a:rPr>
              <a:t>你的分數是：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score}")</a:t>
            </a:r>
          </a:p>
          <a:p>
            <a:r>
              <a:rPr lang="en-US" dirty="0">
                <a:highlight>
                  <a:srgbClr val="FFFF00"/>
                </a:highlight>
              </a:rPr>
              <a:t>else: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print("</a:t>
            </a:r>
            <a:r>
              <a:rPr lang="zh-TW" altLang="en-US" dirty="0">
                <a:highlight>
                  <a:srgbClr val="FFFF00"/>
                </a:highlight>
              </a:rPr>
              <a:t>錯誤：分數必須在</a:t>
            </a:r>
            <a:r>
              <a:rPr lang="en-US" altLang="zh-TW" dirty="0">
                <a:highlight>
                  <a:srgbClr val="FFFF00"/>
                </a:highlight>
              </a:rPr>
              <a:t>0</a:t>
            </a:r>
            <a:r>
              <a:rPr lang="zh-TW" altLang="en-US" dirty="0">
                <a:highlight>
                  <a:srgbClr val="FFFF00"/>
                </a:highlight>
              </a:rPr>
              <a:t>到</a:t>
            </a:r>
            <a:r>
              <a:rPr lang="en-US" altLang="zh-TW" dirty="0">
                <a:highlight>
                  <a:srgbClr val="FFFF00"/>
                </a:highlight>
              </a:rPr>
              <a:t>100</a:t>
            </a:r>
            <a:r>
              <a:rPr lang="zh-TW" altLang="en-US" dirty="0">
                <a:highlight>
                  <a:srgbClr val="FFFF00"/>
                </a:highlight>
              </a:rPr>
              <a:t>之間！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395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C93A2-6C1E-ABFA-62E1-3FC733C3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設計一個程序，要求用戶輸入一個 </a:t>
            </a:r>
            <a:r>
              <a:rPr lang="en-US" altLang="zh-TW" dirty="0"/>
              <a:t>1-9 </a:t>
            </a:r>
            <a:r>
              <a:rPr lang="zh-TW" altLang="en-US" dirty="0"/>
              <a:t>之間的數字，並進行驗證：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70F72B-E68C-2FD7-2AAA-22597AF48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9614264" cy="4407020"/>
          </a:xfrm>
        </p:spPr>
        <p:txBody>
          <a:bodyPr/>
          <a:lstStyle/>
          <a:p>
            <a:r>
              <a:rPr lang="en-US" altLang="zh-TW" dirty="0"/>
              <a:t># </a:t>
            </a:r>
            <a:r>
              <a:rPr lang="zh-TW" altLang="en-US" dirty="0"/>
              <a:t>示例代碼</a:t>
            </a:r>
            <a:endParaRPr lang="en-US" altLang="zh-TW" dirty="0"/>
          </a:p>
          <a:p>
            <a:r>
              <a:rPr lang="en-US" dirty="0">
                <a:highlight>
                  <a:srgbClr val="FFFF00"/>
                </a:highlight>
              </a:rPr>
              <a:t>while True: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user_input</a:t>
            </a:r>
            <a:r>
              <a:rPr lang="en-US" dirty="0">
                <a:highlight>
                  <a:srgbClr val="FFFF00"/>
                </a:highlight>
              </a:rPr>
              <a:t> = input("</a:t>
            </a:r>
            <a:r>
              <a:rPr lang="zh-TW" altLang="en-US" dirty="0">
                <a:highlight>
                  <a:srgbClr val="FFFF00"/>
                </a:highlight>
              </a:rPr>
              <a:t>請輸入一個</a:t>
            </a:r>
            <a:r>
              <a:rPr lang="en-US" altLang="zh-TW" dirty="0">
                <a:highlight>
                  <a:srgbClr val="FFFF00"/>
                </a:highlight>
              </a:rPr>
              <a:t>1-9</a:t>
            </a:r>
            <a:r>
              <a:rPr lang="zh-TW" altLang="en-US" dirty="0">
                <a:highlight>
                  <a:srgbClr val="FFFF00"/>
                </a:highlight>
              </a:rPr>
              <a:t>之間的數字：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</a:t>
            </a:r>
            <a:r>
              <a:rPr lang="en-US" dirty="0">
                <a:highlight>
                  <a:srgbClr val="FFFF00"/>
                </a:highlight>
              </a:rPr>
              <a:t>if </a:t>
            </a:r>
            <a:r>
              <a:rPr lang="en-US" dirty="0" err="1">
                <a:highlight>
                  <a:srgbClr val="FFFF00"/>
                </a:highlight>
              </a:rPr>
              <a:t>user_input.isnumeric</a:t>
            </a:r>
            <a:r>
              <a:rPr lang="en-US" dirty="0">
                <a:highlight>
                  <a:srgbClr val="FFFF00"/>
                </a:highlight>
              </a:rPr>
              <a:t>() and 1 &lt;= int(</a:t>
            </a:r>
            <a:r>
              <a:rPr lang="en-US" dirty="0" err="1">
                <a:highlight>
                  <a:srgbClr val="FFFF00"/>
                </a:highlight>
              </a:rPr>
              <a:t>user_input</a:t>
            </a:r>
            <a:r>
              <a:rPr lang="en-US" dirty="0">
                <a:highlight>
                  <a:srgbClr val="FFFF00"/>
                </a:highlight>
              </a:rPr>
              <a:t>) &lt;= 9:</a:t>
            </a:r>
          </a:p>
          <a:p>
            <a:r>
              <a:rPr lang="en-US" dirty="0">
                <a:highlight>
                  <a:srgbClr val="FFFF00"/>
                </a:highlight>
              </a:rPr>
              <a:t>        number = int(</a:t>
            </a:r>
            <a:r>
              <a:rPr lang="en-US" dirty="0" err="1">
                <a:highlight>
                  <a:srgbClr val="FFFF00"/>
                </a:highlight>
              </a:rPr>
              <a:t>user_input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        print(f"</a:t>
            </a:r>
            <a:r>
              <a:rPr lang="zh-TW" altLang="en-US" dirty="0">
                <a:highlight>
                  <a:srgbClr val="FFFF00"/>
                </a:highlight>
              </a:rPr>
              <a:t>你選擇的數字是：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number}")</a:t>
            </a:r>
          </a:p>
          <a:p>
            <a:r>
              <a:rPr lang="en-US" dirty="0">
                <a:highlight>
                  <a:srgbClr val="FFFF00"/>
                </a:highlight>
              </a:rPr>
              <a:t>        break</a:t>
            </a:r>
          </a:p>
          <a:p>
            <a:r>
              <a:rPr lang="en-US" dirty="0">
                <a:highlight>
                  <a:srgbClr val="FFFF00"/>
                </a:highlight>
              </a:rPr>
              <a:t>    else:</a:t>
            </a:r>
          </a:p>
          <a:p>
            <a:r>
              <a:rPr lang="en-US" dirty="0">
                <a:highlight>
                  <a:srgbClr val="FFFF00"/>
                </a:highlight>
              </a:rPr>
              <a:t>        print("</a:t>
            </a:r>
            <a:r>
              <a:rPr lang="zh-TW" altLang="en-US" dirty="0">
                <a:highlight>
                  <a:srgbClr val="FFFF00"/>
                </a:highlight>
              </a:rPr>
              <a:t>錯誤：請輸入一個</a:t>
            </a:r>
            <a:r>
              <a:rPr lang="en-US" altLang="zh-TW" dirty="0">
                <a:highlight>
                  <a:srgbClr val="FFFF00"/>
                </a:highlight>
              </a:rPr>
              <a:t>1-9</a:t>
            </a:r>
            <a:r>
              <a:rPr lang="zh-TW" altLang="en-US" dirty="0">
                <a:highlight>
                  <a:srgbClr val="FFFF00"/>
                </a:highlight>
              </a:rPr>
              <a:t>之間的有效數字！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1841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B3590-E3EB-F80B-2CB3-4658AFEE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設計一個程序，根據用戶輸入的數字（</a:t>
            </a:r>
            <a:r>
              <a:rPr lang="en-US" altLang="zh-TW" dirty="0"/>
              <a:t>1-9</a:t>
            </a:r>
            <a:r>
              <a:rPr lang="zh-TW" altLang="en-US" dirty="0"/>
              <a:t>）判斷它的特性：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B7030-1014-05E3-88C3-F0897BE2C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4926" y="1880569"/>
            <a:ext cx="3823063" cy="4258974"/>
          </a:xfrm>
        </p:spPr>
        <p:txBody>
          <a:bodyPr>
            <a:normAutofit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示例代碼</a:t>
            </a:r>
            <a:endParaRPr lang="en-US" altLang="zh-TW" dirty="0"/>
          </a:p>
          <a:p>
            <a:r>
              <a:rPr lang="en-US" dirty="0"/>
              <a:t>number = int(input("</a:t>
            </a:r>
            <a:r>
              <a:rPr lang="zh-TW" altLang="en-US" dirty="0"/>
              <a:t>請輸入一個</a:t>
            </a:r>
            <a:r>
              <a:rPr lang="en-US" altLang="zh-TW" dirty="0"/>
              <a:t>1-9</a:t>
            </a:r>
            <a:r>
              <a:rPr lang="zh-TW" altLang="en-US" dirty="0"/>
              <a:t>之間的數字：</a:t>
            </a:r>
            <a:r>
              <a:rPr lang="en-US" altLang="zh-TW" dirty="0"/>
              <a:t>"))</a:t>
            </a:r>
          </a:p>
          <a:p>
            <a:r>
              <a:rPr lang="en-US" dirty="0"/>
              <a:t>if number &lt; 1 or number &gt; 9:</a:t>
            </a:r>
          </a:p>
          <a:p>
            <a:r>
              <a:rPr lang="en-US" dirty="0"/>
              <a:t>    print("</a:t>
            </a:r>
            <a:r>
              <a:rPr lang="zh-TW" altLang="en-US" dirty="0"/>
              <a:t>輸入錯誤，請輸入</a:t>
            </a:r>
            <a:r>
              <a:rPr lang="en-US" altLang="zh-TW" dirty="0"/>
              <a:t>1-9</a:t>
            </a:r>
            <a:r>
              <a:rPr lang="zh-TW" altLang="en-US" dirty="0"/>
              <a:t>之間的數字</a:t>
            </a:r>
            <a:r>
              <a:rPr lang="en-US" altLang="zh-TW" dirty="0"/>
              <a:t>")</a:t>
            </a:r>
          </a:p>
          <a:p>
            <a:r>
              <a:rPr lang="en-US" dirty="0" err="1"/>
              <a:t>elif</a:t>
            </a:r>
            <a:r>
              <a:rPr lang="en-US" dirty="0"/>
              <a:t> number % 2 == 0:</a:t>
            </a:r>
          </a:p>
          <a:p>
            <a:r>
              <a:rPr lang="en-US" dirty="0"/>
              <a:t>    print("</a:t>
            </a:r>
            <a:r>
              <a:rPr lang="zh-TW" altLang="en-US" dirty="0"/>
              <a:t>這是一個偶數</a:t>
            </a:r>
            <a:r>
              <a:rPr lang="en-US" altLang="zh-TW" dirty="0"/>
              <a:t>")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010620-0AB4-7976-6668-B43AB4D72A2D}"/>
              </a:ext>
            </a:extLst>
          </p:cNvPr>
          <p:cNvSpPr txBox="1"/>
          <p:nvPr/>
        </p:nvSpPr>
        <p:spPr>
          <a:xfrm>
            <a:off x="6514011" y="2155095"/>
            <a:ext cx="38230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n-ea"/>
              </a:rPr>
              <a:t>else:</a:t>
            </a:r>
          </a:p>
          <a:p>
            <a:r>
              <a:rPr lang="en-US" sz="2000" dirty="0">
                <a:latin typeface="+mn-ea"/>
              </a:rPr>
              <a:t>    print("</a:t>
            </a:r>
            <a:r>
              <a:rPr lang="zh-TW" altLang="en-US" sz="2000" dirty="0">
                <a:latin typeface="+mn-ea"/>
              </a:rPr>
              <a:t>這是一個奇數</a:t>
            </a:r>
            <a:r>
              <a:rPr lang="en-US" altLang="zh-TW" sz="2000" dirty="0">
                <a:latin typeface="+mn-ea"/>
              </a:rPr>
              <a:t>")</a:t>
            </a:r>
          </a:p>
          <a:p>
            <a:r>
              <a:rPr lang="en-US" sz="2000" dirty="0">
                <a:latin typeface="+mn-ea"/>
              </a:rPr>
              <a:t>if number &gt; 5:</a:t>
            </a:r>
          </a:p>
          <a:p>
            <a:r>
              <a:rPr lang="en-US" sz="2000" dirty="0">
                <a:latin typeface="+mn-ea"/>
              </a:rPr>
              <a:t>    print("</a:t>
            </a:r>
            <a:r>
              <a:rPr lang="zh-TW" altLang="en-US" sz="2000" dirty="0">
                <a:latin typeface="+mn-ea"/>
              </a:rPr>
              <a:t>這個數字大於</a:t>
            </a:r>
            <a:r>
              <a:rPr lang="en-US" altLang="zh-TW" sz="2000" dirty="0">
                <a:latin typeface="+mn-ea"/>
              </a:rPr>
              <a:t>5")</a:t>
            </a:r>
          </a:p>
          <a:p>
            <a:r>
              <a:rPr lang="en-US" sz="2000" dirty="0" err="1">
                <a:latin typeface="+mn-ea"/>
              </a:rPr>
              <a:t>elif</a:t>
            </a:r>
            <a:r>
              <a:rPr lang="en-US" sz="2000" dirty="0">
                <a:latin typeface="+mn-ea"/>
              </a:rPr>
              <a:t> number &lt; 5:</a:t>
            </a:r>
          </a:p>
          <a:p>
            <a:r>
              <a:rPr lang="en-US" sz="2000" dirty="0">
                <a:latin typeface="+mn-ea"/>
              </a:rPr>
              <a:t>    print("</a:t>
            </a:r>
            <a:r>
              <a:rPr lang="zh-TW" altLang="en-US" sz="2000" dirty="0">
                <a:latin typeface="+mn-ea"/>
              </a:rPr>
              <a:t>這個數字小於</a:t>
            </a:r>
            <a:r>
              <a:rPr lang="en-US" altLang="zh-TW" sz="2000" dirty="0">
                <a:latin typeface="+mn-ea"/>
              </a:rPr>
              <a:t>5")</a:t>
            </a:r>
          </a:p>
          <a:p>
            <a:r>
              <a:rPr lang="en-US" sz="2000" dirty="0">
                <a:latin typeface="+mn-ea"/>
              </a:rPr>
              <a:t>else:</a:t>
            </a:r>
          </a:p>
          <a:p>
            <a:r>
              <a:rPr lang="en-US" sz="2000" dirty="0">
                <a:latin typeface="+mn-ea"/>
              </a:rPr>
              <a:t>    print("</a:t>
            </a:r>
            <a:r>
              <a:rPr lang="zh-TW" altLang="en-US" sz="2000" dirty="0">
                <a:latin typeface="+mn-ea"/>
              </a:rPr>
              <a:t>這個數字等於</a:t>
            </a:r>
            <a:r>
              <a:rPr lang="en-US" altLang="zh-TW" sz="2000" dirty="0">
                <a:latin typeface="+mn-ea"/>
              </a:rPr>
              <a:t>5")</a:t>
            </a: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803564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3089</TotalTime>
  <Words>1626</Words>
  <Application>Microsoft Office PowerPoint</Application>
  <PresentationFormat>寬螢幕</PresentationFormat>
  <Paragraphs>201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-apple-system</vt:lpstr>
      <vt:lpstr>新細明體</vt:lpstr>
      <vt:lpstr>Aptos</vt:lpstr>
      <vt:lpstr>Arial</vt:lpstr>
      <vt:lpstr>Calibri</vt:lpstr>
      <vt:lpstr>Calibri Light</vt:lpstr>
      <vt:lpstr>Wingdings</vt:lpstr>
      <vt:lpstr>回顧</vt:lpstr>
      <vt:lpstr>PYTHON程式編寫證書 (兼讀制) – Class 9 Certificate in Python Programming (Part-time)</vt:lpstr>
      <vt:lpstr>第九課 – Class 9</vt:lpstr>
      <vt:lpstr>創建兩個變量並使用 print 函數輸出：</vt:lpstr>
      <vt:lpstr>陣列操作1</vt:lpstr>
      <vt:lpstr>陣列操作2</vt:lpstr>
      <vt:lpstr>陣列操作3</vt:lpstr>
      <vt:lpstr>輸入驗證</vt:lpstr>
      <vt:lpstr>設計一個程序，要求用戶輸入一個 1-9 之間的數字，並進行驗證：</vt:lpstr>
      <vt:lpstr>設計一個程序，根據用戶輸入的數字（1-9）判斷它的特性：</vt:lpstr>
      <vt:lpstr>使用 while 循環計算 1 到用戶輸入數字之間的偶數和：</vt:lpstr>
      <vt:lpstr>定義一個函數計算給定範圍內的所有素數：</vt:lpstr>
      <vt:lpstr>更新複雜數據結構 1</vt:lpstr>
      <vt:lpstr>更新複雜數據結構 2</vt:lpstr>
      <vt:lpstr>程序流程控制</vt:lpstr>
      <vt:lpstr>代碼優化和擴展</vt:lpstr>
      <vt:lpstr>重溫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PYTHON程式編寫證書 (兼讀制) – Class 4 Certificate in Python Programming (Part-time)</dc:title>
  <dc:creator>LEE, LeoHK [Student]</dc:creator>
  <cp:lastModifiedBy>LEE, LeoHK [Student]</cp:lastModifiedBy>
  <cp:revision>8</cp:revision>
  <dcterms:created xsi:type="dcterms:W3CDTF">2024-08-04T06:05:50Z</dcterms:created>
  <dcterms:modified xsi:type="dcterms:W3CDTF">2024-10-16T09:44:20Z</dcterms:modified>
</cp:coreProperties>
</file>