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38609-6B5E-4220-B3D5-B9CD74A2FDD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122F42-3AD3-47A5-B380-B9EAF75415E7}">
      <dgm:prSet phldrT="[Text]"/>
      <dgm:spPr/>
      <dgm:t>
        <a:bodyPr/>
        <a:lstStyle/>
        <a:p>
          <a:r>
            <a:rPr lang="en-US" dirty="0" smtClean="0"/>
            <a:t>Appreciation</a:t>
          </a:r>
          <a:endParaRPr lang="en-CA" dirty="0"/>
        </a:p>
      </dgm:t>
    </dgm:pt>
    <dgm:pt modelId="{5AD4EEFB-A1D7-4A83-AB33-82372C1FFA8B}" type="parTrans" cxnId="{D7C88D3A-AF4D-4B38-A28D-EF993DD4361B}">
      <dgm:prSet/>
      <dgm:spPr/>
      <dgm:t>
        <a:bodyPr/>
        <a:lstStyle/>
        <a:p>
          <a:endParaRPr lang="en-CA"/>
        </a:p>
      </dgm:t>
    </dgm:pt>
    <dgm:pt modelId="{0AEE8E2F-13EF-4F94-B8E5-F438420D31C6}" type="sibTrans" cxnId="{D7C88D3A-AF4D-4B38-A28D-EF993DD4361B}">
      <dgm:prSet/>
      <dgm:spPr/>
      <dgm:t>
        <a:bodyPr/>
        <a:lstStyle/>
        <a:p>
          <a:endParaRPr lang="en-CA"/>
        </a:p>
      </dgm:t>
    </dgm:pt>
    <dgm:pt modelId="{3AED9EAB-F366-4D93-904B-7F75131DD8D4}">
      <dgm:prSet phldrT="[Text]"/>
      <dgm:spPr/>
      <dgm:t>
        <a:bodyPr/>
        <a:lstStyle/>
        <a:p>
          <a:r>
            <a:rPr lang="en-US" altLang="zh-CN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Remorse</a:t>
          </a:r>
          <a:endParaRPr lang="en-CA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BEEDCF0B-55D8-4080-A630-4F0D2EDD02CE}" type="parTrans" cxnId="{D03BBA89-D310-4121-BDAF-5820D94A6329}">
      <dgm:prSet/>
      <dgm:spPr/>
      <dgm:t>
        <a:bodyPr/>
        <a:lstStyle/>
        <a:p>
          <a:endParaRPr lang="en-CA"/>
        </a:p>
      </dgm:t>
    </dgm:pt>
    <dgm:pt modelId="{3C3CEBE4-13AB-4839-AA71-BEF9C4CF1386}" type="sibTrans" cxnId="{D03BBA89-D310-4121-BDAF-5820D94A6329}">
      <dgm:prSet/>
      <dgm:spPr/>
      <dgm:t>
        <a:bodyPr/>
        <a:lstStyle/>
        <a:p>
          <a:endParaRPr lang="en-CA"/>
        </a:p>
      </dgm:t>
    </dgm:pt>
    <dgm:pt modelId="{78D65CE7-E81B-4BF4-B05C-2B2137518581}">
      <dgm:prSet phldrT="[Text]"/>
      <dgm:spPr/>
      <dgm:t>
        <a:bodyPr/>
        <a:lstStyle/>
        <a:p>
          <a:r>
            <a:rPr lang="en-US" dirty="0" smtClean="0">
              <a:solidFill>
                <a:schemeClr val="accent1">
                  <a:lumMod val="60000"/>
                  <a:lumOff val="40000"/>
                </a:schemeClr>
              </a:solidFill>
            </a:rPr>
            <a:t>Forgiveness</a:t>
          </a:r>
          <a:endParaRPr lang="en-CA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471791DF-768D-4AD7-ADAC-19E7DC7F0C33}" type="parTrans" cxnId="{ADED14BE-2953-4E24-BEF2-F163E14E6CCF}">
      <dgm:prSet/>
      <dgm:spPr/>
      <dgm:t>
        <a:bodyPr/>
        <a:lstStyle/>
        <a:p>
          <a:endParaRPr lang="en-CA"/>
        </a:p>
      </dgm:t>
    </dgm:pt>
    <dgm:pt modelId="{1E88731F-6676-4931-BA80-14BEAC90AAA4}" type="sibTrans" cxnId="{ADED14BE-2953-4E24-BEF2-F163E14E6CCF}">
      <dgm:prSet/>
      <dgm:spPr/>
      <dgm:t>
        <a:bodyPr/>
        <a:lstStyle/>
        <a:p>
          <a:endParaRPr lang="en-CA"/>
        </a:p>
      </dgm:t>
    </dgm:pt>
    <dgm:pt modelId="{D26AF919-6FAA-4463-A0C6-46935E3F160F}">
      <dgm:prSet phldrT="[Text]"/>
      <dgm:spPr/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Anger</a:t>
          </a:r>
          <a:endParaRPr lang="en-CA" dirty="0">
            <a:solidFill>
              <a:schemeClr val="accent1"/>
            </a:solidFill>
          </a:endParaRPr>
        </a:p>
      </dgm:t>
    </dgm:pt>
    <dgm:pt modelId="{0E9C6590-99AF-4C53-9B25-03865DDA370B}" type="parTrans" cxnId="{240033D5-5F49-49D8-BC85-804FF5CC238D}">
      <dgm:prSet/>
      <dgm:spPr/>
      <dgm:t>
        <a:bodyPr/>
        <a:lstStyle/>
        <a:p>
          <a:endParaRPr lang="en-CA"/>
        </a:p>
      </dgm:t>
    </dgm:pt>
    <dgm:pt modelId="{3333A11A-8E8D-4E54-92DA-01D9524E081A}" type="sibTrans" cxnId="{240033D5-5F49-49D8-BC85-804FF5CC238D}">
      <dgm:prSet/>
      <dgm:spPr/>
      <dgm:t>
        <a:bodyPr/>
        <a:lstStyle/>
        <a:p>
          <a:endParaRPr lang="en-CA"/>
        </a:p>
      </dgm:t>
    </dgm:pt>
    <dgm:pt modelId="{7C013DBF-8C80-4536-BD79-6BCDA3A6CA3E}" type="pres">
      <dgm:prSet presAssocID="{54838609-6B5E-4220-B3D5-B9CD74A2FDD8}" presName="arrowDiagram" presStyleCnt="0">
        <dgm:presLayoutVars>
          <dgm:chMax val="5"/>
          <dgm:dir/>
          <dgm:resizeHandles val="exact"/>
        </dgm:presLayoutVars>
      </dgm:prSet>
      <dgm:spPr/>
    </dgm:pt>
    <dgm:pt modelId="{C0BDCF51-ED70-4EF4-BA9F-CEE101945049}" type="pres">
      <dgm:prSet presAssocID="{54838609-6B5E-4220-B3D5-B9CD74A2FDD8}" presName="arrow" presStyleLbl="bgShp" presStyleIdx="0" presStyleCnt="1"/>
      <dgm:spPr/>
    </dgm:pt>
    <dgm:pt modelId="{75AA238E-9B44-4A62-81FC-0DA8EFB702C4}" type="pres">
      <dgm:prSet presAssocID="{54838609-6B5E-4220-B3D5-B9CD74A2FDD8}" presName="arrowDiagram4" presStyleCnt="0"/>
      <dgm:spPr/>
    </dgm:pt>
    <dgm:pt modelId="{64473F57-B9B5-44F2-B7BE-57A9A6688952}" type="pres">
      <dgm:prSet presAssocID="{D1122F42-3AD3-47A5-B380-B9EAF75415E7}" presName="bullet4a" presStyleLbl="node1" presStyleIdx="0" presStyleCnt="4"/>
      <dgm:spPr/>
    </dgm:pt>
    <dgm:pt modelId="{1BCC42DE-0243-4433-93A7-C78EBB2BF8A3}" type="pres">
      <dgm:prSet presAssocID="{D1122F42-3AD3-47A5-B380-B9EAF75415E7}" presName="textBox4a" presStyleLbl="revTx" presStyleIdx="0" presStyleCnt="4">
        <dgm:presLayoutVars>
          <dgm:bulletEnabled val="1"/>
        </dgm:presLayoutVars>
      </dgm:prSet>
      <dgm:spPr/>
    </dgm:pt>
    <dgm:pt modelId="{0E3371D7-2456-40BB-9A96-E0AE39BC9864}" type="pres">
      <dgm:prSet presAssocID="{3AED9EAB-F366-4D93-904B-7F75131DD8D4}" presName="bullet4b" presStyleLbl="node1" presStyleIdx="1" presStyleCnt="4"/>
      <dgm:spPr/>
    </dgm:pt>
    <dgm:pt modelId="{ED34C1C3-E4A7-4867-BFEB-7F8F7D1E25D0}" type="pres">
      <dgm:prSet presAssocID="{3AED9EAB-F366-4D93-904B-7F75131DD8D4}" presName="textBox4b" presStyleLbl="revTx" presStyleIdx="1" presStyleCnt="4">
        <dgm:presLayoutVars>
          <dgm:bulletEnabled val="1"/>
        </dgm:presLayoutVars>
      </dgm:prSet>
      <dgm:spPr/>
    </dgm:pt>
    <dgm:pt modelId="{AFD36252-0613-4C01-9CC3-ECCE6ED3A887}" type="pres">
      <dgm:prSet presAssocID="{78D65CE7-E81B-4BF4-B05C-2B2137518581}" presName="bullet4c" presStyleLbl="node1" presStyleIdx="2" presStyleCnt="4"/>
      <dgm:spPr/>
    </dgm:pt>
    <dgm:pt modelId="{868231AE-E671-48CE-A8B0-A89E9CD05D53}" type="pres">
      <dgm:prSet presAssocID="{78D65CE7-E81B-4BF4-B05C-2B2137518581}" presName="textBox4c" presStyleLbl="revTx" presStyleIdx="2" presStyleCnt="4">
        <dgm:presLayoutVars>
          <dgm:bulletEnabled val="1"/>
        </dgm:presLayoutVars>
      </dgm:prSet>
      <dgm:spPr/>
    </dgm:pt>
    <dgm:pt modelId="{6BEF6D38-E953-4091-964C-8ECC94F5D744}" type="pres">
      <dgm:prSet presAssocID="{D26AF919-6FAA-4463-A0C6-46935E3F160F}" presName="bullet4d" presStyleLbl="node1" presStyleIdx="3" presStyleCnt="4"/>
      <dgm:spPr/>
    </dgm:pt>
    <dgm:pt modelId="{6AAB090C-C00B-40CA-B65D-19E501D56542}" type="pres">
      <dgm:prSet presAssocID="{D26AF919-6FAA-4463-A0C6-46935E3F160F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E193D02-E546-4E02-8EEC-DB363219EC93}" type="presOf" srcId="{D1122F42-3AD3-47A5-B380-B9EAF75415E7}" destId="{1BCC42DE-0243-4433-93A7-C78EBB2BF8A3}" srcOrd="0" destOrd="0" presId="urn:microsoft.com/office/officeart/2005/8/layout/arrow2"/>
    <dgm:cxn modelId="{ADED14BE-2953-4E24-BEF2-F163E14E6CCF}" srcId="{54838609-6B5E-4220-B3D5-B9CD74A2FDD8}" destId="{78D65CE7-E81B-4BF4-B05C-2B2137518581}" srcOrd="2" destOrd="0" parTransId="{471791DF-768D-4AD7-ADAC-19E7DC7F0C33}" sibTransId="{1E88731F-6676-4931-BA80-14BEAC90AAA4}"/>
    <dgm:cxn modelId="{2601984E-EA5D-488F-8739-9EE30DC9487F}" type="presOf" srcId="{78D65CE7-E81B-4BF4-B05C-2B2137518581}" destId="{868231AE-E671-48CE-A8B0-A89E9CD05D53}" srcOrd="0" destOrd="0" presId="urn:microsoft.com/office/officeart/2005/8/layout/arrow2"/>
    <dgm:cxn modelId="{D7C88D3A-AF4D-4B38-A28D-EF993DD4361B}" srcId="{54838609-6B5E-4220-B3D5-B9CD74A2FDD8}" destId="{D1122F42-3AD3-47A5-B380-B9EAF75415E7}" srcOrd="0" destOrd="0" parTransId="{5AD4EEFB-A1D7-4A83-AB33-82372C1FFA8B}" sibTransId="{0AEE8E2F-13EF-4F94-B8E5-F438420D31C6}"/>
    <dgm:cxn modelId="{FBCB5F10-96D0-4B85-A490-58374289835B}" type="presOf" srcId="{54838609-6B5E-4220-B3D5-B9CD74A2FDD8}" destId="{7C013DBF-8C80-4536-BD79-6BCDA3A6CA3E}" srcOrd="0" destOrd="0" presId="urn:microsoft.com/office/officeart/2005/8/layout/arrow2"/>
    <dgm:cxn modelId="{240033D5-5F49-49D8-BC85-804FF5CC238D}" srcId="{54838609-6B5E-4220-B3D5-B9CD74A2FDD8}" destId="{D26AF919-6FAA-4463-A0C6-46935E3F160F}" srcOrd="3" destOrd="0" parTransId="{0E9C6590-99AF-4C53-9B25-03865DDA370B}" sibTransId="{3333A11A-8E8D-4E54-92DA-01D9524E081A}"/>
    <dgm:cxn modelId="{D03BBA89-D310-4121-BDAF-5820D94A6329}" srcId="{54838609-6B5E-4220-B3D5-B9CD74A2FDD8}" destId="{3AED9EAB-F366-4D93-904B-7F75131DD8D4}" srcOrd="1" destOrd="0" parTransId="{BEEDCF0B-55D8-4080-A630-4F0D2EDD02CE}" sibTransId="{3C3CEBE4-13AB-4839-AA71-BEF9C4CF1386}"/>
    <dgm:cxn modelId="{1681C302-EF3F-4A19-A781-F2145D6EF0E8}" type="presOf" srcId="{D26AF919-6FAA-4463-A0C6-46935E3F160F}" destId="{6AAB090C-C00B-40CA-B65D-19E501D56542}" srcOrd="0" destOrd="0" presId="urn:microsoft.com/office/officeart/2005/8/layout/arrow2"/>
    <dgm:cxn modelId="{0E411F0E-F992-4647-B119-58E1379EA38B}" type="presOf" srcId="{3AED9EAB-F366-4D93-904B-7F75131DD8D4}" destId="{ED34C1C3-E4A7-4867-BFEB-7F8F7D1E25D0}" srcOrd="0" destOrd="0" presId="urn:microsoft.com/office/officeart/2005/8/layout/arrow2"/>
    <dgm:cxn modelId="{E82DACAD-293D-4098-83DB-114DA54F9840}" type="presParOf" srcId="{7C013DBF-8C80-4536-BD79-6BCDA3A6CA3E}" destId="{C0BDCF51-ED70-4EF4-BA9F-CEE101945049}" srcOrd="0" destOrd="0" presId="urn:microsoft.com/office/officeart/2005/8/layout/arrow2"/>
    <dgm:cxn modelId="{70BBFEA0-1287-4555-8A97-D3C2E3BF702E}" type="presParOf" srcId="{7C013DBF-8C80-4536-BD79-6BCDA3A6CA3E}" destId="{75AA238E-9B44-4A62-81FC-0DA8EFB702C4}" srcOrd="1" destOrd="0" presId="urn:microsoft.com/office/officeart/2005/8/layout/arrow2"/>
    <dgm:cxn modelId="{E3251D74-CBAB-4C1F-8793-2D011CB88D39}" type="presParOf" srcId="{75AA238E-9B44-4A62-81FC-0DA8EFB702C4}" destId="{64473F57-B9B5-44F2-B7BE-57A9A6688952}" srcOrd="0" destOrd="0" presId="urn:microsoft.com/office/officeart/2005/8/layout/arrow2"/>
    <dgm:cxn modelId="{A0614FC6-8A57-409E-B4EC-F368C7404555}" type="presParOf" srcId="{75AA238E-9B44-4A62-81FC-0DA8EFB702C4}" destId="{1BCC42DE-0243-4433-93A7-C78EBB2BF8A3}" srcOrd="1" destOrd="0" presId="urn:microsoft.com/office/officeart/2005/8/layout/arrow2"/>
    <dgm:cxn modelId="{355614CE-84FF-473D-ACB9-129863ACE8C7}" type="presParOf" srcId="{75AA238E-9B44-4A62-81FC-0DA8EFB702C4}" destId="{0E3371D7-2456-40BB-9A96-E0AE39BC9864}" srcOrd="2" destOrd="0" presId="urn:microsoft.com/office/officeart/2005/8/layout/arrow2"/>
    <dgm:cxn modelId="{44FA18AD-5922-46F4-B0DD-2BE42057747B}" type="presParOf" srcId="{75AA238E-9B44-4A62-81FC-0DA8EFB702C4}" destId="{ED34C1C3-E4A7-4867-BFEB-7F8F7D1E25D0}" srcOrd="3" destOrd="0" presId="urn:microsoft.com/office/officeart/2005/8/layout/arrow2"/>
    <dgm:cxn modelId="{9C35E6EA-1B82-4E3D-9122-A2D2156852BC}" type="presParOf" srcId="{75AA238E-9B44-4A62-81FC-0DA8EFB702C4}" destId="{AFD36252-0613-4C01-9CC3-ECCE6ED3A887}" srcOrd="4" destOrd="0" presId="urn:microsoft.com/office/officeart/2005/8/layout/arrow2"/>
    <dgm:cxn modelId="{2D496121-9BDC-4EA3-8B2B-23A5F7E511D3}" type="presParOf" srcId="{75AA238E-9B44-4A62-81FC-0DA8EFB702C4}" destId="{868231AE-E671-48CE-A8B0-A89E9CD05D53}" srcOrd="5" destOrd="0" presId="urn:microsoft.com/office/officeart/2005/8/layout/arrow2"/>
    <dgm:cxn modelId="{86CA67EB-C0E3-4036-B7CD-7088717B2511}" type="presParOf" srcId="{75AA238E-9B44-4A62-81FC-0DA8EFB702C4}" destId="{6BEF6D38-E953-4091-964C-8ECC94F5D744}" srcOrd="6" destOrd="0" presId="urn:microsoft.com/office/officeart/2005/8/layout/arrow2"/>
    <dgm:cxn modelId="{A4D93306-98AF-419F-9CB6-475828B66568}" type="presParOf" srcId="{75AA238E-9B44-4A62-81FC-0DA8EFB702C4}" destId="{6AAB090C-C00B-40CA-B65D-19E501D56542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2012DA-88A4-48CB-AEAE-7F3F1ED77A2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F2F08AA-1DA5-463A-9258-8F8F1EC26BE7}">
      <dgm:prSet phldrT="[Text]"/>
      <dgm:spPr/>
      <dgm:t>
        <a:bodyPr/>
        <a:lstStyle/>
        <a:p>
          <a:r>
            <a:rPr lang="en-US" dirty="0" err="1" smtClean="0"/>
            <a:t>Myo</a:t>
          </a:r>
          <a:r>
            <a:rPr lang="en-US" dirty="0" smtClean="0"/>
            <a:t> and displays are inactive, while linked on the Android app. The </a:t>
          </a:r>
          <a:r>
            <a:rPr lang="en-US" dirty="0" err="1" smtClean="0"/>
            <a:t>Myo</a:t>
          </a:r>
          <a:r>
            <a:rPr lang="en-US" dirty="0" smtClean="0"/>
            <a:t> waits for user activation.</a:t>
          </a:r>
          <a:endParaRPr lang="en-CA" dirty="0"/>
        </a:p>
      </dgm:t>
    </dgm:pt>
    <dgm:pt modelId="{DEA082D9-6C89-4844-9321-D9D679A1FD02}" type="parTrans" cxnId="{0085C2C9-8C4A-407F-9777-29038E8974C7}">
      <dgm:prSet/>
      <dgm:spPr/>
      <dgm:t>
        <a:bodyPr/>
        <a:lstStyle/>
        <a:p>
          <a:endParaRPr lang="en-CA"/>
        </a:p>
      </dgm:t>
    </dgm:pt>
    <dgm:pt modelId="{AD24DC19-EAB9-46AB-A7DC-716A6F957202}" type="sibTrans" cxnId="{0085C2C9-8C4A-407F-9777-29038E8974C7}">
      <dgm:prSet/>
      <dgm:spPr/>
      <dgm:t>
        <a:bodyPr/>
        <a:lstStyle/>
        <a:p>
          <a:endParaRPr lang="en-CA"/>
        </a:p>
      </dgm:t>
    </dgm:pt>
    <dgm:pt modelId="{06BAA69E-AF86-421F-8E49-C394C2941CE3}">
      <dgm:prSet phldrT="[Text]"/>
      <dgm:spPr/>
      <dgm:t>
        <a:bodyPr/>
        <a:lstStyle/>
        <a:p>
          <a:r>
            <a:rPr lang="en-US" dirty="0" smtClean="0"/>
            <a:t>The user is placed into a scenario where they wish to convey a message through the display.</a:t>
          </a:r>
          <a:endParaRPr lang="en-CA" dirty="0"/>
        </a:p>
      </dgm:t>
    </dgm:pt>
    <dgm:pt modelId="{0C2C5E75-2758-4324-AF8F-A0B2B8EFCB3D}" type="parTrans" cxnId="{E0A8A53A-5011-448A-B5C3-1B7F7E658ABC}">
      <dgm:prSet/>
      <dgm:spPr/>
      <dgm:t>
        <a:bodyPr/>
        <a:lstStyle/>
        <a:p>
          <a:endParaRPr lang="en-CA"/>
        </a:p>
      </dgm:t>
    </dgm:pt>
    <dgm:pt modelId="{1490E102-920A-4C17-9705-45E008784AB8}" type="sibTrans" cxnId="{E0A8A53A-5011-448A-B5C3-1B7F7E658ABC}">
      <dgm:prSet/>
      <dgm:spPr/>
      <dgm:t>
        <a:bodyPr/>
        <a:lstStyle/>
        <a:p>
          <a:endParaRPr lang="en-CA"/>
        </a:p>
      </dgm:t>
    </dgm:pt>
    <dgm:pt modelId="{C7D75885-DED3-4C96-8FB6-BB04E3749F2D}">
      <dgm:prSet phldrT="[Text]"/>
      <dgm:spPr/>
      <dgm:t>
        <a:bodyPr/>
        <a:lstStyle/>
        <a:p>
          <a:r>
            <a:rPr lang="en-US" dirty="0" smtClean="0"/>
            <a:t>The user activates the </a:t>
          </a:r>
          <a:r>
            <a:rPr lang="en-US" dirty="0" err="1" smtClean="0"/>
            <a:t>Myo’s</a:t>
          </a:r>
          <a:r>
            <a:rPr lang="en-US" dirty="0" smtClean="0"/>
            <a:t> detection state by the ‘thumb-to-pinky’ motion. </a:t>
          </a:r>
          <a:endParaRPr lang="en-CA" dirty="0"/>
        </a:p>
      </dgm:t>
    </dgm:pt>
    <dgm:pt modelId="{B69C6B09-4C45-4FC4-AFFE-ACB0B18236EB}" type="parTrans" cxnId="{1D7A2302-A762-4266-9707-D0BE410CCAC6}">
      <dgm:prSet/>
      <dgm:spPr/>
      <dgm:t>
        <a:bodyPr/>
        <a:lstStyle/>
        <a:p>
          <a:endParaRPr lang="en-CA"/>
        </a:p>
      </dgm:t>
    </dgm:pt>
    <dgm:pt modelId="{A39B55C7-6E44-4E49-9085-933D526BFDA7}" type="sibTrans" cxnId="{1D7A2302-A762-4266-9707-D0BE410CCAC6}">
      <dgm:prSet/>
      <dgm:spPr/>
      <dgm:t>
        <a:bodyPr/>
        <a:lstStyle/>
        <a:p>
          <a:endParaRPr lang="en-CA"/>
        </a:p>
      </dgm:t>
    </dgm:pt>
    <dgm:pt modelId="{495B09BA-686F-4B40-83F4-5A36F59E14AE}">
      <dgm:prSet phldrT="[Text]"/>
      <dgm:spPr/>
      <dgm:t>
        <a:bodyPr/>
        <a:lstStyle/>
        <a:p>
          <a:r>
            <a:rPr lang="en-US" dirty="0" smtClean="0"/>
            <a:t>The </a:t>
          </a:r>
          <a:r>
            <a:rPr lang="en-US" altLang="zh-CN" dirty="0" err="1" smtClean="0"/>
            <a:t>Myo</a:t>
          </a:r>
          <a:r>
            <a:rPr lang="en-US" altLang="zh-CN" dirty="0" smtClean="0"/>
            <a:t> indicates its awake state by a quick double vibration, and is now receptive to other motions.</a:t>
          </a:r>
          <a:endParaRPr lang="en-CA" dirty="0"/>
        </a:p>
      </dgm:t>
    </dgm:pt>
    <dgm:pt modelId="{147A3F5D-704A-46A8-8C41-CE6A816F0102}" type="parTrans" cxnId="{192F5BF3-7A3E-4A2C-9CCA-FAFE79AFFAE6}">
      <dgm:prSet/>
      <dgm:spPr/>
      <dgm:t>
        <a:bodyPr/>
        <a:lstStyle/>
        <a:p>
          <a:endParaRPr lang="en-CA"/>
        </a:p>
      </dgm:t>
    </dgm:pt>
    <dgm:pt modelId="{D52E0F00-4000-4CC7-91FA-5AF1C84BC350}" type="sibTrans" cxnId="{192F5BF3-7A3E-4A2C-9CCA-FAFE79AFFAE6}">
      <dgm:prSet/>
      <dgm:spPr>
        <a:ln w="25400">
          <a:solidFill>
            <a:schemeClr val="accent1"/>
          </a:solidFill>
        </a:ln>
      </dgm:spPr>
      <dgm:t>
        <a:bodyPr/>
        <a:lstStyle/>
        <a:p>
          <a:endParaRPr lang="en-CA"/>
        </a:p>
      </dgm:t>
    </dgm:pt>
    <dgm:pt modelId="{9AA2A3BE-FA66-4060-B034-692B07DA598A}">
      <dgm:prSet phldrT="[Text]"/>
      <dgm:spPr/>
      <dgm:t>
        <a:bodyPr/>
        <a:lstStyle/>
        <a:p>
          <a:r>
            <a:rPr lang="en-US" dirty="0" smtClean="0"/>
            <a:t>The user makes their intended motion. The </a:t>
          </a:r>
          <a:r>
            <a:rPr lang="en-US" dirty="0" err="1" smtClean="0"/>
            <a:t>Myo</a:t>
          </a:r>
          <a:r>
            <a:rPr lang="en-US" dirty="0" smtClean="0"/>
            <a:t> vibrates once to indicate success, and pushes the appropriate info to the Android app.</a:t>
          </a:r>
          <a:endParaRPr lang="en-CA" dirty="0"/>
        </a:p>
      </dgm:t>
    </dgm:pt>
    <dgm:pt modelId="{40DCD87B-2C23-48E4-BB01-9BA01D558D54}" type="parTrans" cxnId="{8F99EA66-0BA1-43F8-AF88-40D83CE53AB4}">
      <dgm:prSet/>
      <dgm:spPr/>
      <dgm:t>
        <a:bodyPr/>
        <a:lstStyle/>
        <a:p>
          <a:endParaRPr lang="en-CA"/>
        </a:p>
      </dgm:t>
    </dgm:pt>
    <dgm:pt modelId="{7EDCEE59-F303-4BAC-A409-E2EC22DA0ECA}" type="sibTrans" cxnId="{8F99EA66-0BA1-43F8-AF88-40D83CE53AB4}">
      <dgm:prSet/>
      <dgm:spPr/>
      <dgm:t>
        <a:bodyPr/>
        <a:lstStyle/>
        <a:p>
          <a:endParaRPr lang="en-CA"/>
        </a:p>
      </dgm:t>
    </dgm:pt>
    <dgm:pt modelId="{D4AD9510-A92B-46D6-A21C-D9D54026BC82}">
      <dgm:prSet/>
      <dgm:spPr/>
      <dgm:t>
        <a:bodyPr/>
        <a:lstStyle/>
        <a:p>
          <a:r>
            <a:rPr lang="en-US" dirty="0" smtClean="0"/>
            <a:t>The Android app pushes the message to the </a:t>
          </a:r>
          <a:r>
            <a:rPr lang="en-US" dirty="0" err="1" smtClean="0"/>
            <a:t>MeU</a:t>
          </a:r>
          <a:r>
            <a:rPr lang="en-US" dirty="0" smtClean="0"/>
            <a:t> display, which displays an image for a preset amount of time. </a:t>
          </a:r>
          <a:endParaRPr lang="en-CA" dirty="0"/>
        </a:p>
      </dgm:t>
    </dgm:pt>
    <dgm:pt modelId="{B79AB816-F28A-4D89-A4EF-5653242F9CEA}" type="parTrans" cxnId="{7C327F61-518E-4738-9E52-3FEFEAFBD58A}">
      <dgm:prSet/>
      <dgm:spPr/>
      <dgm:t>
        <a:bodyPr/>
        <a:lstStyle/>
        <a:p>
          <a:endParaRPr lang="en-CA"/>
        </a:p>
      </dgm:t>
    </dgm:pt>
    <dgm:pt modelId="{8C82FFCB-F106-4D26-A221-B71A9F7F73C1}" type="sibTrans" cxnId="{7C327F61-518E-4738-9E52-3FEFEAFBD58A}">
      <dgm:prSet/>
      <dgm:spPr/>
      <dgm:t>
        <a:bodyPr/>
        <a:lstStyle/>
        <a:p>
          <a:endParaRPr lang="en-CA"/>
        </a:p>
      </dgm:t>
    </dgm:pt>
    <dgm:pt modelId="{FF715555-18BC-438B-B286-67265D250731}">
      <dgm:prSet/>
      <dgm:spPr/>
      <dgm:t>
        <a:bodyPr/>
        <a:lstStyle/>
        <a:p>
          <a:r>
            <a:rPr lang="en-US" dirty="0" smtClean="0"/>
            <a:t>The user exits the scenario and deactivates the detection state by performing the ‘thumb-to-pinky’ motion once again.</a:t>
          </a:r>
          <a:endParaRPr lang="en-CA" dirty="0"/>
        </a:p>
      </dgm:t>
    </dgm:pt>
    <dgm:pt modelId="{E14DC84B-9F97-4349-9D1B-6DCB1F096C2C}" type="parTrans" cxnId="{0404CDD3-E628-42BC-834F-DE5E3AB90E32}">
      <dgm:prSet/>
      <dgm:spPr/>
      <dgm:t>
        <a:bodyPr/>
        <a:lstStyle/>
        <a:p>
          <a:endParaRPr lang="en-CA"/>
        </a:p>
      </dgm:t>
    </dgm:pt>
    <dgm:pt modelId="{D390D54E-1B4D-4FFA-BBE9-A7976793DCEA}" type="sibTrans" cxnId="{0404CDD3-E628-42BC-834F-DE5E3AB90E32}">
      <dgm:prSet/>
      <dgm:spPr/>
      <dgm:t>
        <a:bodyPr/>
        <a:lstStyle/>
        <a:p>
          <a:endParaRPr lang="en-CA"/>
        </a:p>
      </dgm:t>
    </dgm:pt>
    <dgm:pt modelId="{3FE094D0-ECA3-4444-8E52-ADF1CAC4084A}">
      <dgm:prSet/>
      <dgm:spPr/>
      <dgm:t>
        <a:bodyPr/>
        <a:lstStyle/>
        <a:p>
          <a:r>
            <a:rPr lang="en-US" dirty="0" smtClean="0"/>
            <a:t>And repeat!</a:t>
          </a:r>
          <a:endParaRPr lang="en-CA" dirty="0"/>
        </a:p>
      </dgm:t>
    </dgm:pt>
    <dgm:pt modelId="{82D7E397-79AE-4074-8B63-6CB2A40EC6C4}" type="parTrans" cxnId="{DC1A1E4F-DF4B-4AD9-B8EF-A86813060E76}">
      <dgm:prSet/>
      <dgm:spPr/>
      <dgm:t>
        <a:bodyPr/>
        <a:lstStyle/>
        <a:p>
          <a:endParaRPr lang="en-CA"/>
        </a:p>
      </dgm:t>
    </dgm:pt>
    <dgm:pt modelId="{63330E24-D368-436D-97AC-6A6449B1EA9B}" type="sibTrans" cxnId="{DC1A1E4F-DF4B-4AD9-B8EF-A86813060E76}">
      <dgm:prSet/>
      <dgm:spPr/>
      <dgm:t>
        <a:bodyPr/>
        <a:lstStyle/>
        <a:p>
          <a:endParaRPr lang="en-CA"/>
        </a:p>
      </dgm:t>
    </dgm:pt>
    <dgm:pt modelId="{A8F11309-A3F5-4E17-9536-9568B519F1D8}" type="pres">
      <dgm:prSet presAssocID="{472012DA-88A4-48CB-AEAE-7F3F1ED77A26}" presName="Name0" presStyleCnt="0">
        <dgm:presLayoutVars>
          <dgm:dir/>
          <dgm:resizeHandles val="exact"/>
        </dgm:presLayoutVars>
      </dgm:prSet>
      <dgm:spPr/>
    </dgm:pt>
    <dgm:pt modelId="{EEA79F36-8A13-49E8-994F-7FD0D70FA0A8}" type="pres">
      <dgm:prSet presAssocID="{FF2F08AA-1DA5-463A-9258-8F8F1EC26BE7}" presName="node" presStyleLbl="node1" presStyleIdx="0" presStyleCnt="8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en-CA"/>
        </a:p>
      </dgm:t>
    </dgm:pt>
    <dgm:pt modelId="{08F1657A-13BD-4A87-87E7-9C60FE4EF45E}" type="pres">
      <dgm:prSet presAssocID="{AD24DC19-EAB9-46AB-A7DC-716A6F957202}" presName="sibTrans" presStyleLbl="sibTrans1D1" presStyleIdx="0" presStyleCnt="7"/>
      <dgm:spPr/>
    </dgm:pt>
    <dgm:pt modelId="{8353A675-2508-482B-B366-C152CCE7BF9E}" type="pres">
      <dgm:prSet presAssocID="{AD24DC19-EAB9-46AB-A7DC-716A6F957202}" presName="connectorText" presStyleLbl="sibTrans1D1" presStyleIdx="0" presStyleCnt="7"/>
      <dgm:spPr/>
    </dgm:pt>
    <dgm:pt modelId="{826130B9-CB8D-43B8-A3C1-5F1186331D9A}" type="pres">
      <dgm:prSet presAssocID="{06BAA69E-AF86-421F-8E49-C394C2941CE3}" presName="node" presStyleLbl="node1" presStyleIdx="1" presStyleCnt="8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en-CA"/>
        </a:p>
      </dgm:t>
    </dgm:pt>
    <dgm:pt modelId="{815FC782-2421-4E80-8745-B4DF9F0C58A3}" type="pres">
      <dgm:prSet presAssocID="{1490E102-920A-4C17-9705-45E008784AB8}" presName="sibTrans" presStyleLbl="sibTrans1D1" presStyleIdx="1" presStyleCnt="7"/>
      <dgm:spPr/>
    </dgm:pt>
    <dgm:pt modelId="{455B16DA-8EA6-4606-B493-1BC62FBD6A83}" type="pres">
      <dgm:prSet presAssocID="{1490E102-920A-4C17-9705-45E008784AB8}" presName="connectorText" presStyleLbl="sibTrans1D1" presStyleIdx="1" presStyleCnt="7"/>
      <dgm:spPr/>
    </dgm:pt>
    <dgm:pt modelId="{EB02656A-1214-46BE-B5C0-B17FED228D50}" type="pres">
      <dgm:prSet presAssocID="{C7D75885-DED3-4C96-8FB6-BB04E3749F2D}" presName="node" presStyleLbl="node1" presStyleIdx="2" presStyleCnt="8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en-CA"/>
        </a:p>
      </dgm:t>
    </dgm:pt>
    <dgm:pt modelId="{229E9935-50C7-4242-8234-F592D1C937CE}" type="pres">
      <dgm:prSet presAssocID="{A39B55C7-6E44-4E49-9085-933D526BFDA7}" presName="sibTrans" presStyleLbl="sibTrans1D1" presStyleIdx="2" presStyleCnt="7"/>
      <dgm:spPr/>
    </dgm:pt>
    <dgm:pt modelId="{468D3BC9-32D6-4AA1-9F75-B6F47385AEAB}" type="pres">
      <dgm:prSet presAssocID="{A39B55C7-6E44-4E49-9085-933D526BFDA7}" presName="connectorText" presStyleLbl="sibTrans1D1" presStyleIdx="2" presStyleCnt="7"/>
      <dgm:spPr/>
    </dgm:pt>
    <dgm:pt modelId="{785BE7BA-7D2F-4054-86AC-8695FAA07CDF}" type="pres">
      <dgm:prSet presAssocID="{495B09BA-686F-4B40-83F4-5A36F59E14AE}" presName="node" presStyleLbl="node1" presStyleIdx="3" presStyleCnt="8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en-CA"/>
        </a:p>
      </dgm:t>
    </dgm:pt>
    <dgm:pt modelId="{AFAF5CE6-6DA9-40C5-8F15-CA5C49A5FC2A}" type="pres">
      <dgm:prSet presAssocID="{D52E0F00-4000-4CC7-91FA-5AF1C84BC350}" presName="sibTrans" presStyleLbl="sibTrans1D1" presStyleIdx="3" presStyleCnt="7"/>
      <dgm:spPr/>
    </dgm:pt>
    <dgm:pt modelId="{C87E8090-9D15-4ECE-85FE-ED3C8A918DD1}" type="pres">
      <dgm:prSet presAssocID="{D52E0F00-4000-4CC7-91FA-5AF1C84BC350}" presName="connectorText" presStyleLbl="sibTrans1D1" presStyleIdx="3" presStyleCnt="7"/>
      <dgm:spPr/>
    </dgm:pt>
    <dgm:pt modelId="{C32F43B0-DFDD-4330-AD07-AE368CEFC7CF}" type="pres">
      <dgm:prSet presAssocID="{9AA2A3BE-FA66-4060-B034-692B07DA598A}" presName="node" presStyleLbl="node1" presStyleIdx="4" presStyleCnt="8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en-CA"/>
        </a:p>
      </dgm:t>
    </dgm:pt>
    <dgm:pt modelId="{7065FF78-9BCE-4956-AF29-E425D4478957}" type="pres">
      <dgm:prSet presAssocID="{7EDCEE59-F303-4BAC-A409-E2EC22DA0ECA}" presName="sibTrans" presStyleLbl="sibTrans1D1" presStyleIdx="4" presStyleCnt="7"/>
      <dgm:spPr/>
    </dgm:pt>
    <dgm:pt modelId="{CC988CE8-D0A7-4558-A58E-5C7DFB1AC279}" type="pres">
      <dgm:prSet presAssocID="{7EDCEE59-F303-4BAC-A409-E2EC22DA0ECA}" presName="connectorText" presStyleLbl="sibTrans1D1" presStyleIdx="4" presStyleCnt="7"/>
      <dgm:spPr/>
    </dgm:pt>
    <dgm:pt modelId="{298C8F24-192F-4A84-8FB2-2F08CAA7ADDA}" type="pres">
      <dgm:prSet presAssocID="{D4AD9510-A92B-46D6-A21C-D9D54026BC82}" presName="node" presStyleLbl="node1" presStyleIdx="5" presStyleCnt="8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en-CA"/>
        </a:p>
      </dgm:t>
    </dgm:pt>
    <dgm:pt modelId="{EED5F037-6B01-4EDA-8430-4BDFBAE8C5AB}" type="pres">
      <dgm:prSet presAssocID="{8C82FFCB-F106-4D26-A221-B71A9F7F73C1}" presName="sibTrans" presStyleLbl="sibTrans1D1" presStyleIdx="5" presStyleCnt="7"/>
      <dgm:spPr/>
    </dgm:pt>
    <dgm:pt modelId="{E9465174-8373-4025-B289-FF4F1813C00F}" type="pres">
      <dgm:prSet presAssocID="{8C82FFCB-F106-4D26-A221-B71A9F7F73C1}" presName="connectorText" presStyleLbl="sibTrans1D1" presStyleIdx="5" presStyleCnt="7"/>
      <dgm:spPr/>
    </dgm:pt>
    <dgm:pt modelId="{EAB92605-8E65-4365-A59D-C33C59E6EDEE}" type="pres">
      <dgm:prSet presAssocID="{FF715555-18BC-438B-B286-67265D250731}" presName="node" presStyleLbl="node1" presStyleIdx="6" presStyleCnt="8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en-CA"/>
        </a:p>
      </dgm:t>
    </dgm:pt>
    <dgm:pt modelId="{DBF40409-C85A-45FC-9817-D9834A1C5AF5}" type="pres">
      <dgm:prSet presAssocID="{D390D54E-1B4D-4FFA-BBE9-A7976793DCEA}" presName="sibTrans" presStyleLbl="sibTrans1D1" presStyleIdx="6" presStyleCnt="7"/>
      <dgm:spPr/>
    </dgm:pt>
    <dgm:pt modelId="{9B8C8DA3-936A-44EB-9EBD-03A0A6CF9664}" type="pres">
      <dgm:prSet presAssocID="{D390D54E-1B4D-4FFA-BBE9-A7976793DCEA}" presName="connectorText" presStyleLbl="sibTrans1D1" presStyleIdx="6" presStyleCnt="7"/>
      <dgm:spPr/>
    </dgm:pt>
    <dgm:pt modelId="{AF6636F1-90AA-4287-B082-5D1809E8DCB9}" type="pres">
      <dgm:prSet presAssocID="{3FE094D0-ECA3-4444-8E52-ADF1CAC4084A}" presName="node" presStyleLbl="node1" presStyleIdx="7" presStyleCnt="8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en-CA"/>
        </a:p>
      </dgm:t>
    </dgm:pt>
  </dgm:ptLst>
  <dgm:cxnLst>
    <dgm:cxn modelId="{751CF277-3E2E-4232-AC74-494AD13F74A8}" type="presOf" srcId="{472012DA-88A4-48CB-AEAE-7F3F1ED77A26}" destId="{A8F11309-A3F5-4E17-9536-9568B519F1D8}" srcOrd="0" destOrd="0" presId="urn:microsoft.com/office/officeart/2005/8/layout/bProcess3"/>
    <dgm:cxn modelId="{D19AA1E9-265A-43C1-B058-E80218EF14AD}" type="presOf" srcId="{7EDCEE59-F303-4BAC-A409-E2EC22DA0ECA}" destId="{CC988CE8-D0A7-4558-A58E-5C7DFB1AC279}" srcOrd="1" destOrd="0" presId="urn:microsoft.com/office/officeart/2005/8/layout/bProcess3"/>
    <dgm:cxn modelId="{2F0AB381-24FB-4578-A87A-104FE0BC2893}" type="presOf" srcId="{D390D54E-1B4D-4FFA-BBE9-A7976793DCEA}" destId="{DBF40409-C85A-45FC-9817-D9834A1C5AF5}" srcOrd="0" destOrd="0" presId="urn:microsoft.com/office/officeart/2005/8/layout/bProcess3"/>
    <dgm:cxn modelId="{1D7A2302-A762-4266-9707-D0BE410CCAC6}" srcId="{472012DA-88A4-48CB-AEAE-7F3F1ED77A26}" destId="{C7D75885-DED3-4C96-8FB6-BB04E3749F2D}" srcOrd="2" destOrd="0" parTransId="{B69C6B09-4C45-4FC4-AFFE-ACB0B18236EB}" sibTransId="{A39B55C7-6E44-4E49-9085-933D526BFDA7}"/>
    <dgm:cxn modelId="{69BA9CD3-7782-4DF8-92F9-A463DBAF4EC3}" type="presOf" srcId="{A39B55C7-6E44-4E49-9085-933D526BFDA7}" destId="{229E9935-50C7-4242-8234-F592D1C937CE}" srcOrd="0" destOrd="0" presId="urn:microsoft.com/office/officeart/2005/8/layout/bProcess3"/>
    <dgm:cxn modelId="{DC1A1E4F-DF4B-4AD9-B8EF-A86813060E76}" srcId="{472012DA-88A4-48CB-AEAE-7F3F1ED77A26}" destId="{3FE094D0-ECA3-4444-8E52-ADF1CAC4084A}" srcOrd="7" destOrd="0" parTransId="{82D7E397-79AE-4074-8B63-6CB2A40EC6C4}" sibTransId="{63330E24-D368-436D-97AC-6A6449B1EA9B}"/>
    <dgm:cxn modelId="{2D4A171A-3D9D-4903-841D-BA9F05AD66F3}" type="presOf" srcId="{AD24DC19-EAB9-46AB-A7DC-716A6F957202}" destId="{8353A675-2508-482B-B366-C152CCE7BF9E}" srcOrd="1" destOrd="0" presId="urn:microsoft.com/office/officeart/2005/8/layout/bProcess3"/>
    <dgm:cxn modelId="{AE4068F0-4097-4AAF-A6BF-D508BF197B36}" type="presOf" srcId="{9AA2A3BE-FA66-4060-B034-692B07DA598A}" destId="{C32F43B0-DFDD-4330-AD07-AE368CEFC7CF}" srcOrd="0" destOrd="0" presId="urn:microsoft.com/office/officeart/2005/8/layout/bProcess3"/>
    <dgm:cxn modelId="{78FF5F41-1201-45F8-9619-F18412E1B534}" type="presOf" srcId="{FF715555-18BC-438B-B286-67265D250731}" destId="{EAB92605-8E65-4365-A59D-C33C59E6EDEE}" srcOrd="0" destOrd="0" presId="urn:microsoft.com/office/officeart/2005/8/layout/bProcess3"/>
    <dgm:cxn modelId="{C4D43B69-A0BD-4E92-9E2F-7CD671E5AC2E}" type="presOf" srcId="{495B09BA-686F-4B40-83F4-5A36F59E14AE}" destId="{785BE7BA-7D2F-4054-86AC-8695FAA07CDF}" srcOrd="0" destOrd="0" presId="urn:microsoft.com/office/officeart/2005/8/layout/bProcess3"/>
    <dgm:cxn modelId="{096B6D20-03B9-4FBE-856D-954475408082}" type="presOf" srcId="{AD24DC19-EAB9-46AB-A7DC-716A6F957202}" destId="{08F1657A-13BD-4A87-87E7-9C60FE4EF45E}" srcOrd="0" destOrd="0" presId="urn:microsoft.com/office/officeart/2005/8/layout/bProcess3"/>
    <dgm:cxn modelId="{996F9682-A187-4560-936B-03C0F9CB0AFC}" type="presOf" srcId="{1490E102-920A-4C17-9705-45E008784AB8}" destId="{815FC782-2421-4E80-8745-B4DF9F0C58A3}" srcOrd="0" destOrd="0" presId="urn:microsoft.com/office/officeart/2005/8/layout/bProcess3"/>
    <dgm:cxn modelId="{8C2DC72B-28F9-486B-A6E8-B6481D3595D1}" type="presOf" srcId="{D4AD9510-A92B-46D6-A21C-D9D54026BC82}" destId="{298C8F24-192F-4A84-8FB2-2F08CAA7ADDA}" srcOrd="0" destOrd="0" presId="urn:microsoft.com/office/officeart/2005/8/layout/bProcess3"/>
    <dgm:cxn modelId="{8F99EA66-0BA1-43F8-AF88-40D83CE53AB4}" srcId="{472012DA-88A4-48CB-AEAE-7F3F1ED77A26}" destId="{9AA2A3BE-FA66-4060-B034-692B07DA598A}" srcOrd="4" destOrd="0" parTransId="{40DCD87B-2C23-48E4-BB01-9BA01D558D54}" sibTransId="{7EDCEE59-F303-4BAC-A409-E2EC22DA0ECA}"/>
    <dgm:cxn modelId="{2247CD24-BF5C-4687-AC74-62A0EF7F3EC3}" type="presOf" srcId="{1490E102-920A-4C17-9705-45E008784AB8}" destId="{455B16DA-8EA6-4606-B493-1BC62FBD6A83}" srcOrd="1" destOrd="0" presId="urn:microsoft.com/office/officeart/2005/8/layout/bProcess3"/>
    <dgm:cxn modelId="{C167CDA2-7E09-4301-B4B0-365E8597D0B3}" type="presOf" srcId="{8C82FFCB-F106-4D26-A221-B71A9F7F73C1}" destId="{EED5F037-6B01-4EDA-8430-4BDFBAE8C5AB}" srcOrd="0" destOrd="0" presId="urn:microsoft.com/office/officeart/2005/8/layout/bProcess3"/>
    <dgm:cxn modelId="{75F5E085-B49C-40F4-92D8-2BE471D1D946}" type="presOf" srcId="{8C82FFCB-F106-4D26-A221-B71A9F7F73C1}" destId="{E9465174-8373-4025-B289-FF4F1813C00F}" srcOrd="1" destOrd="0" presId="urn:microsoft.com/office/officeart/2005/8/layout/bProcess3"/>
    <dgm:cxn modelId="{0404CDD3-E628-42BC-834F-DE5E3AB90E32}" srcId="{472012DA-88A4-48CB-AEAE-7F3F1ED77A26}" destId="{FF715555-18BC-438B-B286-67265D250731}" srcOrd="6" destOrd="0" parTransId="{E14DC84B-9F97-4349-9D1B-6DCB1F096C2C}" sibTransId="{D390D54E-1B4D-4FFA-BBE9-A7976793DCEA}"/>
    <dgm:cxn modelId="{0C6EAFDF-4DBA-4298-9712-18BF73801991}" type="presOf" srcId="{C7D75885-DED3-4C96-8FB6-BB04E3749F2D}" destId="{EB02656A-1214-46BE-B5C0-B17FED228D50}" srcOrd="0" destOrd="0" presId="urn:microsoft.com/office/officeart/2005/8/layout/bProcess3"/>
    <dgm:cxn modelId="{D244DA50-8B08-4489-B8DC-3B3134426C59}" type="presOf" srcId="{D52E0F00-4000-4CC7-91FA-5AF1C84BC350}" destId="{AFAF5CE6-6DA9-40C5-8F15-CA5C49A5FC2A}" srcOrd="0" destOrd="0" presId="urn:microsoft.com/office/officeart/2005/8/layout/bProcess3"/>
    <dgm:cxn modelId="{7F839860-DBA9-45BB-97DC-6333A37FFB8E}" type="presOf" srcId="{7EDCEE59-F303-4BAC-A409-E2EC22DA0ECA}" destId="{7065FF78-9BCE-4956-AF29-E425D4478957}" srcOrd="0" destOrd="0" presId="urn:microsoft.com/office/officeart/2005/8/layout/bProcess3"/>
    <dgm:cxn modelId="{7C327F61-518E-4738-9E52-3FEFEAFBD58A}" srcId="{472012DA-88A4-48CB-AEAE-7F3F1ED77A26}" destId="{D4AD9510-A92B-46D6-A21C-D9D54026BC82}" srcOrd="5" destOrd="0" parTransId="{B79AB816-F28A-4D89-A4EF-5653242F9CEA}" sibTransId="{8C82FFCB-F106-4D26-A221-B71A9F7F73C1}"/>
    <dgm:cxn modelId="{23410874-73F1-45D8-AF75-4FD35543031D}" type="presOf" srcId="{3FE094D0-ECA3-4444-8E52-ADF1CAC4084A}" destId="{AF6636F1-90AA-4287-B082-5D1809E8DCB9}" srcOrd="0" destOrd="0" presId="urn:microsoft.com/office/officeart/2005/8/layout/bProcess3"/>
    <dgm:cxn modelId="{E0A8A53A-5011-448A-B5C3-1B7F7E658ABC}" srcId="{472012DA-88A4-48CB-AEAE-7F3F1ED77A26}" destId="{06BAA69E-AF86-421F-8E49-C394C2941CE3}" srcOrd="1" destOrd="0" parTransId="{0C2C5E75-2758-4324-AF8F-A0B2B8EFCB3D}" sibTransId="{1490E102-920A-4C17-9705-45E008784AB8}"/>
    <dgm:cxn modelId="{DCD8A3A2-827C-4FF9-B9B8-571A79224F07}" type="presOf" srcId="{D52E0F00-4000-4CC7-91FA-5AF1C84BC350}" destId="{C87E8090-9D15-4ECE-85FE-ED3C8A918DD1}" srcOrd="1" destOrd="0" presId="urn:microsoft.com/office/officeart/2005/8/layout/bProcess3"/>
    <dgm:cxn modelId="{4A978831-4E89-48B0-B2B4-0F24609980BF}" type="presOf" srcId="{FF2F08AA-1DA5-463A-9258-8F8F1EC26BE7}" destId="{EEA79F36-8A13-49E8-994F-7FD0D70FA0A8}" srcOrd="0" destOrd="0" presId="urn:microsoft.com/office/officeart/2005/8/layout/bProcess3"/>
    <dgm:cxn modelId="{7C344DC7-FD9C-4B35-957F-BCB67C0FBDFD}" type="presOf" srcId="{D390D54E-1B4D-4FFA-BBE9-A7976793DCEA}" destId="{9B8C8DA3-936A-44EB-9EBD-03A0A6CF9664}" srcOrd="1" destOrd="0" presId="urn:microsoft.com/office/officeart/2005/8/layout/bProcess3"/>
    <dgm:cxn modelId="{0085C2C9-8C4A-407F-9777-29038E8974C7}" srcId="{472012DA-88A4-48CB-AEAE-7F3F1ED77A26}" destId="{FF2F08AA-1DA5-463A-9258-8F8F1EC26BE7}" srcOrd="0" destOrd="0" parTransId="{DEA082D9-6C89-4844-9321-D9D679A1FD02}" sibTransId="{AD24DC19-EAB9-46AB-A7DC-716A6F957202}"/>
    <dgm:cxn modelId="{635FDCC8-C5DF-41E5-83FD-334C0F08DF23}" type="presOf" srcId="{06BAA69E-AF86-421F-8E49-C394C2941CE3}" destId="{826130B9-CB8D-43B8-A3C1-5F1186331D9A}" srcOrd="0" destOrd="0" presId="urn:microsoft.com/office/officeart/2005/8/layout/bProcess3"/>
    <dgm:cxn modelId="{192F5BF3-7A3E-4A2C-9CCA-FAFE79AFFAE6}" srcId="{472012DA-88A4-48CB-AEAE-7F3F1ED77A26}" destId="{495B09BA-686F-4B40-83F4-5A36F59E14AE}" srcOrd="3" destOrd="0" parTransId="{147A3F5D-704A-46A8-8C41-CE6A816F0102}" sibTransId="{D52E0F00-4000-4CC7-91FA-5AF1C84BC350}"/>
    <dgm:cxn modelId="{7F2F6592-A147-4022-BAB2-687882CA2CE9}" type="presOf" srcId="{A39B55C7-6E44-4E49-9085-933D526BFDA7}" destId="{468D3BC9-32D6-4AA1-9F75-B6F47385AEAB}" srcOrd="1" destOrd="0" presId="urn:microsoft.com/office/officeart/2005/8/layout/bProcess3"/>
    <dgm:cxn modelId="{E752F6F3-F904-40FC-BB8A-685706118698}" type="presParOf" srcId="{A8F11309-A3F5-4E17-9536-9568B519F1D8}" destId="{EEA79F36-8A13-49E8-994F-7FD0D70FA0A8}" srcOrd="0" destOrd="0" presId="urn:microsoft.com/office/officeart/2005/8/layout/bProcess3"/>
    <dgm:cxn modelId="{D80C8222-451F-41EC-BDAA-C6B8BE6C8A8F}" type="presParOf" srcId="{A8F11309-A3F5-4E17-9536-9568B519F1D8}" destId="{08F1657A-13BD-4A87-87E7-9C60FE4EF45E}" srcOrd="1" destOrd="0" presId="urn:microsoft.com/office/officeart/2005/8/layout/bProcess3"/>
    <dgm:cxn modelId="{F1BC3B7F-5A4D-49D1-80C6-A5362E14EBFB}" type="presParOf" srcId="{08F1657A-13BD-4A87-87E7-9C60FE4EF45E}" destId="{8353A675-2508-482B-B366-C152CCE7BF9E}" srcOrd="0" destOrd="0" presId="urn:microsoft.com/office/officeart/2005/8/layout/bProcess3"/>
    <dgm:cxn modelId="{87457A37-1355-4739-AB5E-714B84EAC186}" type="presParOf" srcId="{A8F11309-A3F5-4E17-9536-9568B519F1D8}" destId="{826130B9-CB8D-43B8-A3C1-5F1186331D9A}" srcOrd="2" destOrd="0" presId="urn:microsoft.com/office/officeart/2005/8/layout/bProcess3"/>
    <dgm:cxn modelId="{68B0FEF0-9A88-4C09-984D-DE5B23C93B09}" type="presParOf" srcId="{A8F11309-A3F5-4E17-9536-9568B519F1D8}" destId="{815FC782-2421-4E80-8745-B4DF9F0C58A3}" srcOrd="3" destOrd="0" presId="urn:microsoft.com/office/officeart/2005/8/layout/bProcess3"/>
    <dgm:cxn modelId="{09D43A3E-494A-4704-8253-EBA18982DAAE}" type="presParOf" srcId="{815FC782-2421-4E80-8745-B4DF9F0C58A3}" destId="{455B16DA-8EA6-4606-B493-1BC62FBD6A83}" srcOrd="0" destOrd="0" presId="urn:microsoft.com/office/officeart/2005/8/layout/bProcess3"/>
    <dgm:cxn modelId="{F630D7F4-0D2E-4418-A6D8-48A7310F2728}" type="presParOf" srcId="{A8F11309-A3F5-4E17-9536-9568B519F1D8}" destId="{EB02656A-1214-46BE-B5C0-B17FED228D50}" srcOrd="4" destOrd="0" presId="urn:microsoft.com/office/officeart/2005/8/layout/bProcess3"/>
    <dgm:cxn modelId="{621D73E4-EF94-4D0F-A5EC-9B050134F98F}" type="presParOf" srcId="{A8F11309-A3F5-4E17-9536-9568B519F1D8}" destId="{229E9935-50C7-4242-8234-F592D1C937CE}" srcOrd="5" destOrd="0" presId="urn:microsoft.com/office/officeart/2005/8/layout/bProcess3"/>
    <dgm:cxn modelId="{C33A6786-B056-4D9A-BD71-E512CA7170DA}" type="presParOf" srcId="{229E9935-50C7-4242-8234-F592D1C937CE}" destId="{468D3BC9-32D6-4AA1-9F75-B6F47385AEAB}" srcOrd="0" destOrd="0" presId="urn:microsoft.com/office/officeart/2005/8/layout/bProcess3"/>
    <dgm:cxn modelId="{15D8D05D-99C3-4B01-A522-6A888C1B92EC}" type="presParOf" srcId="{A8F11309-A3F5-4E17-9536-9568B519F1D8}" destId="{785BE7BA-7D2F-4054-86AC-8695FAA07CDF}" srcOrd="6" destOrd="0" presId="urn:microsoft.com/office/officeart/2005/8/layout/bProcess3"/>
    <dgm:cxn modelId="{02E750ED-96D7-4199-B374-86F882D9F883}" type="presParOf" srcId="{A8F11309-A3F5-4E17-9536-9568B519F1D8}" destId="{AFAF5CE6-6DA9-40C5-8F15-CA5C49A5FC2A}" srcOrd="7" destOrd="0" presId="urn:microsoft.com/office/officeart/2005/8/layout/bProcess3"/>
    <dgm:cxn modelId="{06AFA6FD-BF62-4230-A77C-53A6630F8467}" type="presParOf" srcId="{AFAF5CE6-6DA9-40C5-8F15-CA5C49A5FC2A}" destId="{C87E8090-9D15-4ECE-85FE-ED3C8A918DD1}" srcOrd="0" destOrd="0" presId="urn:microsoft.com/office/officeart/2005/8/layout/bProcess3"/>
    <dgm:cxn modelId="{126E5DB1-65FD-43FA-AF50-0837376544FC}" type="presParOf" srcId="{A8F11309-A3F5-4E17-9536-9568B519F1D8}" destId="{C32F43B0-DFDD-4330-AD07-AE368CEFC7CF}" srcOrd="8" destOrd="0" presId="urn:microsoft.com/office/officeart/2005/8/layout/bProcess3"/>
    <dgm:cxn modelId="{4C4B194C-1A47-427A-A19A-96566805EA70}" type="presParOf" srcId="{A8F11309-A3F5-4E17-9536-9568B519F1D8}" destId="{7065FF78-9BCE-4956-AF29-E425D4478957}" srcOrd="9" destOrd="0" presId="urn:microsoft.com/office/officeart/2005/8/layout/bProcess3"/>
    <dgm:cxn modelId="{1BB63888-2974-4F07-A045-9BD1E780B85F}" type="presParOf" srcId="{7065FF78-9BCE-4956-AF29-E425D4478957}" destId="{CC988CE8-D0A7-4558-A58E-5C7DFB1AC279}" srcOrd="0" destOrd="0" presId="urn:microsoft.com/office/officeart/2005/8/layout/bProcess3"/>
    <dgm:cxn modelId="{3E2CD0E5-D1AF-44B6-A8E4-5FEF16AEB8AF}" type="presParOf" srcId="{A8F11309-A3F5-4E17-9536-9568B519F1D8}" destId="{298C8F24-192F-4A84-8FB2-2F08CAA7ADDA}" srcOrd="10" destOrd="0" presId="urn:microsoft.com/office/officeart/2005/8/layout/bProcess3"/>
    <dgm:cxn modelId="{E9D86ABA-9253-4765-9F0D-015096384E50}" type="presParOf" srcId="{A8F11309-A3F5-4E17-9536-9568B519F1D8}" destId="{EED5F037-6B01-4EDA-8430-4BDFBAE8C5AB}" srcOrd="11" destOrd="0" presId="urn:microsoft.com/office/officeart/2005/8/layout/bProcess3"/>
    <dgm:cxn modelId="{16F9AFE4-C964-452C-B59C-C51FF2770F5C}" type="presParOf" srcId="{EED5F037-6B01-4EDA-8430-4BDFBAE8C5AB}" destId="{E9465174-8373-4025-B289-FF4F1813C00F}" srcOrd="0" destOrd="0" presId="urn:microsoft.com/office/officeart/2005/8/layout/bProcess3"/>
    <dgm:cxn modelId="{9FEBBFA2-F837-4CCD-9EAA-3DB1ECD4EA39}" type="presParOf" srcId="{A8F11309-A3F5-4E17-9536-9568B519F1D8}" destId="{EAB92605-8E65-4365-A59D-C33C59E6EDEE}" srcOrd="12" destOrd="0" presId="urn:microsoft.com/office/officeart/2005/8/layout/bProcess3"/>
    <dgm:cxn modelId="{F1E44457-11C0-46F7-A638-21E4570441EE}" type="presParOf" srcId="{A8F11309-A3F5-4E17-9536-9568B519F1D8}" destId="{DBF40409-C85A-45FC-9817-D9834A1C5AF5}" srcOrd="13" destOrd="0" presId="urn:microsoft.com/office/officeart/2005/8/layout/bProcess3"/>
    <dgm:cxn modelId="{DB4D8D0F-1E30-430B-8BB6-F93C85D426EE}" type="presParOf" srcId="{DBF40409-C85A-45FC-9817-D9834A1C5AF5}" destId="{9B8C8DA3-936A-44EB-9EBD-03A0A6CF9664}" srcOrd="0" destOrd="0" presId="urn:microsoft.com/office/officeart/2005/8/layout/bProcess3"/>
    <dgm:cxn modelId="{98589A29-5C75-49BC-9C4E-0EC2B932F728}" type="presParOf" srcId="{A8F11309-A3F5-4E17-9536-9568B519F1D8}" destId="{AF6636F1-90AA-4287-B082-5D1809E8DCB9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DCF51-ED70-4EF4-BA9F-CEE101945049}">
      <dsp:nvSpPr>
        <dsp:cNvPr id="0" name=""/>
        <dsp:cNvSpPr/>
      </dsp:nvSpPr>
      <dsp:spPr>
        <a:xfrm>
          <a:off x="1116965" y="0"/>
          <a:ext cx="6713219" cy="419576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73F57-B9B5-44F2-B7BE-57A9A6688952}">
      <dsp:nvSpPr>
        <dsp:cNvPr id="0" name=""/>
        <dsp:cNvSpPr/>
      </dsp:nvSpPr>
      <dsp:spPr>
        <a:xfrm>
          <a:off x="1778217" y="3119968"/>
          <a:ext cx="154404" cy="1544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C42DE-0243-4433-93A7-C78EBB2BF8A3}">
      <dsp:nvSpPr>
        <dsp:cNvPr id="0" name=""/>
        <dsp:cNvSpPr/>
      </dsp:nvSpPr>
      <dsp:spPr>
        <a:xfrm>
          <a:off x="1855419" y="3197170"/>
          <a:ext cx="1147960" cy="99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16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Appreciation</a:t>
          </a:r>
          <a:endParaRPr lang="en-CA" sz="1300" kern="1200" dirty="0"/>
        </a:p>
      </dsp:txBody>
      <dsp:txXfrm>
        <a:off x="1855419" y="3197170"/>
        <a:ext cx="1147960" cy="998591"/>
      </dsp:txXfrm>
    </dsp:sp>
    <dsp:sp modelId="{0E3371D7-2456-40BB-9A96-E0AE39BC9864}">
      <dsp:nvSpPr>
        <dsp:cNvPr id="0" name=""/>
        <dsp:cNvSpPr/>
      </dsp:nvSpPr>
      <dsp:spPr>
        <a:xfrm>
          <a:off x="2869115" y="2144034"/>
          <a:ext cx="268528" cy="268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4C1C3-E4A7-4867-BFEB-7F8F7D1E25D0}">
      <dsp:nvSpPr>
        <dsp:cNvPr id="0" name=""/>
        <dsp:cNvSpPr/>
      </dsp:nvSpPr>
      <dsp:spPr>
        <a:xfrm>
          <a:off x="3003379" y="2278298"/>
          <a:ext cx="1409776" cy="1917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88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>
              <a:solidFill>
                <a:schemeClr val="accent1">
                  <a:lumMod val="40000"/>
                  <a:lumOff val="60000"/>
                </a:schemeClr>
              </a:solidFill>
            </a:rPr>
            <a:t>Remorse</a:t>
          </a:r>
          <a:endParaRPr lang="en-CA" sz="13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3003379" y="2278298"/>
        <a:ext cx="1409776" cy="1917463"/>
      </dsp:txXfrm>
    </dsp:sp>
    <dsp:sp modelId="{AFD36252-0613-4C01-9CC3-ECCE6ED3A887}">
      <dsp:nvSpPr>
        <dsp:cNvPr id="0" name=""/>
        <dsp:cNvSpPr/>
      </dsp:nvSpPr>
      <dsp:spPr>
        <a:xfrm>
          <a:off x="4262108" y="1424880"/>
          <a:ext cx="355800" cy="355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231AE-E671-48CE-A8B0-A89E9CD05D53}">
      <dsp:nvSpPr>
        <dsp:cNvPr id="0" name=""/>
        <dsp:cNvSpPr/>
      </dsp:nvSpPr>
      <dsp:spPr>
        <a:xfrm>
          <a:off x="4440008" y="1602781"/>
          <a:ext cx="1409776" cy="2592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531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1">
                  <a:lumMod val="60000"/>
                  <a:lumOff val="40000"/>
                </a:schemeClr>
              </a:solidFill>
            </a:rPr>
            <a:t>Forgiveness</a:t>
          </a:r>
          <a:endParaRPr lang="en-CA" sz="13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4440008" y="1602781"/>
        <a:ext cx="1409776" cy="2592980"/>
      </dsp:txXfrm>
    </dsp:sp>
    <dsp:sp modelId="{6BEF6D38-E953-4091-964C-8ECC94F5D744}">
      <dsp:nvSpPr>
        <dsp:cNvPr id="0" name=""/>
        <dsp:cNvSpPr/>
      </dsp:nvSpPr>
      <dsp:spPr>
        <a:xfrm>
          <a:off x="5779296" y="949081"/>
          <a:ext cx="476638" cy="4766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B090C-C00B-40CA-B65D-19E501D56542}">
      <dsp:nvSpPr>
        <dsp:cNvPr id="0" name=""/>
        <dsp:cNvSpPr/>
      </dsp:nvSpPr>
      <dsp:spPr>
        <a:xfrm>
          <a:off x="6017615" y="1187400"/>
          <a:ext cx="1409776" cy="3008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561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accent1"/>
              </a:solidFill>
            </a:rPr>
            <a:t>Anger</a:t>
          </a:r>
          <a:endParaRPr lang="en-CA" sz="1300" kern="1200" dirty="0">
            <a:solidFill>
              <a:schemeClr val="accent1"/>
            </a:solidFill>
          </a:endParaRPr>
        </a:p>
      </dsp:txBody>
      <dsp:txXfrm>
        <a:off x="6017615" y="1187400"/>
        <a:ext cx="1409776" cy="30083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1657A-13BD-4A87-87E7-9C60FE4EF45E}">
      <dsp:nvSpPr>
        <dsp:cNvPr id="0" name=""/>
        <dsp:cNvSpPr/>
      </dsp:nvSpPr>
      <dsp:spPr>
        <a:xfrm>
          <a:off x="2258481" y="1516829"/>
          <a:ext cx="4887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779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2489886" y="1559952"/>
        <a:ext cx="25968" cy="5193"/>
      </dsp:txXfrm>
    </dsp:sp>
    <dsp:sp modelId="{EEA79F36-8A13-49E8-994F-7FD0D70FA0A8}">
      <dsp:nvSpPr>
        <dsp:cNvPr id="0" name=""/>
        <dsp:cNvSpPr/>
      </dsp:nvSpPr>
      <dsp:spPr>
        <a:xfrm>
          <a:off x="2108" y="885097"/>
          <a:ext cx="2258172" cy="1354903"/>
        </a:xfrm>
        <a:prstGeom prst="snip2Diag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Myo</a:t>
          </a:r>
          <a:r>
            <a:rPr lang="en-US" sz="1100" kern="1200" dirty="0" smtClean="0"/>
            <a:t> and displays are inactive, while linked on the Android app. The </a:t>
          </a:r>
          <a:r>
            <a:rPr lang="en-US" sz="1100" kern="1200" dirty="0" err="1" smtClean="0"/>
            <a:t>Myo</a:t>
          </a:r>
          <a:r>
            <a:rPr lang="en-US" sz="1100" kern="1200" dirty="0" smtClean="0"/>
            <a:t> waits for user activation.</a:t>
          </a:r>
          <a:endParaRPr lang="en-CA" sz="1100" kern="1200" dirty="0"/>
        </a:p>
      </dsp:txBody>
      <dsp:txXfrm>
        <a:off x="115019" y="998008"/>
        <a:ext cx="2032350" cy="1129081"/>
      </dsp:txXfrm>
    </dsp:sp>
    <dsp:sp modelId="{815FC782-2421-4E80-8745-B4DF9F0C58A3}">
      <dsp:nvSpPr>
        <dsp:cNvPr id="0" name=""/>
        <dsp:cNvSpPr/>
      </dsp:nvSpPr>
      <dsp:spPr>
        <a:xfrm>
          <a:off x="5036033" y="1516829"/>
          <a:ext cx="4887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779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5267439" y="1559952"/>
        <a:ext cx="25968" cy="5193"/>
      </dsp:txXfrm>
    </dsp:sp>
    <dsp:sp modelId="{826130B9-CB8D-43B8-A3C1-5F1186331D9A}">
      <dsp:nvSpPr>
        <dsp:cNvPr id="0" name=""/>
        <dsp:cNvSpPr/>
      </dsp:nvSpPr>
      <dsp:spPr>
        <a:xfrm>
          <a:off x="2779660" y="885097"/>
          <a:ext cx="2258172" cy="1354903"/>
        </a:xfrm>
        <a:prstGeom prst="snip2Diag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The user is placed into a scenario where they wish to convey a message through the display.</a:t>
          </a:r>
          <a:endParaRPr lang="en-CA" sz="1100" kern="1200" dirty="0"/>
        </a:p>
      </dsp:txBody>
      <dsp:txXfrm>
        <a:off x="2892571" y="998008"/>
        <a:ext cx="2032350" cy="1129081"/>
      </dsp:txXfrm>
    </dsp:sp>
    <dsp:sp modelId="{229E9935-50C7-4242-8234-F592D1C937CE}">
      <dsp:nvSpPr>
        <dsp:cNvPr id="0" name=""/>
        <dsp:cNvSpPr/>
      </dsp:nvSpPr>
      <dsp:spPr>
        <a:xfrm>
          <a:off x="7813586" y="1516829"/>
          <a:ext cx="4887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779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8044991" y="1559952"/>
        <a:ext cx="25968" cy="5193"/>
      </dsp:txXfrm>
    </dsp:sp>
    <dsp:sp modelId="{EB02656A-1214-46BE-B5C0-B17FED228D50}">
      <dsp:nvSpPr>
        <dsp:cNvPr id="0" name=""/>
        <dsp:cNvSpPr/>
      </dsp:nvSpPr>
      <dsp:spPr>
        <a:xfrm>
          <a:off x="5557213" y="885097"/>
          <a:ext cx="2258172" cy="1354903"/>
        </a:xfrm>
        <a:prstGeom prst="snip2Diag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The user activates the </a:t>
          </a:r>
          <a:r>
            <a:rPr lang="en-US" sz="1100" kern="1200" dirty="0" err="1" smtClean="0"/>
            <a:t>Myo’s</a:t>
          </a:r>
          <a:r>
            <a:rPr lang="en-US" sz="1100" kern="1200" dirty="0" smtClean="0"/>
            <a:t> detection state by the ‘thumb-to-pinky’ motion. </a:t>
          </a:r>
          <a:endParaRPr lang="en-CA" sz="1100" kern="1200" dirty="0"/>
        </a:p>
      </dsp:txBody>
      <dsp:txXfrm>
        <a:off x="5670124" y="998008"/>
        <a:ext cx="2032350" cy="1129081"/>
      </dsp:txXfrm>
    </dsp:sp>
    <dsp:sp modelId="{AFAF5CE6-6DA9-40C5-8F15-CA5C49A5FC2A}">
      <dsp:nvSpPr>
        <dsp:cNvPr id="0" name=""/>
        <dsp:cNvSpPr/>
      </dsp:nvSpPr>
      <dsp:spPr>
        <a:xfrm>
          <a:off x="1131194" y="2238201"/>
          <a:ext cx="8332657" cy="488779"/>
        </a:xfrm>
        <a:custGeom>
          <a:avLst/>
          <a:gdLst/>
          <a:ahLst/>
          <a:cxnLst/>
          <a:rect l="0" t="0" r="0" b="0"/>
          <a:pathLst>
            <a:path>
              <a:moveTo>
                <a:pt x="8332657" y="0"/>
              </a:moveTo>
              <a:lnTo>
                <a:pt x="8332657" y="261489"/>
              </a:lnTo>
              <a:lnTo>
                <a:pt x="0" y="261489"/>
              </a:lnTo>
              <a:lnTo>
                <a:pt x="0" y="488779"/>
              </a:lnTo>
            </a:path>
          </a:pathLst>
        </a:custGeom>
        <a:noFill/>
        <a:ln w="25400" cap="rnd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5088802" y="2479994"/>
        <a:ext cx="417441" cy="5193"/>
      </dsp:txXfrm>
    </dsp:sp>
    <dsp:sp modelId="{785BE7BA-7D2F-4054-86AC-8695FAA07CDF}">
      <dsp:nvSpPr>
        <dsp:cNvPr id="0" name=""/>
        <dsp:cNvSpPr/>
      </dsp:nvSpPr>
      <dsp:spPr>
        <a:xfrm>
          <a:off x="8334765" y="885097"/>
          <a:ext cx="2258172" cy="1354903"/>
        </a:xfrm>
        <a:prstGeom prst="snip2Diag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The </a:t>
          </a:r>
          <a:r>
            <a:rPr lang="en-US" altLang="zh-CN" sz="1100" kern="1200" dirty="0" err="1" smtClean="0"/>
            <a:t>Myo</a:t>
          </a:r>
          <a:r>
            <a:rPr lang="en-US" altLang="zh-CN" sz="1100" kern="1200" dirty="0" smtClean="0"/>
            <a:t> indicates its awake state by a quick double vibration, and is now receptive to other motions.</a:t>
          </a:r>
          <a:endParaRPr lang="en-CA" sz="1100" kern="1200" dirty="0"/>
        </a:p>
      </dsp:txBody>
      <dsp:txXfrm>
        <a:off x="8447676" y="998008"/>
        <a:ext cx="2032350" cy="1129081"/>
      </dsp:txXfrm>
    </dsp:sp>
    <dsp:sp modelId="{7065FF78-9BCE-4956-AF29-E425D4478957}">
      <dsp:nvSpPr>
        <dsp:cNvPr id="0" name=""/>
        <dsp:cNvSpPr/>
      </dsp:nvSpPr>
      <dsp:spPr>
        <a:xfrm>
          <a:off x="2258481" y="3391112"/>
          <a:ext cx="4887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779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2489886" y="3434235"/>
        <a:ext cx="25968" cy="5193"/>
      </dsp:txXfrm>
    </dsp:sp>
    <dsp:sp modelId="{C32F43B0-DFDD-4330-AD07-AE368CEFC7CF}">
      <dsp:nvSpPr>
        <dsp:cNvPr id="0" name=""/>
        <dsp:cNvSpPr/>
      </dsp:nvSpPr>
      <dsp:spPr>
        <a:xfrm>
          <a:off x="2108" y="2759380"/>
          <a:ext cx="2258172" cy="1354903"/>
        </a:xfrm>
        <a:prstGeom prst="snip2Diag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The user makes their intended motion. The </a:t>
          </a:r>
          <a:r>
            <a:rPr lang="en-US" sz="1100" kern="1200" dirty="0" err="1" smtClean="0"/>
            <a:t>Myo</a:t>
          </a:r>
          <a:r>
            <a:rPr lang="en-US" sz="1100" kern="1200" dirty="0" smtClean="0"/>
            <a:t> vibrates once to indicate success, and pushes the appropriate info to the Android app.</a:t>
          </a:r>
          <a:endParaRPr lang="en-CA" sz="1100" kern="1200" dirty="0"/>
        </a:p>
      </dsp:txBody>
      <dsp:txXfrm>
        <a:off x="115019" y="2872291"/>
        <a:ext cx="2032350" cy="1129081"/>
      </dsp:txXfrm>
    </dsp:sp>
    <dsp:sp modelId="{EED5F037-6B01-4EDA-8430-4BDFBAE8C5AB}">
      <dsp:nvSpPr>
        <dsp:cNvPr id="0" name=""/>
        <dsp:cNvSpPr/>
      </dsp:nvSpPr>
      <dsp:spPr>
        <a:xfrm>
          <a:off x="5036033" y="3391112"/>
          <a:ext cx="4887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779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5267439" y="3434235"/>
        <a:ext cx="25968" cy="5193"/>
      </dsp:txXfrm>
    </dsp:sp>
    <dsp:sp modelId="{298C8F24-192F-4A84-8FB2-2F08CAA7ADDA}">
      <dsp:nvSpPr>
        <dsp:cNvPr id="0" name=""/>
        <dsp:cNvSpPr/>
      </dsp:nvSpPr>
      <dsp:spPr>
        <a:xfrm>
          <a:off x="2779660" y="2759380"/>
          <a:ext cx="2258172" cy="1354903"/>
        </a:xfrm>
        <a:prstGeom prst="snip2Diag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The Android app pushes the message to the </a:t>
          </a:r>
          <a:r>
            <a:rPr lang="en-US" sz="1100" kern="1200" dirty="0" err="1" smtClean="0"/>
            <a:t>MeU</a:t>
          </a:r>
          <a:r>
            <a:rPr lang="en-US" sz="1100" kern="1200" dirty="0" smtClean="0"/>
            <a:t> display, which displays an image for a preset amount of time. </a:t>
          </a:r>
          <a:endParaRPr lang="en-CA" sz="1100" kern="1200" dirty="0"/>
        </a:p>
      </dsp:txBody>
      <dsp:txXfrm>
        <a:off x="2892571" y="2872291"/>
        <a:ext cx="2032350" cy="1129081"/>
      </dsp:txXfrm>
    </dsp:sp>
    <dsp:sp modelId="{DBF40409-C85A-45FC-9817-D9834A1C5AF5}">
      <dsp:nvSpPr>
        <dsp:cNvPr id="0" name=""/>
        <dsp:cNvSpPr/>
      </dsp:nvSpPr>
      <dsp:spPr>
        <a:xfrm>
          <a:off x="7813586" y="3391112"/>
          <a:ext cx="4887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779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8044991" y="3434235"/>
        <a:ext cx="25968" cy="5193"/>
      </dsp:txXfrm>
    </dsp:sp>
    <dsp:sp modelId="{EAB92605-8E65-4365-A59D-C33C59E6EDEE}">
      <dsp:nvSpPr>
        <dsp:cNvPr id="0" name=""/>
        <dsp:cNvSpPr/>
      </dsp:nvSpPr>
      <dsp:spPr>
        <a:xfrm>
          <a:off x="5557213" y="2759380"/>
          <a:ext cx="2258172" cy="1354903"/>
        </a:xfrm>
        <a:prstGeom prst="snip2Diag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The user exits the scenario and deactivates the detection state by performing the ‘thumb-to-pinky’ motion once again.</a:t>
          </a:r>
          <a:endParaRPr lang="en-CA" sz="1100" kern="1200" dirty="0"/>
        </a:p>
      </dsp:txBody>
      <dsp:txXfrm>
        <a:off x="5670124" y="2872291"/>
        <a:ext cx="2032350" cy="1129081"/>
      </dsp:txXfrm>
    </dsp:sp>
    <dsp:sp modelId="{AF6636F1-90AA-4287-B082-5D1809E8DCB9}">
      <dsp:nvSpPr>
        <dsp:cNvPr id="0" name=""/>
        <dsp:cNvSpPr/>
      </dsp:nvSpPr>
      <dsp:spPr>
        <a:xfrm>
          <a:off x="8334765" y="2759380"/>
          <a:ext cx="2258172" cy="1354903"/>
        </a:xfrm>
        <a:prstGeom prst="snip2Diag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And repeat!</a:t>
          </a:r>
          <a:endParaRPr lang="en-CA" sz="1100" kern="1200" dirty="0"/>
        </a:p>
      </dsp:txBody>
      <dsp:txXfrm>
        <a:off x="8447676" y="2872291"/>
        <a:ext cx="2032350" cy="1129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AutoComis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Freeing the humanity of drivers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34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9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CA" dirty="0"/>
          </a:p>
        </p:txBody>
      </p:sp>
      <p:pic>
        <p:nvPicPr>
          <p:cNvPr id="1026" name="Picture 2" descr="http://www.thecarexpert.co.uk/wp-content/uploads/2013/10/bad-driv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4" y="2156015"/>
            <a:ext cx="3521696" cy="264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6294" y="1639957"/>
            <a:ext cx="64504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Drivers can’t express many emotions within their car</a:t>
            </a:r>
          </a:p>
          <a:p>
            <a:pPr marL="742950" lvl="1" indent="-285750">
              <a:buFontTx/>
              <a:buChar char="-"/>
            </a:pPr>
            <a:r>
              <a:rPr lang="en-US" altLang="zh-CN" dirty="0" smtClean="0"/>
              <a:t>Car horns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V</a:t>
            </a:r>
            <a:r>
              <a:rPr lang="en-US" altLang="zh-CN" dirty="0" smtClean="0"/>
              <a:t>ehicle lights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Cannot communicate some pieces of information to other drivers effectively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May contribute to: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Road rage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Negative emotions associated with driving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7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8030"/>
          </a:xfrm>
        </p:spPr>
        <p:txBody>
          <a:bodyPr/>
          <a:lstStyle/>
          <a:p>
            <a:r>
              <a:rPr lang="en-US" dirty="0" smtClean="0"/>
              <a:t>Pertinence in Society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1174"/>
            <a:ext cx="8946541" cy="48072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does this problem manifest in reality?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Anger-inducing actions</a:t>
            </a:r>
          </a:p>
          <a:p>
            <a:pPr lvl="1"/>
            <a:r>
              <a:rPr lang="en-US" dirty="0" smtClean="0"/>
              <a:t>Cutting people off</a:t>
            </a:r>
          </a:p>
          <a:p>
            <a:pPr lvl="1"/>
            <a:r>
              <a:rPr lang="en-US" dirty="0" smtClean="0"/>
              <a:t>Switching lanes frequently</a:t>
            </a:r>
          </a:p>
          <a:p>
            <a:pPr marL="457200" lvl="1" indent="0">
              <a:buNone/>
            </a:pPr>
            <a:endParaRPr lang="en-CA" dirty="0" smtClean="0"/>
          </a:p>
          <a:p>
            <a:r>
              <a:rPr lang="en-US" dirty="0" smtClean="0"/>
              <a:t>Emotions to convey</a:t>
            </a:r>
          </a:p>
          <a:p>
            <a:pPr lvl="1"/>
            <a:r>
              <a:rPr lang="en-US" dirty="0" smtClean="0"/>
              <a:t>“Sorry!”</a:t>
            </a:r>
          </a:p>
          <a:p>
            <a:pPr lvl="1"/>
            <a:r>
              <a:rPr lang="en-US" dirty="0" smtClean="0"/>
              <a:t>Appreciation</a:t>
            </a:r>
          </a:p>
          <a:p>
            <a:pPr lvl="1"/>
            <a:r>
              <a:rPr lang="en-US" dirty="0" smtClean="0"/>
              <a:t>Forgiveness</a:t>
            </a:r>
          </a:p>
          <a:p>
            <a:pPr lvl="1"/>
            <a:r>
              <a:rPr lang="en-US" dirty="0" smtClean="0"/>
              <a:t>Anger</a:t>
            </a:r>
          </a:p>
        </p:txBody>
      </p:sp>
    </p:spTree>
    <p:extLst>
      <p:ext uri="{BB962C8B-B14F-4D97-AF65-F5344CB8AC3E}">
        <p14:creationId xmlns:p14="http://schemas.microsoft.com/office/powerpoint/2010/main" val="198689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Emotion Spectrum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58629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41981" y="1977887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likelihood of objectifying other drivers and experiencing distress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8925339" y="2519713"/>
            <a:ext cx="143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 accident!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60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Interface to bridge emotions between drivers:</a:t>
            </a:r>
          </a:p>
          <a:p>
            <a:pPr marL="0" indent="0">
              <a:buNone/>
            </a:pPr>
            <a:r>
              <a:rPr lang="en-US" dirty="0" smtClean="0"/>
              <a:t>1. Gather user input when appropriate</a:t>
            </a:r>
          </a:p>
          <a:p>
            <a:pPr marL="0" indent="0">
              <a:buNone/>
            </a:pPr>
            <a:r>
              <a:rPr lang="en-US" dirty="0" smtClean="0"/>
              <a:t>2. Display to LED matrices mounted on the most visible parts of the car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 smtClean="0"/>
              <a:t>Ultimately - we want to make the isolated process of driving as humane as possible. Our goal is to make drivers aware of each other in a less impersonal context.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9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LED Display</a:t>
            </a:r>
          </a:p>
          <a:p>
            <a:r>
              <a:rPr lang="en-US" dirty="0"/>
              <a:t>R</a:t>
            </a:r>
            <a:r>
              <a:rPr lang="en-US" dirty="0" smtClean="0"/>
              <a:t>ear </a:t>
            </a:r>
            <a:r>
              <a:rPr lang="en-US" dirty="0"/>
              <a:t>LED D</a:t>
            </a:r>
            <a:r>
              <a:rPr lang="en-US" dirty="0" smtClean="0"/>
              <a:t>isplay </a:t>
            </a:r>
          </a:p>
          <a:p>
            <a:r>
              <a:rPr lang="en-US" dirty="0" err="1" smtClean="0"/>
              <a:t>Thalmic</a:t>
            </a:r>
            <a:r>
              <a:rPr lang="en-US" dirty="0" smtClean="0"/>
              <a:t> </a:t>
            </a:r>
            <a:r>
              <a:rPr lang="en-US" dirty="0" err="1" smtClean="0"/>
              <a:t>Myo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do we integrate all these? We utilize the </a:t>
            </a:r>
            <a:r>
              <a:rPr lang="en-US" dirty="0" err="1" smtClean="0"/>
              <a:t>Myo</a:t>
            </a:r>
            <a:r>
              <a:rPr lang="en-US" dirty="0" smtClean="0"/>
              <a:t> to decode the driver’s body language and display their intentions in a clear manner on the LED displays.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00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System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407288"/>
              </p:ext>
            </p:extLst>
          </p:nvPr>
        </p:nvGraphicFramePr>
        <p:xfrm>
          <a:off x="646110" y="1381539"/>
          <a:ext cx="10595047" cy="4999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06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Preset Motion-to-Message Pairs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Myo’s</a:t>
            </a:r>
            <a:r>
              <a:rPr lang="en-US" dirty="0" smtClean="0"/>
              <a:t> 5 detectable configurations, we created preset pairings between motions and conveyed messages: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Fist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Corresponds to anger/frustration, displays ‘angry face’</a:t>
            </a:r>
          </a:p>
          <a:p>
            <a:pPr lvl="1"/>
            <a:r>
              <a:rPr lang="en-US" dirty="0" smtClean="0"/>
              <a:t>Spread fingers: Corresponds to remorse, displays “Sorry”</a:t>
            </a:r>
          </a:p>
          <a:p>
            <a:pPr lvl="1"/>
            <a:r>
              <a:rPr lang="en-US" dirty="0" smtClean="0"/>
              <a:t>Wave in: Displays “Go ahead”</a:t>
            </a:r>
          </a:p>
          <a:p>
            <a:pPr lvl="1"/>
            <a:r>
              <a:rPr lang="en-US" dirty="0" smtClean="0"/>
              <a:t>Wave out: Displays an image corresponding to “Me first”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Thumb-to-pinky is reserved for (de)activation of the device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90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70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571</TotalTime>
  <Words>408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Gothic</vt:lpstr>
      <vt:lpstr>Wingdings 3</vt:lpstr>
      <vt:lpstr>Ion</vt:lpstr>
      <vt:lpstr>AutoComis </vt:lpstr>
      <vt:lpstr>Problem Statement </vt:lpstr>
      <vt:lpstr>Pertinence in Society</vt:lpstr>
      <vt:lpstr>Driver Emotion Spectrum</vt:lpstr>
      <vt:lpstr>Solution</vt:lpstr>
      <vt:lpstr>Ingredients</vt:lpstr>
      <vt:lpstr>Integrated System</vt:lpstr>
      <vt:lpstr>Preset Motion-to-Message Pairs</vt:lpstr>
      <vt:lpstr>Demo!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AutoComis</dc:title>
  <dc:creator>Ken Liao</dc:creator>
  <cp:lastModifiedBy>Ken Liao</cp:lastModifiedBy>
  <cp:revision>14</cp:revision>
  <dcterms:created xsi:type="dcterms:W3CDTF">2014-10-04T07:54:10Z</dcterms:created>
  <dcterms:modified xsi:type="dcterms:W3CDTF">2014-10-04T17:25:49Z</dcterms:modified>
</cp:coreProperties>
</file>