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E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6" autoAdjust="0"/>
    <p:restoredTop sz="80366" autoAdjust="0"/>
  </p:normalViewPr>
  <p:slideViewPr>
    <p:cSldViewPr>
      <p:cViewPr varScale="1">
        <p:scale>
          <a:sx n="86" d="100"/>
          <a:sy n="86" d="100"/>
        </p:scale>
        <p:origin x="1672" y="184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9524B-E5FB-499D-9A08-6BAACB71A1AD}" type="datetimeFigureOut">
              <a:rPr lang="en-US" smtClean="0"/>
              <a:pPr/>
              <a:t>2/20/24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5D35C-103C-4B4E-BF15-A389AA87E5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5D35C-103C-4B4E-BF15-A389AA87E53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5D35C-103C-4B4E-BF15-A389AA87E53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9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2412-B200-4174-947D-820BDB21BDD2}" type="datetime1">
              <a:rPr lang="en-US" smtClean="0"/>
              <a:pPr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6D28-2850-4ECE-B5BC-D7BC47CFB53A}" type="datetime1">
              <a:rPr lang="en-US" smtClean="0"/>
              <a:pPr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4A07-1840-4D28-971D-B33C53AB4285}" type="datetime1">
              <a:rPr lang="en-US" smtClean="0"/>
              <a:pPr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929A-43EF-4862-A55C-B0B55C1DAC76}" type="datetime1">
              <a:rPr lang="en-US" smtClean="0"/>
              <a:pPr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CE7D-A362-4737-9E38-8CAE85598937}" type="datetime1">
              <a:rPr lang="en-US" smtClean="0"/>
              <a:pPr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BE4D-4D34-49A4-8F65-6F11CBA9A6A2}" type="datetime1">
              <a:rPr lang="en-US" smtClean="0"/>
              <a:pPr/>
              <a:t>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473A-5A36-45CF-8358-CE5535EF650A}" type="datetime1">
              <a:rPr lang="en-US" smtClean="0"/>
              <a:pPr/>
              <a:t>2/20/24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E7C8-9F0F-4A44-B71C-FC04807C6FC4}" type="datetime1">
              <a:rPr lang="en-US" smtClean="0"/>
              <a:pPr/>
              <a:t>2/20/24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2E4F-E7AD-4F8A-8891-D346F1489205}" type="datetime1">
              <a:rPr lang="en-US" smtClean="0"/>
              <a:pPr/>
              <a:t>2/20/24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D697-F4E1-4FEE-A6B6-82D85E7DF178}" type="datetime1">
              <a:rPr lang="en-US" smtClean="0"/>
              <a:pPr/>
              <a:t>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36C0-BE97-49D3-B2CF-FAC6A2823F4C}" type="datetime1">
              <a:rPr lang="en-US" smtClean="0"/>
              <a:pPr/>
              <a:t>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807C6-BEC8-4470-B4CA-65456C12426F}" type="datetime1">
              <a:rPr lang="en-US" smtClean="0"/>
              <a:pPr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45"/>
          <p:cNvSpPr>
            <a:spLocks noChangeArrowheads="1"/>
          </p:cNvSpPr>
          <p:nvPr userDrawn="1"/>
        </p:nvSpPr>
        <p:spPr bwMode="auto">
          <a:xfrm>
            <a:off x="7990378" y="-16390"/>
            <a:ext cx="3940177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0" marR="0" indent="0" algn="r" defTabSz="762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TW" sz="2000" b="1" noProof="0" dirty="0">
                <a:solidFill>
                  <a:schemeClr val="accent6"/>
                </a:solidFill>
                <a:latin typeface="+mn-lt"/>
                <a:ea typeface="ヒラギノ角ゴ Pro W3" pitchFamily="96" charset="-128"/>
                <a:cs typeface="Arial" pitchFamily="34" charset="0"/>
              </a:rPr>
              <a:t>π.01</a:t>
            </a:r>
            <a:r>
              <a:rPr lang="en-US" altLang="zh-TW" sz="2000" b="1" noProof="0" dirty="0">
                <a:solidFill>
                  <a:schemeClr val="accent6"/>
                </a:solidFill>
                <a:latin typeface="+mn-lt"/>
                <a:ea typeface="ヒラギノ角ゴ Pro W3" pitchFamily="96" charset="-128"/>
                <a:cs typeface="Arial" pitchFamily="34" charset="0"/>
              </a:rPr>
              <a:t>Labs</a:t>
            </a:r>
          </a:p>
          <a:p>
            <a:pPr marL="0" marR="0" indent="0" algn="r" defTabSz="762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noProof="0" dirty="0">
                <a:solidFill>
                  <a:schemeClr val="tx1"/>
                </a:solidFill>
                <a:latin typeface="+mn-lt"/>
                <a:ea typeface="ヒラギノ角ゴ Pro W3" pitchFamily="96" charset="-128"/>
                <a:cs typeface="Arial" pitchFamily="34" charset="0"/>
              </a:rPr>
              <a:t>Dr. Fang-Jing Wu</a:t>
            </a:r>
          </a:p>
        </p:txBody>
      </p:sp>
      <p:cxnSp>
        <p:nvCxnSpPr>
          <p:cNvPr id="10" name="Gerade Verbindung 25"/>
          <p:cNvCxnSpPr>
            <a:cxnSpLocks noChangeShapeType="1"/>
          </p:cNvCxnSpPr>
          <p:nvPr userDrawn="1"/>
        </p:nvCxnSpPr>
        <p:spPr bwMode="auto">
          <a:xfrm>
            <a:off x="244477" y="620688"/>
            <a:ext cx="11620500" cy="1588"/>
          </a:xfrm>
          <a:prstGeom prst="line">
            <a:avLst/>
          </a:prstGeom>
          <a:noFill/>
          <a:ln w="25400" algn="ctr">
            <a:solidFill>
              <a:schemeClr val="accent2">
                <a:lumMod val="50000"/>
              </a:schemeClr>
            </a:solidFill>
            <a:round/>
            <a:headEnd/>
            <a:tailEnd/>
          </a:ln>
        </p:spPr>
      </p:cxnSp>
      <p:pic>
        <p:nvPicPr>
          <p:cNvPr id="11" name="Picture 2" descr="ntu-title-logo | National Taiwan University">
            <a:extLst>
              <a:ext uri="{FF2B5EF4-FFF2-40B4-BE49-F238E27FC236}">
                <a16:creationId xmlns:a16="http://schemas.microsoft.com/office/drawing/2014/main" id="{69ECFDBF-E929-417D-9C01-BFF492D3D3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38746"/>
            <a:ext cx="2590800" cy="68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ntuos@googlegroups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install/ubunt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793F-C906-489F-A117-CE7D17820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MP0 - xv6 Setup</a:t>
            </a:r>
            <a:br>
              <a:rPr lang="en-US" altLang="zh-TW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D6593-B307-416B-A23E-9A065A0B9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CSIE3310 - Operating System</a:t>
            </a:r>
          </a:p>
          <a:p>
            <a:r>
              <a:rPr lang="en-US" dirty="0"/>
              <a:t>NTU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23A48-50CA-4BCC-BB1A-F83F4042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38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78E28A-0909-4102-AFEE-C1950865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 descr="The Blog | The Pukeko Patch | Adventures in Home Education">
            <a:extLst>
              <a:ext uri="{FF2B5EF4-FFF2-40B4-BE49-F238E27FC236}">
                <a16:creationId xmlns:a16="http://schemas.microsoft.com/office/drawing/2014/main" id="{E51B9309-0C19-4E76-B201-B2E3D9D7B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1447800"/>
            <a:ext cx="451485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91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BAB2-E14E-4899-998B-ED765B00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A904-5012-43A9-A644-C9F1BC874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ea typeface="微軟正黑體" panose="020B0604030504040204" pitchFamily="34" charset="-120"/>
              </a:rPr>
              <a:t>陳愷謙 </a:t>
            </a:r>
            <a:r>
              <a:rPr lang="en-US" altLang="zh-TW" dirty="0">
                <a:ea typeface="微軟正黑體" panose="020B0604030504040204" pitchFamily="34" charset="-120"/>
              </a:rPr>
              <a:t>Chen Kai-</a:t>
            </a:r>
            <a:r>
              <a:rPr lang="en-US" altLang="zh-TW" dirty="0" err="1">
                <a:ea typeface="微軟正黑體" panose="020B0604030504040204" pitchFamily="34" charset="-120"/>
              </a:rPr>
              <a:t>Chien</a:t>
            </a:r>
            <a:r>
              <a:rPr lang="en-US" altLang="zh-TW" dirty="0">
                <a:ea typeface="微軟正黑體" panose="020B0604030504040204" pitchFamily="34" charset="-120"/>
              </a:rPr>
              <a:t> / Brandon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微軟正黑體" panose="020B0604030504040204" pitchFamily="34" charset="-120"/>
              </a:rPr>
              <a:t>Lab: CSIE 401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微軟正黑體" panose="020B0604030504040204" pitchFamily="34" charset="-120"/>
              </a:rPr>
              <a:t>Email: </a:t>
            </a:r>
            <a:r>
              <a:rPr lang="en-US" altLang="zh-TW" dirty="0">
                <a:hlinkClick r:id="rId2"/>
              </a:rPr>
              <a:t>ntuos@googlegroups.com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dirty="0">
                <a:ea typeface="微軟正黑體" panose="020B0604030504040204" pitchFamily="34" charset="-120"/>
              </a:rPr>
              <a:t>TA Hour: Tue. /Thu. 13:00~15:00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550E9-E195-4D24-935A-4E2A1505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4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E1D33E-F965-4296-B2A5-05B2C6007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574926-611B-4EDA-B153-DA689FB74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have to do…</a:t>
            </a:r>
          </a:p>
          <a:p>
            <a:pPr lvl="1"/>
            <a:r>
              <a:rPr lang="en-US" altLang="zh-TW" dirty="0"/>
              <a:t>Launch Docker</a:t>
            </a:r>
          </a:p>
          <a:p>
            <a:pPr lvl="1"/>
            <a:r>
              <a:rPr lang="en-US" altLang="zh-TW" dirty="0"/>
              <a:t>Programming your own </a:t>
            </a:r>
            <a:r>
              <a:rPr lang="en-US" altLang="zh-TW" u="sng" dirty="0"/>
              <a:t>mp0.c</a:t>
            </a:r>
            <a:r>
              <a:rPr lang="en-US" altLang="zh-TW" dirty="0"/>
              <a:t> &amp; </a:t>
            </a:r>
            <a:r>
              <a:rPr lang="en-US" altLang="zh-TW" u="sng" dirty="0" err="1"/>
              <a:t>Makefile</a:t>
            </a:r>
            <a:endParaRPr lang="en-US" altLang="zh-TW" u="sng" dirty="0"/>
          </a:p>
          <a:p>
            <a:pPr lvl="1"/>
            <a:r>
              <a:rPr lang="en-US" altLang="zh-TW" dirty="0"/>
              <a:t>Compile your own C code &amp; run it on QEMU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7CBB99-3B3E-4E51-9FA3-105FA181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2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89944-31E3-4833-AFF7-2D5E84C54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Docker Installation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2EBD8B-BE8B-492B-9E58-74F8AA1AC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you are Linux / MacOS user…</a:t>
            </a:r>
          </a:p>
          <a:p>
            <a:pPr lvl="1"/>
            <a:r>
              <a:rPr lang="en-US" altLang="zh-TW" dirty="0"/>
              <a:t>Follow the step from MP0.pdf</a:t>
            </a:r>
          </a:p>
          <a:p>
            <a:r>
              <a:rPr lang="en-US" altLang="zh-TW" dirty="0"/>
              <a:t>If you are Windows user…</a:t>
            </a:r>
          </a:p>
          <a:p>
            <a:pPr lvl="1"/>
            <a:r>
              <a:rPr lang="en-US" altLang="zh-TW" dirty="0"/>
              <a:t>Use </a:t>
            </a:r>
            <a:r>
              <a:rPr lang="en-US" altLang="zh-TW" u="sng" dirty="0"/>
              <a:t>WSL2</a:t>
            </a:r>
            <a:r>
              <a:rPr lang="en-US" altLang="zh-TW" dirty="0"/>
              <a:t> to run Docker &amp; QEMU</a:t>
            </a:r>
            <a:br>
              <a:rPr lang="en-US" altLang="zh-TW" dirty="0"/>
            </a:b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116078-D1C9-46A2-8478-2EE5E8F3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9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F195B-F4BE-401E-904C-6EB90E6B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Run Docker on Windows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C65B11-5AD2-4155-8A15-BB7DC0EA4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Install WSL</a:t>
            </a:r>
          </a:p>
          <a:p>
            <a:pPr lvl="1"/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$ 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wsl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 –install</a:t>
            </a:r>
          </a:p>
          <a:p>
            <a:pPr lvl="1"/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$ 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wsl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 –l –v </a:t>
            </a:r>
            <a:r>
              <a:rPr lang="en-US" altLang="zh-TW" dirty="0">
                <a:ea typeface="細明體" panose="02020509000000000000" pitchFamily="49" charset="-120"/>
              </a:rPr>
              <a:t>to check your version in WSL2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A861D4-61D5-4487-AE71-F3FA6C7B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5AB925-0F1B-4EA9-9192-E24D3EB23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591" y="4038600"/>
            <a:ext cx="8698817" cy="1466917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C1717480-7F62-403F-BEC9-EE438B8FE979}"/>
              </a:ext>
            </a:extLst>
          </p:cNvPr>
          <p:cNvSpPr/>
          <p:nvPr/>
        </p:nvSpPr>
        <p:spPr>
          <a:xfrm>
            <a:off x="8915400" y="4343400"/>
            <a:ext cx="457200" cy="42865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84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F1EBB6-3AD2-4195-A442-C7B96F6F1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Run Docker on Windows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0DA6A5-A8F4-414E-BAD3-172B5CBDD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Install Docker</a:t>
            </a:r>
          </a:p>
          <a:p>
            <a:pPr lvl="1"/>
            <a:r>
              <a:rPr lang="en-US" altLang="zh-TW" dirty="0"/>
              <a:t>Follow the step in MP0.pdf -&gt; </a:t>
            </a:r>
            <a:r>
              <a:rPr lang="en-US" altLang="zh-TW" dirty="0">
                <a:hlinkClick r:id="rId3"/>
              </a:rPr>
              <a:t>Docker Engine for Ubuntu</a:t>
            </a:r>
            <a:endParaRPr lang="en-US" altLang="zh-TW" dirty="0"/>
          </a:p>
          <a:p>
            <a:pPr lvl="1"/>
            <a:r>
              <a:rPr lang="en-US" altLang="zh-TW" dirty="0"/>
              <a:t>Run commands below in 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~/mp0/ </a:t>
            </a:r>
            <a:r>
              <a:rPr lang="en-US" altLang="zh-TW" dirty="0"/>
              <a:t>to build xv6</a:t>
            </a:r>
          </a:p>
          <a:p>
            <a:pPr lvl="2"/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$ 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sudo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 apt install make</a:t>
            </a:r>
          </a:p>
          <a:p>
            <a:pPr lvl="2"/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$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sudo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 apt install gcc-riscv64-unknown-elf</a:t>
            </a:r>
          </a:p>
          <a:p>
            <a:pPr lvl="2"/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$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sudo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 apt install 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qemu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-system-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misc</a:t>
            </a:r>
            <a:endParaRPr lang="en-US" altLang="zh-TW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2"/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$ make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B9C752-CB7C-42A3-A9A6-8CDFAD49A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ED8EE4-29A8-4CDC-9135-E039E1D81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713" y="5077178"/>
            <a:ext cx="557377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4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75EFC-4643-45D2-88A3-CFEEC52A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Run QEMU in Docker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B2A349-9BE1-4B4E-BBB1-5D5A3EE78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Run 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$ make 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qemu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/>
              <a:t>in 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~/xv6/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D85332-BB81-400C-BEEC-9A4E1F7F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A52C4EB-CFFF-4483-9F8C-2C5D0A680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225" y="3429000"/>
            <a:ext cx="4549549" cy="22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85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BC7309-7871-42C0-96AF-D9724070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MP0 Homework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D815CE-7F1D-43C5-B13D-6741AC207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Build your own </a:t>
            </a:r>
            <a:r>
              <a:rPr lang="en-US" altLang="zh-TW" u="sng" dirty="0"/>
              <a:t>mp0.c </a:t>
            </a:r>
            <a:r>
              <a:rPr lang="en-US" altLang="zh-TW" dirty="0"/>
              <a:t>and </a:t>
            </a:r>
            <a:r>
              <a:rPr lang="en-US" altLang="zh-TW" u="sng" dirty="0" err="1"/>
              <a:t>Makefile</a:t>
            </a:r>
            <a:endParaRPr lang="en-US" altLang="zh-TW" u="sng" dirty="0"/>
          </a:p>
          <a:p>
            <a:r>
              <a:rPr lang="en-US" altLang="zh-TW" dirty="0"/>
              <a:t>mp0.c</a:t>
            </a:r>
          </a:p>
          <a:p>
            <a:pPr lvl="1"/>
            <a:r>
              <a:rPr lang="en-US" altLang="zh-TW" dirty="0"/>
              <a:t>Detail in MP0.pdf</a:t>
            </a:r>
          </a:p>
          <a:p>
            <a:pPr lvl="1"/>
            <a:r>
              <a:rPr lang="en-US" altLang="zh-TW" dirty="0"/>
              <a:t>Result should like this</a:t>
            </a:r>
          </a:p>
          <a:p>
            <a:pPr lvl="1"/>
            <a:endParaRPr lang="en-US" altLang="zh-TW" dirty="0"/>
          </a:p>
          <a:p>
            <a:r>
              <a:rPr lang="en-US" altLang="zh-TW" dirty="0" err="1"/>
              <a:t>Makefile</a:t>
            </a:r>
            <a:endParaRPr lang="en-US" altLang="zh-TW" dirty="0"/>
          </a:p>
          <a:p>
            <a:pPr lvl="1"/>
            <a:r>
              <a:rPr lang="en-US" altLang="zh-TW" dirty="0"/>
              <a:t>Let you can run mp0 command after 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$make 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qemu</a:t>
            </a:r>
            <a:endParaRPr lang="en-US" altLang="zh-TW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339745-1346-4ACC-967C-3F631795E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4C686A7-2AA1-4221-B42B-9DF0A781B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600200"/>
            <a:ext cx="3134162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27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0FE8AD-746A-40B7-B45C-F81E7D31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Grading Policy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7A94D0-7A21-47CB-9F0A-93F3C4BA0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819400"/>
            <a:ext cx="10972800" cy="3505200"/>
          </a:xfrm>
        </p:spPr>
        <p:txBody>
          <a:bodyPr/>
          <a:lstStyle/>
          <a:p>
            <a:r>
              <a:rPr lang="en-US" altLang="zh-TW" dirty="0"/>
              <a:t> MP0 will be graded with running </a:t>
            </a:r>
            <a:r>
              <a:rPr lang="en-US" altLang="zh-TW" dirty="0">
                <a:latin typeface="MingLiU" panose="02020509000000000000" pitchFamily="49" charset="-120"/>
                <a:ea typeface="MingLiU" panose="02020509000000000000" pitchFamily="49" charset="-120"/>
              </a:rPr>
              <a:t>$ make grade</a:t>
            </a:r>
          </a:p>
          <a:p>
            <a:r>
              <a:rPr lang="en-US" altLang="zh-TW" dirty="0"/>
              <a:t> This MP is the foundation for others, suggest to try it your self</a:t>
            </a:r>
          </a:p>
          <a:p>
            <a:r>
              <a:rPr lang="en-US" altLang="zh-TW" dirty="0"/>
              <a:t>You </a:t>
            </a:r>
            <a:r>
              <a:rPr lang="en-US" altLang="zh-TW"/>
              <a:t>can discuss on NTU COOL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B6E052-7D02-4F2E-829C-00AF7C9B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3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253</Words>
  <Application>Microsoft Macintosh PowerPoint</Application>
  <PresentationFormat>Widescreen</PresentationFormat>
  <Paragraphs>56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微軟正黑體</vt:lpstr>
      <vt:lpstr>細明體</vt:lpstr>
      <vt:lpstr>細明體</vt:lpstr>
      <vt:lpstr>Arial</vt:lpstr>
      <vt:lpstr>Calibri</vt:lpstr>
      <vt:lpstr>Wingdings</vt:lpstr>
      <vt:lpstr>Office Theme</vt:lpstr>
      <vt:lpstr>MP0 - xv6 Setup </vt:lpstr>
      <vt:lpstr>TA Information</vt:lpstr>
      <vt:lpstr>Summary</vt:lpstr>
      <vt:lpstr>Docker Installation</vt:lpstr>
      <vt:lpstr>Run Docker on Windows</vt:lpstr>
      <vt:lpstr>Run Docker on Windows</vt:lpstr>
      <vt:lpstr>Run QEMU in Docker</vt:lpstr>
      <vt:lpstr>MP0 Homework</vt:lpstr>
      <vt:lpstr>Grading Policy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and Pervasive Intelligence (MPI)</dc:title>
  <dc:creator>baozi</dc:creator>
  <cp:lastModifiedBy>Microsoft Office User</cp:lastModifiedBy>
  <cp:revision>2294</cp:revision>
  <dcterms:created xsi:type="dcterms:W3CDTF">2023-09-03T05:03:27Z</dcterms:created>
  <dcterms:modified xsi:type="dcterms:W3CDTF">2024-02-20T01:47:56Z</dcterms:modified>
</cp:coreProperties>
</file>