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55D-62EB-45F5-97BB-A7677660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B4B6-D9B8-4832-B5D2-8B6FFDB85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0DF2-EB72-4F4D-A63E-F8F88F98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5BD0-1E70-47B0-B676-325088F4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EE46-6561-4CB2-AA91-2134ACC1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454-6C4F-46C4-AD1D-38E09023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A92E-5A9C-4524-A448-7462BE0C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D360-9333-4B31-99A2-302F753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3487-CF3F-4415-A37C-BBDBEF3E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E6F7-6EAF-419F-89A2-D80BC34D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043D4-97DA-422C-AE22-A521D38C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0534-3A2E-4D6B-8443-C9304340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6E83-5A37-4CA3-B3B0-7B609FC4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4099-6963-4B17-AE87-1553F99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AFFC-2CD5-42FC-9243-4653878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E608-147D-4896-8D91-9FC6F14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F900-B947-49D5-B101-EE5C1158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C813-EC11-4F5B-AC1C-8D4D7A7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FC36-ED75-48C2-B079-7155A01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E738-B853-45F7-84AE-C389AFA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4B4-8720-42D2-B542-FC4FC091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DB9B-B3A1-4F27-AE34-0D2A9597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1E4F-BA17-4786-B81D-1B7FD6C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3BE6-5C52-4012-83C8-FB3A4CD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BFE4-FFCA-432E-8B4C-FC5C507D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6F09-A76B-496F-BE8C-07147194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2EE6-CC0C-4803-9E3D-B9EC9E63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04BB-3A08-4768-937A-1D57239E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AAD2-1802-4A9C-943C-13B571B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06AA-C20D-4F1F-A81C-D379E09E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1873-66AE-47AB-9BC7-887FA48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182-0982-4CF1-915D-2F00D177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4BAD-7F5A-4EF5-A211-BED37DAD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F893-D845-4E09-9E97-804B70640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8DED-BA4D-4AA2-BC30-B2A0722C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A295E-A49E-41E7-A1E6-0F83F483B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62CC-AA61-48FA-843F-4F73E37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8B3E-1FCD-45B3-AB3B-4FDB841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5601-ADDA-4C99-B191-C60E049A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7887-8DB0-4DC3-BA3B-73D06813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782CF-6BE5-4661-B86B-C1BC3D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7226-A758-4645-8425-37B2F8D3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CE80-8D1F-4A0E-83A5-4B774574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8ECE9-3145-4BDD-B6A1-E85D6C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AAED-1474-497B-9821-B1AD171C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FDA0-E926-4D35-9164-537C55E7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F005-12F7-4F8B-A6AD-0F1B44D2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9783-23C1-4D84-9937-68FF57EB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95CD-BEF7-4174-8EF6-6BF7FFC7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B3DE-4B48-4DB3-8792-33F6DD27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A223-D4EC-4AC2-B513-98DDA876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55E5-8908-4CAC-841B-67C4B6D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E98C-55C0-45E2-AAAD-04572855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DFD8-819F-4997-BDC9-738C98AE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F815-28C7-4A7D-ABB3-830A5CB2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1FB0-47D8-4F70-A35A-74448B9B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1461-E7D6-418F-A196-4C98F70E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6F3E-5241-4EEF-AE7C-29BAA86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9F59A-6C57-442F-8D10-2D7ED02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AFDC-7ACF-4540-9F5F-F99F0691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F6C9-1926-4EFE-86D4-3C517068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F8F8-5B54-4922-B277-90B38217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433A-CF5F-4DDC-8147-49E1A81B1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C88BF1-517F-4893-93C8-DC6446C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CFC84-0469-467D-B406-3A9FCA8B722F}"/>
              </a:ext>
            </a:extLst>
          </p:cNvPr>
          <p:cNvSpPr txBox="1"/>
          <p:nvPr/>
        </p:nvSpPr>
        <p:spPr>
          <a:xfrm>
            <a:off x="3445844" y="500514"/>
            <a:ext cx="28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Total Data</a:t>
            </a:r>
          </a:p>
        </p:txBody>
      </p:sp>
    </p:spTree>
    <p:extLst>
      <p:ext uri="{BB962C8B-B14F-4D97-AF65-F5344CB8AC3E}">
        <p14:creationId xmlns:p14="http://schemas.microsoft.com/office/powerpoint/2010/main" val="21621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A29EC2-8277-400B-8C40-9C83DF7A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FE1C8-A37E-4F4A-87F0-6A980E8A9DAC}"/>
              </a:ext>
            </a:extLst>
          </p:cNvPr>
          <p:cNvSpPr txBox="1"/>
          <p:nvPr/>
        </p:nvSpPr>
        <p:spPr>
          <a:xfrm>
            <a:off x="3445844" y="500514"/>
            <a:ext cx="27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</a:t>
            </a:r>
            <a:r>
              <a:rPr lang="en-US" dirty="0" err="1"/>
              <a:t>PreCovid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16F64D0-C38B-4D63-A53F-161FAAE5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9844F-1982-4080-A444-0BDB3E57F117}"/>
              </a:ext>
            </a:extLst>
          </p:cNvPr>
          <p:cNvSpPr txBox="1"/>
          <p:nvPr/>
        </p:nvSpPr>
        <p:spPr>
          <a:xfrm>
            <a:off x="3445844" y="500514"/>
            <a:ext cx="28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</a:t>
            </a:r>
            <a:r>
              <a:rPr lang="en-US" dirty="0" err="1"/>
              <a:t>PostCovid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F0E966-E7A9-4B2E-B228-42FBB75B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5794"/>
              </p:ext>
            </p:extLst>
          </p:nvPr>
        </p:nvGraphicFramePr>
        <p:xfrm>
          <a:off x="4215865" y="490730"/>
          <a:ext cx="6535555" cy="618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30">
                  <a:extLst>
                    <a:ext uri="{9D8B030D-6E8A-4147-A177-3AD203B41FA5}">
                      <a16:colId xmlns:a16="http://schemas.microsoft.com/office/drawing/2014/main" val="656783422"/>
                    </a:ext>
                  </a:extLst>
                </a:gridCol>
                <a:gridCol w="445175">
                  <a:extLst>
                    <a:ext uri="{9D8B030D-6E8A-4147-A177-3AD203B41FA5}">
                      <a16:colId xmlns:a16="http://schemas.microsoft.com/office/drawing/2014/main" val="3737620018"/>
                    </a:ext>
                  </a:extLst>
                </a:gridCol>
                <a:gridCol w="1146090">
                  <a:extLst>
                    <a:ext uri="{9D8B030D-6E8A-4147-A177-3AD203B41FA5}">
                      <a16:colId xmlns:a16="http://schemas.microsoft.com/office/drawing/2014/main" val="2108101967"/>
                    </a:ext>
                  </a:extLst>
                </a:gridCol>
                <a:gridCol w="757746">
                  <a:extLst>
                    <a:ext uri="{9D8B030D-6E8A-4147-A177-3AD203B41FA5}">
                      <a16:colId xmlns:a16="http://schemas.microsoft.com/office/drawing/2014/main" val="1012773778"/>
                    </a:ext>
                  </a:extLst>
                </a:gridCol>
                <a:gridCol w="1218806">
                  <a:extLst>
                    <a:ext uri="{9D8B030D-6E8A-4147-A177-3AD203B41FA5}">
                      <a16:colId xmlns:a16="http://schemas.microsoft.com/office/drawing/2014/main" val="2585782230"/>
                    </a:ext>
                  </a:extLst>
                </a:gridCol>
                <a:gridCol w="1565908">
                  <a:extLst>
                    <a:ext uri="{9D8B030D-6E8A-4147-A177-3AD203B41FA5}">
                      <a16:colId xmlns:a16="http://schemas.microsoft.com/office/drawing/2014/main" val="2007335147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 Class</a:t>
                      </a:r>
                    </a:p>
                    <a:p>
                      <a:pPr algn="ctr"/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  <a:p>
                      <a:pPr algn="ctr"/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Optimum Portfolio 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05874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Pre-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Covid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Post-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Covid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89062"/>
                  </a:ext>
                </a:extLst>
              </a:tr>
              <a:tr h="389502">
                <a:tc>
                  <a:txBody>
                    <a:bodyPr/>
                    <a:lstStyle/>
                    <a:p>
                      <a:r>
                        <a:rPr lang="en-US" sz="1600" b="1" dirty="0"/>
                        <a:t>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8.32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2.62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3.41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36571668"/>
                  </a:ext>
                </a:extLst>
              </a:tr>
              <a:tr h="389502">
                <a:tc rowSpan="4">
                  <a:txBody>
                    <a:bodyPr/>
                    <a:lstStyle/>
                    <a:p>
                      <a:endParaRPr lang="en-US" sz="1600" b="1" dirty="0"/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13.60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12.40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12.01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77553860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3.33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12.06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3.03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70412720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9.77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9.62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6.89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251919388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13.99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13.12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11.24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492222404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13.12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6.81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4.12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54567532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2.16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1.80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15.89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14870736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0.20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0.66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1.14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9212659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Commodities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6.10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6.93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5.38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4104029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Soybeans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2.89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0.05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14.22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40402482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2.53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5.85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1.49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356144105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pPr algn="l"/>
                      <a:r>
                        <a:rPr lang="en-US" sz="1600" b="1" dirty="0"/>
                        <a:t>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9.59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13.43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6.91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13771329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12.84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11.06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11.58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75755146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1.56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3.59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2.67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9446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8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2F176-EB56-4D3A-B41C-FA889610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71" y="304529"/>
            <a:ext cx="6572058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2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89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31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9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J</dc:creator>
  <cp:lastModifiedBy>N J</cp:lastModifiedBy>
  <cp:revision>14</cp:revision>
  <dcterms:created xsi:type="dcterms:W3CDTF">2020-11-14T00:45:05Z</dcterms:created>
  <dcterms:modified xsi:type="dcterms:W3CDTF">2020-11-14T04:49:34Z</dcterms:modified>
</cp:coreProperties>
</file>