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3" r:id="rId10"/>
    <p:sldId id="270" r:id="rId11"/>
    <p:sldId id="264" r:id="rId12"/>
    <p:sldId id="265" r:id="rId13"/>
    <p:sldId id="266" r:id="rId14"/>
    <p:sldId id="267" r:id="rId15"/>
    <p:sldId id="268" r:id="rId16"/>
    <p:sldId id="269" r:id="rId17"/>
    <p:sldId id="272" r:id="rId18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905A-69D0-4DBD-832F-A997B37E87C8}" type="datetimeFigureOut">
              <a:rPr lang="fi-FI" smtClean="0"/>
              <a:t>8.11.2011</a:t>
            </a:fld>
            <a:endParaRPr lang="fi-FI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235F863-3B05-4E5B-9AF8-FE202D078C83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905A-69D0-4DBD-832F-A997B37E87C8}" type="datetimeFigureOut">
              <a:rPr lang="fi-FI" smtClean="0"/>
              <a:t>8.11.2011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F863-3B05-4E5B-9AF8-FE202D078C83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905A-69D0-4DBD-832F-A997B37E87C8}" type="datetimeFigureOut">
              <a:rPr lang="fi-FI" smtClean="0"/>
              <a:t>8.11.2011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F863-3B05-4E5B-9AF8-FE202D078C83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905A-69D0-4DBD-832F-A997B37E87C8}" type="datetimeFigureOut">
              <a:rPr lang="fi-FI" smtClean="0"/>
              <a:t>8.11.2011</a:t>
            </a:fld>
            <a:endParaRPr lang="fi-FI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fi-FI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235F863-3B05-4E5B-9AF8-FE202D078C83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905A-69D0-4DBD-832F-A997B37E87C8}" type="datetimeFigureOut">
              <a:rPr lang="fi-FI" smtClean="0"/>
              <a:t>8.11.2011</a:t>
            </a:fld>
            <a:endParaRPr lang="fi-FI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F863-3B05-4E5B-9AF8-FE202D078C83}" type="slidenum">
              <a:rPr lang="fi-FI" smtClean="0"/>
              <a:t>‹#›</a:t>
            </a:fld>
            <a:endParaRPr lang="fi-FI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905A-69D0-4DBD-832F-A997B37E87C8}" type="datetimeFigureOut">
              <a:rPr lang="fi-FI" smtClean="0"/>
              <a:t>8.11.2011</a:t>
            </a:fld>
            <a:endParaRPr lang="fi-FI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F863-3B05-4E5B-9AF8-FE202D078C83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905A-69D0-4DBD-832F-A997B37E87C8}" type="datetimeFigureOut">
              <a:rPr lang="fi-FI" smtClean="0"/>
              <a:t>8.11.2011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235F863-3B05-4E5B-9AF8-FE202D078C83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905A-69D0-4DBD-832F-A997B37E87C8}" type="datetimeFigureOut">
              <a:rPr lang="fi-FI" smtClean="0"/>
              <a:t>8.11.2011</a:t>
            </a:fld>
            <a:endParaRPr lang="fi-FI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F863-3B05-4E5B-9AF8-FE202D078C83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905A-69D0-4DBD-832F-A997B37E87C8}" type="datetimeFigureOut">
              <a:rPr lang="fi-FI" smtClean="0"/>
              <a:t>8.11.2011</a:t>
            </a:fld>
            <a:endParaRPr lang="fi-FI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F863-3B05-4E5B-9AF8-FE202D078C83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905A-69D0-4DBD-832F-A997B37E87C8}" type="datetimeFigureOut">
              <a:rPr lang="fi-FI" smtClean="0"/>
              <a:t>8.11.2011</a:t>
            </a:fld>
            <a:endParaRPr lang="fi-FI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F863-3B05-4E5B-9AF8-FE202D078C83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905A-69D0-4DBD-832F-A997B37E87C8}" type="datetimeFigureOut">
              <a:rPr lang="fi-FI" smtClean="0"/>
              <a:t>8.11.2011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F863-3B05-4E5B-9AF8-FE202D078C83}" type="slidenum">
              <a:rPr lang="fi-FI" smtClean="0"/>
              <a:t>‹#›</a:t>
            </a:fld>
            <a:endParaRPr lang="fi-FI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711905A-69D0-4DBD-832F-A997B37E87C8}" type="datetimeFigureOut">
              <a:rPr lang="fi-FI" smtClean="0"/>
              <a:t>8.11.2011</a:t>
            </a:fld>
            <a:endParaRPr lang="fi-FI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235F863-3B05-4E5B-9AF8-FE202D078C83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1600" y="836712"/>
            <a:ext cx="73448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Arial Rounded MT Bold" pitchFamily="34" charset="0"/>
              </a:rPr>
              <a:t>DESIGN AND IMPLEMENTATION OF A WEB-BASED AUCTION SYSTEM</a:t>
            </a:r>
            <a:endParaRPr lang="fi-FI" sz="4400" dirty="0">
              <a:latin typeface="Arial Rounded MT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71800" y="3995772"/>
            <a:ext cx="334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latin typeface="Arial Rounded MT Bold" pitchFamily="34" charset="0"/>
              </a:rPr>
              <a:t>By ODOH KENNETH EMEKA</a:t>
            </a:r>
            <a:endParaRPr lang="fi-FI" dirty="0">
              <a:latin typeface="Arial Rounded MT Bold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1800" y="428380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Arial Rounded MT Bold" pitchFamily="34" charset="0"/>
              </a:rPr>
              <a:t>SUPERVISED BY </a:t>
            </a:r>
            <a:r>
              <a:rPr lang="fi-FI" dirty="0" err="1" smtClean="0">
                <a:latin typeface="Arial Rounded MT Bold" pitchFamily="34" charset="0"/>
              </a:rPr>
              <a:t>Mrs</a:t>
            </a:r>
            <a:r>
              <a:rPr lang="fi-FI" dirty="0" smtClean="0">
                <a:latin typeface="Arial Rounded MT Bold" pitchFamily="34" charset="0"/>
              </a:rPr>
              <a:t>. TIINA FERM</a:t>
            </a:r>
            <a:endParaRPr lang="fi-FI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6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i-FI" dirty="0"/>
              <a:t>Third-party Library &amp; </a:t>
            </a:r>
            <a:r>
              <a:rPr lang="fi-FI" dirty="0" err="1"/>
              <a:t>Core</a:t>
            </a:r>
            <a:r>
              <a:rPr lang="fi-FI" dirty="0"/>
              <a:t> Technology</a:t>
            </a:r>
            <a:br>
              <a:rPr lang="fi-FI" dirty="0"/>
            </a:br>
            <a:r>
              <a:rPr lang="fi-FI" dirty="0"/>
              <a:t/>
            </a:r>
            <a:br>
              <a:rPr lang="fi-FI" dirty="0"/>
            </a:b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648310"/>
          </a:xfrm>
        </p:spPr>
        <p:txBody>
          <a:bodyPr/>
          <a:lstStyle/>
          <a:p>
            <a:pPr marL="0" indent="0">
              <a:buNone/>
            </a:pPr>
            <a:endParaRPr lang="fi-FI" dirty="0"/>
          </a:p>
        </p:txBody>
      </p:sp>
      <p:pic>
        <p:nvPicPr>
          <p:cNvPr id="10242" name="Picture 2" descr="C:\Users\0901153\Desktop\djan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52" y="1772816"/>
            <a:ext cx="1548358" cy="67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0901153\Desktop\python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52" y="2538418"/>
            <a:ext cx="1548358" cy="132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0901153\Desktop\mysql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52" y="3980284"/>
            <a:ext cx="1548358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0901153\Desktop\apach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52" y="5157192"/>
            <a:ext cx="1548358" cy="91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:\Users\0901153\Desktop\nginx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04994"/>
            <a:ext cx="1008112" cy="64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C:\Users\0901153\Desktop\firebug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55" y="2545991"/>
            <a:ext cx="2321453" cy="131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C:\Users\0901153\Desktop\mod_wsgi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80321"/>
            <a:ext cx="10287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C:\Users\0901153\Desktop\ubuntu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04994"/>
            <a:ext cx="1590675" cy="155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C:\Users\0901153\Desktop\celery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04994"/>
            <a:ext cx="1587624" cy="155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8064" y="4725144"/>
            <a:ext cx="27249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i-FI" dirty="0" err="1" smtClean="0"/>
              <a:t>ghettoq</a:t>
            </a:r>
            <a:endParaRPr lang="fi-FI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i-FI" dirty="0" err="1" smtClean="0"/>
              <a:t>django-picklefield</a:t>
            </a:r>
            <a:endParaRPr lang="fi-FI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i-FI" dirty="0" err="1" smtClean="0"/>
              <a:t>django-kombu</a:t>
            </a:r>
            <a:endParaRPr lang="fi-FI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Anything_slider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django</a:t>
            </a:r>
            <a:r>
              <a:rPr lang="en-US" dirty="0"/>
              <a:t>-simple-</a:t>
            </a:r>
            <a:r>
              <a:rPr lang="en-US" dirty="0" err="1"/>
              <a:t>captcha</a:t>
            </a:r>
            <a:r>
              <a:rPr lang="en-US" dirty="0"/>
              <a:t> </a:t>
            </a:r>
            <a:endParaRPr lang="fi-FI" dirty="0"/>
          </a:p>
        </p:txBody>
      </p:sp>
      <p:pic>
        <p:nvPicPr>
          <p:cNvPr id="10251" name="Picture 11" descr="C:\Users\0901153\Desktop\numpy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419" y="3501009"/>
            <a:ext cx="1564509" cy="10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4008" y="6381328"/>
            <a:ext cx="260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Source</a:t>
            </a:r>
            <a:r>
              <a:rPr lang="fi-FI" dirty="0" smtClean="0"/>
              <a:t>: </a:t>
            </a:r>
            <a:r>
              <a:rPr lang="fi-FI" dirty="0" err="1" smtClean="0"/>
              <a:t>www.google.com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037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SCREENSHOTS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/>
          </a:p>
        </p:txBody>
      </p:sp>
      <p:pic>
        <p:nvPicPr>
          <p:cNvPr id="4098" name="Picture 2" descr="C:\Users\0901153\Desktop\pix\pix\home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712968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6096" y="6093296"/>
            <a:ext cx="12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Index </a:t>
            </a:r>
            <a:r>
              <a:rPr lang="fi-FI" dirty="0" err="1" smtClean="0"/>
              <a:t>page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077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SCREENSHOTS (CONTD.)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122" name="Picture 2" descr="C:\Users\0901153\Desktop\pix\pix\register_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78497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4008" y="6309320"/>
            <a:ext cx="240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User </a:t>
            </a:r>
            <a:r>
              <a:rPr lang="fi-FI" dirty="0" err="1" smtClean="0"/>
              <a:t>Registration</a:t>
            </a:r>
            <a:r>
              <a:rPr lang="fi-FI" dirty="0" smtClean="0"/>
              <a:t> </a:t>
            </a:r>
            <a:r>
              <a:rPr lang="fi-FI" dirty="0" err="1" smtClean="0"/>
              <a:t>Form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702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SCREENSHOTS (CONTD.)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6146" name="Picture 2" descr="C:\Users\0901153\Desktop\pix\pix\itemDescrip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352928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52120" y="6237312"/>
            <a:ext cx="232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Item</a:t>
            </a:r>
            <a:r>
              <a:rPr lang="fi-FI" dirty="0" smtClean="0"/>
              <a:t> </a:t>
            </a:r>
            <a:r>
              <a:rPr lang="fi-FI" dirty="0" err="1" smtClean="0"/>
              <a:t>Description</a:t>
            </a:r>
            <a:r>
              <a:rPr lang="fi-FI" dirty="0" smtClean="0"/>
              <a:t> </a:t>
            </a:r>
            <a:r>
              <a:rPr lang="fi-FI" dirty="0" err="1" smtClean="0"/>
              <a:t>Page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7189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SCREENSHOTS (CONTD.)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  <p:pic>
        <p:nvPicPr>
          <p:cNvPr id="7170" name="Picture 2" descr="C:\Users\0901153\Desktop\pix\pix\com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4272"/>
            <a:ext cx="8572984" cy="461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4168" y="6237312"/>
            <a:ext cx="168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Comment</a:t>
            </a:r>
            <a:r>
              <a:rPr lang="fi-FI" dirty="0" smtClean="0"/>
              <a:t> </a:t>
            </a:r>
            <a:r>
              <a:rPr lang="fi-FI" dirty="0" err="1" smtClean="0"/>
              <a:t>Form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469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/>
              <a:t>SCREENSHOTS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/>
          </a:p>
        </p:txBody>
      </p:sp>
      <p:pic>
        <p:nvPicPr>
          <p:cNvPr id="8195" name="Picture 3" descr="C:\Users\0901153\Desktop\bid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669674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0901153\Desktop\adve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6696744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97650" y="5795972"/>
            <a:ext cx="214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Advertisement</a:t>
            </a:r>
            <a:r>
              <a:rPr lang="fi-FI" dirty="0" smtClean="0"/>
              <a:t> </a:t>
            </a:r>
            <a:r>
              <a:rPr lang="fi-FI" dirty="0" err="1" smtClean="0"/>
              <a:t>Form</a:t>
            </a:r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5692025" y="3284984"/>
            <a:ext cx="147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Bidding</a:t>
            </a:r>
            <a:r>
              <a:rPr lang="fi-FI" dirty="0" smtClean="0"/>
              <a:t> </a:t>
            </a:r>
            <a:r>
              <a:rPr lang="fi-FI" dirty="0" err="1" smtClean="0"/>
              <a:t>Form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497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/>
              <a:t>SCREENSHOTS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/>
          </a:p>
        </p:txBody>
      </p:sp>
      <p:pic>
        <p:nvPicPr>
          <p:cNvPr id="9218" name="Picture 2" descr="C:\Users\0901153\Desktop\pix\pix\ad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662473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0901153\Desktop\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65105"/>
            <a:ext cx="6624736" cy="194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28184" y="4005064"/>
            <a:ext cx="133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Admin</a:t>
            </a:r>
            <a:r>
              <a:rPr lang="fi-FI" dirty="0" smtClean="0"/>
              <a:t> </a:t>
            </a:r>
            <a:r>
              <a:rPr lang="fi-FI" dirty="0" err="1" smtClean="0"/>
              <a:t>Page</a:t>
            </a:r>
            <a:endParaRPr lang="fi-FI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6372036"/>
            <a:ext cx="347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Example</a:t>
            </a:r>
            <a:r>
              <a:rPr lang="fi-FI" dirty="0" smtClean="0"/>
              <a:t> of a </a:t>
            </a:r>
            <a:r>
              <a:rPr lang="fi-FI" dirty="0" err="1"/>
              <a:t>S</a:t>
            </a:r>
            <a:r>
              <a:rPr lang="fi-FI" dirty="0" err="1" smtClean="0"/>
              <a:t>catter</a:t>
            </a:r>
            <a:r>
              <a:rPr lang="fi-FI" dirty="0" smtClean="0"/>
              <a:t> </a:t>
            </a:r>
            <a:r>
              <a:rPr lang="fi-FI" dirty="0" err="1" smtClean="0"/>
              <a:t>Diagram</a:t>
            </a:r>
            <a:r>
              <a:rPr lang="fi-FI" dirty="0" smtClean="0"/>
              <a:t> </a:t>
            </a:r>
            <a:r>
              <a:rPr lang="fi-FI" dirty="0" err="1" smtClean="0"/>
              <a:t>Plot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436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196752"/>
            <a:ext cx="6681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 smtClean="0">
                <a:latin typeface="Arial Rounded MT Bold" pitchFamily="34" charset="0"/>
              </a:rPr>
              <a:t>THANKS FOR YOUR ATTENTION</a:t>
            </a:r>
            <a:endParaRPr lang="fi-FI" sz="3200" dirty="0"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080" y="6093296"/>
            <a:ext cx="385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Follow</a:t>
            </a:r>
            <a:r>
              <a:rPr lang="fi-FI" dirty="0" smtClean="0"/>
              <a:t>  me on              @</a:t>
            </a:r>
            <a:r>
              <a:rPr lang="fi-FI" b="1" dirty="0" smtClean="0"/>
              <a:t>kenluck2001</a:t>
            </a:r>
            <a:r>
              <a:rPr lang="fi-FI" dirty="0" smtClean="0"/>
              <a:t> </a:t>
            </a:r>
            <a:endParaRPr lang="fi-FI" dirty="0"/>
          </a:p>
        </p:txBody>
      </p:sp>
      <p:pic>
        <p:nvPicPr>
          <p:cNvPr id="1026" name="Picture 2" descr="C:\Users\0901153\Desktop\twitt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115601"/>
            <a:ext cx="57998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05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TABLE OF CONTENT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fi-FI" dirty="0" smtClean="0"/>
              <a:t>Definition of </a:t>
            </a:r>
            <a:r>
              <a:rPr lang="fi-FI" dirty="0" err="1" smtClean="0"/>
              <a:t>keywords</a:t>
            </a:r>
            <a:r>
              <a:rPr lang="fi-FI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fi-FI" dirty="0" smtClean="0"/>
              <a:t>Architecture Design of the </a:t>
            </a:r>
            <a:r>
              <a:rPr lang="fi-FI" dirty="0" err="1" smtClean="0"/>
              <a:t>Auction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fi-FI" dirty="0" err="1" smtClean="0"/>
              <a:t>Database</a:t>
            </a:r>
            <a:r>
              <a:rPr lang="fi-FI" dirty="0" smtClean="0"/>
              <a:t> </a:t>
            </a:r>
            <a:r>
              <a:rPr lang="fi-FI" dirty="0" err="1" smtClean="0"/>
              <a:t>Model</a:t>
            </a:r>
            <a:endParaRPr lang="fi-FI" dirty="0" smtClean="0"/>
          </a:p>
          <a:p>
            <a:pPr lvl="1">
              <a:buFont typeface="Wingdings" pitchFamily="2" charset="2"/>
              <a:buChar char="q"/>
            </a:pPr>
            <a:r>
              <a:rPr lang="fi-FI" dirty="0" smtClean="0"/>
              <a:t>System &amp; </a:t>
            </a:r>
            <a:r>
              <a:rPr lang="fi-FI" dirty="0" err="1" smtClean="0"/>
              <a:t>Sub-System</a:t>
            </a:r>
            <a:endParaRPr lang="fi-FI" dirty="0"/>
          </a:p>
          <a:p>
            <a:pPr lvl="1">
              <a:buFont typeface="Wingdings" pitchFamily="2" charset="2"/>
              <a:buChar char="q"/>
            </a:pPr>
            <a:r>
              <a:rPr lang="fi-FI" dirty="0" err="1" smtClean="0"/>
              <a:t>Sequence</a:t>
            </a:r>
            <a:r>
              <a:rPr lang="fi-FI" dirty="0" smtClean="0"/>
              <a:t> </a:t>
            </a:r>
            <a:r>
              <a:rPr lang="fi-FI" dirty="0" err="1" smtClean="0"/>
              <a:t>diagram</a:t>
            </a:r>
            <a:endParaRPr lang="fi-FI" dirty="0"/>
          </a:p>
          <a:p>
            <a:pPr>
              <a:buFont typeface="Wingdings" pitchFamily="2" charset="2"/>
              <a:buChar char="q"/>
            </a:pPr>
            <a:r>
              <a:rPr lang="fi-FI" dirty="0" smtClean="0"/>
              <a:t>Third-party </a:t>
            </a:r>
            <a:r>
              <a:rPr lang="fi-FI" dirty="0" smtClean="0"/>
              <a:t>Library &amp; </a:t>
            </a:r>
            <a:r>
              <a:rPr lang="fi-FI" dirty="0" err="1" smtClean="0"/>
              <a:t>Core</a:t>
            </a:r>
            <a:r>
              <a:rPr lang="fi-FI" dirty="0" smtClean="0"/>
              <a:t> Technology</a:t>
            </a:r>
            <a:endParaRPr lang="fi-FI" dirty="0" smtClean="0"/>
          </a:p>
          <a:p>
            <a:pPr>
              <a:buFont typeface="Wingdings" pitchFamily="2" charset="2"/>
              <a:buChar char="q"/>
            </a:pPr>
            <a:r>
              <a:rPr lang="fi-FI" dirty="0" err="1" smtClean="0"/>
              <a:t>ScreenShots</a:t>
            </a:r>
            <a:r>
              <a:rPr lang="fi-FI" dirty="0" smtClean="0"/>
              <a:t> </a:t>
            </a:r>
          </a:p>
          <a:p>
            <a:pPr>
              <a:buFont typeface="Wingdings" pitchFamily="2" charset="2"/>
              <a:buChar char="q"/>
            </a:pPr>
            <a:endParaRPr lang="fi-FI" dirty="0" smtClean="0"/>
          </a:p>
          <a:p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932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Definition of </a:t>
            </a:r>
            <a:r>
              <a:rPr lang="fi-FI" dirty="0" err="1" smtClean="0"/>
              <a:t>keywords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i-FI" dirty="0" err="1" smtClean="0"/>
              <a:t>Bid</a:t>
            </a:r>
            <a:endParaRPr lang="fi-FI" dirty="0" smtClean="0"/>
          </a:p>
          <a:p>
            <a:pPr>
              <a:buFont typeface="Wingdings" pitchFamily="2" charset="2"/>
              <a:buChar char="§"/>
            </a:pPr>
            <a:r>
              <a:rPr lang="fi-FI" dirty="0" err="1" smtClean="0"/>
              <a:t>Auction</a:t>
            </a:r>
            <a:endParaRPr lang="fi-FI" dirty="0" smtClean="0"/>
          </a:p>
          <a:p>
            <a:pPr>
              <a:buFont typeface="Wingdings" pitchFamily="2" charset="2"/>
              <a:buChar char="§"/>
            </a:pPr>
            <a:r>
              <a:rPr lang="fi-FI" dirty="0" err="1" smtClean="0"/>
              <a:t>Collective</a:t>
            </a:r>
            <a:r>
              <a:rPr lang="fi-FI" dirty="0" smtClean="0"/>
              <a:t> </a:t>
            </a:r>
            <a:r>
              <a:rPr lang="fi-FI" dirty="0" err="1" smtClean="0"/>
              <a:t>Intelligence</a:t>
            </a:r>
            <a:endParaRPr lang="fi-FI" dirty="0" smtClean="0"/>
          </a:p>
          <a:p>
            <a:pPr>
              <a:buFont typeface="Wingdings" pitchFamily="2" charset="2"/>
              <a:buChar char="§"/>
            </a:pPr>
            <a:r>
              <a:rPr lang="fi-FI" dirty="0" err="1" smtClean="0"/>
              <a:t>Igbo</a:t>
            </a:r>
            <a:endParaRPr lang="fi-FI" dirty="0" smtClean="0"/>
          </a:p>
          <a:p>
            <a:pPr>
              <a:buFont typeface="Wingdings" pitchFamily="2" charset="2"/>
              <a:buChar char="§"/>
            </a:pPr>
            <a:r>
              <a:rPr lang="fi-FI" dirty="0" err="1" smtClean="0"/>
              <a:t>kpoba</a:t>
            </a:r>
            <a:endParaRPr lang="fi-FI" dirty="0" smtClean="0"/>
          </a:p>
          <a:p>
            <a:pPr>
              <a:buFont typeface="Wingdings" pitchFamily="2" charset="2"/>
              <a:buChar char="§"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0544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fi-FI" dirty="0"/>
              <a:t>Architecture Design of the </a:t>
            </a:r>
            <a:r>
              <a:rPr lang="fi-FI" dirty="0" err="1"/>
              <a:t>Auction</a:t>
            </a:r>
            <a:r>
              <a:rPr lang="fi-FI" dirty="0"/>
              <a:t> </a:t>
            </a:r>
            <a:r>
              <a:rPr lang="fi-FI" dirty="0" err="1" smtClean="0"/>
              <a:t>system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4744"/>
            <a:ext cx="8686800" cy="4955381"/>
          </a:xfrm>
        </p:spPr>
        <p:txBody>
          <a:bodyPr/>
          <a:lstStyle/>
          <a:p>
            <a:pPr marL="0" lvl="1" indent="0" algn="ctr">
              <a:buNone/>
            </a:pPr>
            <a:r>
              <a:rPr lang="fi-FI" b="1" dirty="0" err="1"/>
              <a:t>Database</a:t>
            </a:r>
            <a:r>
              <a:rPr lang="fi-FI" b="1" dirty="0"/>
              <a:t> </a:t>
            </a:r>
            <a:r>
              <a:rPr lang="fi-FI" b="1" dirty="0" err="1" smtClean="0"/>
              <a:t>Model</a:t>
            </a:r>
            <a:endParaRPr lang="fi-FI" b="1" dirty="0" smtClean="0"/>
          </a:p>
          <a:p>
            <a:pPr marL="0" lvl="1" indent="0">
              <a:buNone/>
            </a:pPr>
            <a:endParaRPr lang="fi-FI" b="1" dirty="0"/>
          </a:p>
          <a:p>
            <a:pPr marL="0" indent="0">
              <a:buNone/>
            </a:pPr>
            <a:endParaRPr lang="fi-FI" dirty="0"/>
          </a:p>
        </p:txBody>
      </p:sp>
      <p:pic>
        <p:nvPicPr>
          <p:cNvPr id="1026" name="Picture 2" descr="C:\Users\0901153\Desktop\Thesis_UML\Thesis_UML\usecase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628800"/>
            <a:ext cx="842493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87824" y="6453336"/>
            <a:ext cx="257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Entity-Relationship</a:t>
            </a:r>
            <a:r>
              <a:rPr lang="fi-FI" dirty="0" smtClean="0"/>
              <a:t> </a:t>
            </a:r>
            <a:r>
              <a:rPr lang="fi-FI" dirty="0" err="1" smtClean="0"/>
              <a:t>Table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691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fi-FI" dirty="0"/>
              <a:t>Architecture Design of the </a:t>
            </a:r>
            <a:r>
              <a:rPr lang="fi-FI" dirty="0" err="1"/>
              <a:t>Auction</a:t>
            </a:r>
            <a:r>
              <a:rPr lang="fi-FI" dirty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 (CONTD.)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  <p:pic>
        <p:nvPicPr>
          <p:cNvPr id="2050" name="Picture 2" descr="C:\Users\0901153\Desktop\Thesis_UML\Thesis_UML\relationalmodel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784975" cy="503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431" y="6372036"/>
            <a:ext cx="18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Relational</a:t>
            </a:r>
            <a:r>
              <a:rPr lang="fi-FI" dirty="0" smtClean="0"/>
              <a:t> </a:t>
            </a:r>
            <a:r>
              <a:rPr lang="fi-FI" dirty="0" err="1" smtClean="0"/>
              <a:t>Model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896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fi-FI" dirty="0"/>
              <a:t>Architecture Design of the </a:t>
            </a:r>
            <a:r>
              <a:rPr lang="fi-FI" dirty="0" err="1"/>
              <a:t>Auction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1" indent="0" algn="ctr">
              <a:buNone/>
            </a:pPr>
            <a:r>
              <a:rPr lang="fi-FI" b="1" dirty="0"/>
              <a:t>System </a:t>
            </a:r>
            <a:r>
              <a:rPr lang="fi-FI" b="1" dirty="0" smtClean="0"/>
              <a:t>&amp; </a:t>
            </a:r>
            <a:r>
              <a:rPr lang="fi-FI" b="1" dirty="0" err="1" smtClean="0"/>
              <a:t>Sub-System</a:t>
            </a:r>
            <a:endParaRPr lang="fi-FI" b="1" dirty="0"/>
          </a:p>
          <a:p>
            <a:pPr marL="0" indent="0">
              <a:buNone/>
            </a:pPr>
            <a:r>
              <a:rPr lang="fi-FI" dirty="0" err="1" smtClean="0"/>
              <a:t>These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the Building </a:t>
            </a:r>
            <a:r>
              <a:rPr lang="fi-FI" dirty="0" err="1" smtClean="0"/>
              <a:t>blocks</a:t>
            </a:r>
            <a:r>
              <a:rPr lang="fi-FI" dirty="0" smtClean="0"/>
              <a:t>. </a:t>
            </a:r>
          </a:p>
          <a:p>
            <a:pPr marL="0" indent="0">
              <a:buNone/>
            </a:pPr>
            <a:r>
              <a:rPr lang="fi-FI" dirty="0" smtClean="0"/>
              <a:t>”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call</a:t>
            </a:r>
            <a:r>
              <a:rPr lang="fi-FI" dirty="0" smtClean="0"/>
              <a:t> </a:t>
            </a:r>
            <a:r>
              <a:rPr lang="fi-FI" dirty="0" err="1" smtClean="0"/>
              <a:t>them</a:t>
            </a:r>
            <a:r>
              <a:rPr lang="fi-FI" dirty="0" smtClean="0"/>
              <a:t> </a:t>
            </a:r>
            <a:r>
              <a:rPr lang="fi-FI" dirty="0" err="1" smtClean="0"/>
              <a:t>modules</a:t>
            </a:r>
            <a:r>
              <a:rPr lang="fi-FI" dirty="0" smtClean="0"/>
              <a:t>, I </a:t>
            </a:r>
            <a:r>
              <a:rPr lang="fi-FI" dirty="0" err="1" smtClean="0"/>
              <a:t>call</a:t>
            </a:r>
            <a:r>
              <a:rPr lang="fi-FI" dirty="0" smtClean="0"/>
              <a:t> </a:t>
            </a:r>
            <a:r>
              <a:rPr lang="fi-FI" dirty="0" err="1" smtClean="0"/>
              <a:t>them</a:t>
            </a:r>
            <a:r>
              <a:rPr lang="fi-FI" dirty="0" smtClean="0"/>
              <a:t> </a:t>
            </a:r>
            <a:r>
              <a:rPr lang="fi-FI" dirty="0" err="1" smtClean="0"/>
              <a:t>engines</a:t>
            </a:r>
            <a:r>
              <a:rPr lang="fi-FI" dirty="0" smtClean="0"/>
              <a:t>”</a:t>
            </a:r>
          </a:p>
          <a:p>
            <a:pPr lvl="1">
              <a:buFont typeface="Wingdings" pitchFamily="2" charset="2"/>
              <a:buChar char="q"/>
            </a:pPr>
            <a:r>
              <a:rPr lang="fi-FI" dirty="0" err="1" smtClean="0"/>
              <a:t>Bidding</a:t>
            </a:r>
            <a:r>
              <a:rPr lang="fi-FI" dirty="0" smtClean="0"/>
              <a:t> Engine</a:t>
            </a:r>
          </a:p>
          <a:p>
            <a:pPr lvl="1">
              <a:buFont typeface="Wingdings" pitchFamily="2" charset="2"/>
              <a:buChar char="q"/>
            </a:pPr>
            <a:r>
              <a:rPr lang="fi-FI" dirty="0" err="1" smtClean="0"/>
              <a:t>Comment</a:t>
            </a:r>
            <a:r>
              <a:rPr lang="fi-FI" dirty="0" smtClean="0"/>
              <a:t> Engine</a:t>
            </a:r>
          </a:p>
          <a:p>
            <a:pPr lvl="1">
              <a:buFont typeface="Wingdings" pitchFamily="2" charset="2"/>
              <a:buChar char="q"/>
            </a:pPr>
            <a:r>
              <a:rPr lang="fi-FI" dirty="0" smtClean="0"/>
              <a:t>Business </a:t>
            </a:r>
            <a:r>
              <a:rPr lang="fi-FI" dirty="0" err="1" smtClean="0"/>
              <a:t>Intelligence</a:t>
            </a:r>
            <a:r>
              <a:rPr lang="fi-FI" dirty="0" smtClean="0"/>
              <a:t> Engine</a:t>
            </a:r>
          </a:p>
          <a:p>
            <a:pPr lvl="1">
              <a:buFont typeface="Wingdings" pitchFamily="2" charset="2"/>
              <a:buChar char="q"/>
            </a:pPr>
            <a:r>
              <a:rPr lang="fi-FI" dirty="0" err="1" smtClean="0"/>
              <a:t>Graphic</a:t>
            </a:r>
            <a:r>
              <a:rPr lang="fi-FI" dirty="0" smtClean="0"/>
              <a:t> Engine</a:t>
            </a:r>
          </a:p>
          <a:p>
            <a:pPr lvl="1">
              <a:buFont typeface="Wingdings" pitchFamily="2" charset="2"/>
              <a:buChar char="q"/>
            </a:pPr>
            <a:r>
              <a:rPr lang="fi-FI" dirty="0" err="1" smtClean="0"/>
              <a:t>Advertisement</a:t>
            </a:r>
            <a:r>
              <a:rPr lang="fi-FI" dirty="0" smtClean="0"/>
              <a:t> Engine</a:t>
            </a:r>
          </a:p>
          <a:p>
            <a:pPr lvl="1">
              <a:buFont typeface="Wingdings" pitchFamily="2" charset="2"/>
              <a:buChar char="q"/>
            </a:pPr>
            <a:r>
              <a:rPr lang="fi-FI" dirty="0" err="1" smtClean="0"/>
              <a:t>Recommendation</a:t>
            </a:r>
            <a:r>
              <a:rPr lang="fi-FI" dirty="0" smtClean="0"/>
              <a:t> Engine</a:t>
            </a:r>
          </a:p>
          <a:p>
            <a:pPr lvl="1">
              <a:buFont typeface="Wingdings" pitchFamily="2" charset="2"/>
              <a:buChar char="q"/>
            </a:pPr>
            <a:r>
              <a:rPr lang="fi-FI" dirty="0" err="1" smtClean="0"/>
              <a:t>Reputation</a:t>
            </a:r>
            <a:r>
              <a:rPr lang="fi-FI" dirty="0" smtClean="0"/>
              <a:t> Engine</a:t>
            </a:r>
          </a:p>
          <a:p>
            <a:pPr>
              <a:buFont typeface="Wingdings" pitchFamily="2" charset="2"/>
              <a:buChar char="q"/>
            </a:pP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3692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i-FI" dirty="0"/>
              <a:t>Architecture Design of the </a:t>
            </a:r>
            <a:r>
              <a:rPr lang="fi-FI" dirty="0" err="1"/>
              <a:t>Auction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1" indent="0">
              <a:buNone/>
            </a:pPr>
            <a:r>
              <a:rPr lang="fi-FI" b="1" dirty="0" err="1" smtClean="0"/>
              <a:t>Biding</a:t>
            </a:r>
            <a:r>
              <a:rPr lang="fi-FI" b="1" dirty="0" smtClean="0"/>
              <a:t> Engine</a:t>
            </a:r>
          </a:p>
          <a:p>
            <a:pPr marL="0" lvl="1" indent="0">
              <a:buNone/>
            </a:pP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engine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designed</a:t>
            </a:r>
            <a:r>
              <a:rPr lang="fi-FI" dirty="0" smtClean="0"/>
              <a:t> in a </a:t>
            </a:r>
            <a:r>
              <a:rPr lang="fi-FI" dirty="0" err="1" smtClean="0"/>
              <a:t>such</a:t>
            </a:r>
            <a:r>
              <a:rPr lang="fi-FI" dirty="0" smtClean="0"/>
              <a:t> a </a:t>
            </a:r>
            <a:r>
              <a:rPr lang="fi-FI" dirty="0" err="1" smtClean="0"/>
              <a:t>way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the </a:t>
            </a:r>
            <a:r>
              <a:rPr lang="fi-FI" dirty="0" err="1" smtClean="0"/>
              <a:t>bids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the </a:t>
            </a:r>
            <a:r>
              <a:rPr lang="fi-FI" dirty="0" err="1" smtClean="0"/>
              <a:t>following</a:t>
            </a:r>
            <a:r>
              <a:rPr lang="fi-FI" dirty="0" smtClean="0"/>
              <a:t> </a:t>
            </a:r>
            <a:r>
              <a:rPr lang="fi-FI" dirty="0" err="1" smtClean="0"/>
              <a:t>properties</a:t>
            </a:r>
            <a:r>
              <a:rPr lang="fi-FI" dirty="0" smtClean="0"/>
              <a:t>.</a:t>
            </a:r>
          </a:p>
          <a:p>
            <a:pPr marL="0" lvl="1" indent="0">
              <a:buNone/>
            </a:pPr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include</a:t>
            </a:r>
            <a:r>
              <a:rPr lang="fi-FI" dirty="0" smtClean="0"/>
              <a:t>:</a:t>
            </a:r>
            <a:endParaRPr lang="fi-FI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Inclusion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Exclusion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Uniform receipt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Ordering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Authentication</a:t>
            </a:r>
            <a:endParaRPr lang="fi-FI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Non-repudiation</a:t>
            </a:r>
          </a:p>
          <a:p>
            <a:pPr marL="0" indent="0">
              <a:buNone/>
            </a:pPr>
            <a:r>
              <a:rPr lang="en-US" dirty="0" smtClean="0"/>
              <a:t>The following events occur in this engine.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user can create/update account.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user can create an auction.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user can bid on items according to business rules.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Resolving  of auctions.</a:t>
            </a:r>
          </a:p>
          <a:p>
            <a:pPr>
              <a:buFont typeface="Arial" pitchFamily="34" charset="0"/>
              <a:buChar char="•"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737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fi-FI" dirty="0"/>
              <a:t>Architecture Design of the </a:t>
            </a:r>
            <a:r>
              <a:rPr lang="fi-FI" dirty="0" err="1"/>
              <a:t>Auction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ctr">
              <a:buNone/>
            </a:pPr>
            <a:r>
              <a:rPr lang="fi-FI" dirty="0" err="1"/>
              <a:t>Sequence</a:t>
            </a:r>
            <a:r>
              <a:rPr lang="fi-FI" dirty="0"/>
              <a:t> </a:t>
            </a:r>
            <a:r>
              <a:rPr lang="fi-FI" dirty="0" err="1"/>
              <a:t>diagram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pic>
        <p:nvPicPr>
          <p:cNvPr id="3074" name="Picture 2" descr="C:\Users\0901153\Desktop\Thesis_UML\Thesis_UML\Sequence Diagram for Bidding 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3914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3688" y="5517232"/>
            <a:ext cx="503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Sequence</a:t>
            </a:r>
            <a:r>
              <a:rPr lang="fi-FI" dirty="0" smtClean="0"/>
              <a:t> </a:t>
            </a:r>
            <a:r>
              <a:rPr lang="fi-FI" dirty="0" err="1" smtClean="0"/>
              <a:t>diagram</a:t>
            </a:r>
            <a:r>
              <a:rPr lang="fi-FI" dirty="0" smtClean="0"/>
              <a:t> </a:t>
            </a:r>
            <a:r>
              <a:rPr lang="fi-FI" dirty="0" err="1" smtClean="0"/>
              <a:t>describing</a:t>
            </a:r>
            <a:r>
              <a:rPr lang="fi-FI" dirty="0" smtClean="0"/>
              <a:t> the </a:t>
            </a:r>
            <a:r>
              <a:rPr lang="fi-FI" dirty="0" err="1" smtClean="0"/>
              <a:t>bidding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867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4624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fi-FI" dirty="0"/>
              <a:t>Architecture Design of the </a:t>
            </a:r>
            <a:r>
              <a:rPr lang="fi-FI" dirty="0" err="1"/>
              <a:t>Auction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Captcha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/>
              <a:t>Completely Automated Public Turing test to tell Computers and Humans </a:t>
            </a:r>
            <a:r>
              <a:rPr lang="en-US" dirty="0" smtClean="0"/>
              <a:t>Apart”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fi-FI" dirty="0" err="1" smtClean="0"/>
              <a:t>Uses</a:t>
            </a:r>
            <a:r>
              <a:rPr lang="fi-FI" dirty="0" smtClean="0"/>
              <a:t> </a:t>
            </a:r>
            <a:r>
              <a:rPr lang="fi-FI" dirty="0"/>
              <a:t>of ”</a:t>
            </a:r>
            <a:r>
              <a:rPr lang="en-US" dirty="0"/>
              <a:t> CAPTCHA</a:t>
            </a:r>
            <a:r>
              <a:rPr lang="fi-FI" dirty="0"/>
              <a:t>”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6165304"/>
            <a:ext cx="260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Source</a:t>
            </a:r>
            <a:r>
              <a:rPr lang="fi-FI" dirty="0" smtClean="0"/>
              <a:t>: </a:t>
            </a:r>
            <a:r>
              <a:rPr lang="fi-FI" dirty="0" err="1" smtClean="0"/>
              <a:t>www.google.com</a:t>
            </a:r>
            <a:endParaRPr lang="fi-FI" dirty="0"/>
          </a:p>
        </p:txBody>
      </p:sp>
      <p:pic>
        <p:nvPicPr>
          <p:cNvPr id="2050" name="Picture 2" descr="C:\Users\0901153\Desktop\capch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9" y="3678238"/>
            <a:ext cx="3073598" cy="111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05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293</TotalTime>
  <Words>304</Words>
  <Application>Microsoft Office PowerPoint</Application>
  <PresentationFormat>On-screen Show (4:3)</PresentationFormat>
  <Paragraphs>80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Trek</vt:lpstr>
      <vt:lpstr>PowerPoint Presentation</vt:lpstr>
      <vt:lpstr>TABLE OF CONTENT</vt:lpstr>
      <vt:lpstr>Definition of keywords</vt:lpstr>
      <vt:lpstr>Architecture Design of the Auction system</vt:lpstr>
      <vt:lpstr>Architecture Design of the Auction system (CONTD.)</vt:lpstr>
      <vt:lpstr>Architecture Design of the Auction system (CONTD.)</vt:lpstr>
      <vt:lpstr>Architecture Design of the Auction system (CONTD.)</vt:lpstr>
      <vt:lpstr>Architecture Design of the Auction system (CONTD.)</vt:lpstr>
      <vt:lpstr>Architecture Design of the Auction system (CONTD.)</vt:lpstr>
      <vt:lpstr>Third-party Library &amp; Core Technology  </vt:lpstr>
      <vt:lpstr>SCREENSHOTS</vt:lpstr>
      <vt:lpstr>SCREENSHOTS (CONTD.)</vt:lpstr>
      <vt:lpstr>SCREENSHOTS (CONTD.)</vt:lpstr>
      <vt:lpstr>SCREENSHOTS (CONTD.)</vt:lpstr>
      <vt:lpstr>SCREENSHOTS (CONTD.)</vt:lpstr>
      <vt:lpstr>SCREENSHOTS (CONTD.)</vt:lpstr>
      <vt:lpstr>PowerPoint Presentation</vt:lpstr>
    </vt:vector>
  </TitlesOfParts>
  <Company>Turun ammattikorkeakoulu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E. Odoh</dc:creator>
  <cp:lastModifiedBy>A.S.M. M. Hossain</cp:lastModifiedBy>
  <cp:revision>26</cp:revision>
  <dcterms:created xsi:type="dcterms:W3CDTF">2011-11-07T18:51:15Z</dcterms:created>
  <dcterms:modified xsi:type="dcterms:W3CDTF">2011-11-08T13:59:46Z</dcterms:modified>
</cp:coreProperties>
</file>