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4"/>
  </p:sldMasterIdLst>
  <p:notesMasterIdLst>
    <p:notesMasterId r:id="rId22"/>
  </p:notesMasterIdLst>
  <p:sldIdLst>
    <p:sldId id="316" r:id="rId5"/>
    <p:sldId id="323" r:id="rId6"/>
    <p:sldId id="313" r:id="rId7"/>
    <p:sldId id="325" r:id="rId8"/>
    <p:sldId id="317" r:id="rId9"/>
    <p:sldId id="336" r:id="rId10"/>
    <p:sldId id="334" r:id="rId11"/>
    <p:sldId id="318" r:id="rId12"/>
    <p:sldId id="320" r:id="rId13"/>
    <p:sldId id="335" r:id="rId14"/>
    <p:sldId id="330" r:id="rId15"/>
    <p:sldId id="340" r:id="rId16"/>
    <p:sldId id="341" r:id="rId17"/>
    <p:sldId id="264" r:id="rId18"/>
    <p:sldId id="342" r:id="rId19"/>
    <p:sldId id="343" r:id="rId20"/>
    <p:sldId id="256" r:id="rId21"/>
  </p:sldIdLst>
  <p:sldSz cx="9144000" cy="5143500" type="screen16x9"/>
  <p:notesSz cx="6858000" cy="9144000"/>
  <p:embeddedFontLst>
    <p:embeddedFont>
      <p:font typeface="Didact Gothic" panose="020B0604020202020204" charset="0"/>
      <p:regular r:id="rId23"/>
    </p:embeddedFont>
    <p:embeddedFont>
      <p:font typeface="Secular One" panose="020B0604020202020204" charset="-79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A3AE811-E2F8-B144-812F-B72BBC381F18}" name="Widya Tantiya YUTIKA" initials="WTY" userId="Widya Tantiya YUTIKA" providerId="None"/>
  <p188:author id="{B0A8E26E-43DA-6481-BBA0-39239743BEAD}" name="Peace TAY Jiunn Ching" initials="PTJC" userId="Peace TAY Jiunn Ching" providerId="None"/>
  <p188:author id="{FE923AFC-D037-3E6C-36EF-5CDE8F0F44AC}" name="LIN Shuyan" initials="LS" userId="LIN Shuyan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300076-EC49-4384-9C9E-24BB1CBE91BE}" v="425" dt="2022-06-19T12:21:10.679"/>
    <p1510:client id="{8D0E1EB4-101B-4958-A8FD-3EF830823535}" v="135" dt="2022-06-19T14:44:04.615"/>
    <p1510:client id="{C88849D3-75BB-4A33-BEBD-A8169FA5D358}" v="19" vWet="21" dt="2022-06-19T07:35:14.609"/>
    <p1510:client id="{F72C4F39-8E40-4E47-B001-CC7804C090E1}" v="18" dt="2022-06-19T03:18:05.411"/>
  </p1510:revLst>
</p1510:revInfo>
</file>

<file path=ppt/tableStyles.xml><?xml version="1.0" encoding="utf-8"?>
<a:tblStyleLst xmlns:a="http://schemas.openxmlformats.org/drawingml/2006/main" def="{84F0ED19-9A29-41D5-AE2D-17019CFB6FF5}">
  <a:tblStyle styleId="{84F0ED19-9A29-41D5-AE2D-17019CFB6F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ace TAY Jiunn Ching" userId="f28a1e62-512c-4efb-968d-06174a144fbf" providerId="ADAL" clId="{DAD7CF91-65C3-445C-840E-CBFE60566C3C}"/>
    <pc:docChg chg="undo custSel modSld">
      <pc:chgData name="Peace TAY Jiunn Ching" userId="f28a1e62-512c-4efb-968d-06174a144fbf" providerId="ADAL" clId="{DAD7CF91-65C3-445C-840E-CBFE60566C3C}" dt="2022-06-18T13:13:59.481" v="429" actId="20577"/>
      <pc:docMkLst>
        <pc:docMk/>
      </pc:docMkLst>
      <pc:sldChg chg="addSp delSp modSp mod">
        <pc:chgData name="Peace TAY Jiunn Ching" userId="f28a1e62-512c-4efb-968d-06174a144fbf" providerId="ADAL" clId="{DAD7CF91-65C3-445C-840E-CBFE60566C3C}" dt="2022-06-18T07:39:19.262" v="25" actId="1076"/>
        <pc:sldMkLst>
          <pc:docMk/>
          <pc:sldMk cId="2241668292" sldId="313"/>
        </pc:sldMkLst>
        <pc:spChg chg="add del mod">
          <ac:chgData name="Peace TAY Jiunn Ching" userId="f28a1e62-512c-4efb-968d-06174a144fbf" providerId="ADAL" clId="{DAD7CF91-65C3-445C-840E-CBFE60566C3C}" dt="2022-06-18T07:37:26.538" v="1"/>
          <ac:spMkLst>
            <pc:docMk/>
            <pc:sldMk cId="2241668292" sldId="313"/>
            <ac:spMk id="2" creationId="{02316C6D-8151-EE35-D460-3AD9A97CFBA8}"/>
          </ac:spMkLst>
        </pc:spChg>
        <pc:spChg chg="add del mod">
          <ac:chgData name="Peace TAY Jiunn Ching" userId="f28a1e62-512c-4efb-968d-06174a144fbf" providerId="ADAL" clId="{DAD7CF91-65C3-445C-840E-CBFE60566C3C}" dt="2022-06-18T07:37:26.538" v="1"/>
          <ac:spMkLst>
            <pc:docMk/>
            <pc:sldMk cId="2241668292" sldId="313"/>
            <ac:spMk id="3" creationId="{17EB6E14-F146-8F71-2B6A-75920DEB3F34}"/>
          </ac:spMkLst>
        </pc:spChg>
        <pc:spChg chg="mod">
          <ac:chgData name="Peace TAY Jiunn Ching" userId="f28a1e62-512c-4efb-968d-06174a144fbf" providerId="ADAL" clId="{DAD7CF91-65C3-445C-840E-CBFE60566C3C}" dt="2022-06-18T07:38:00.382" v="4" actId="207"/>
          <ac:spMkLst>
            <pc:docMk/>
            <pc:sldMk cId="2241668292" sldId="313"/>
            <ac:spMk id="6" creationId="{C7800D2A-8EFE-CF0C-5052-A142DC9E4938}"/>
          </ac:spMkLst>
        </pc:spChg>
        <pc:spChg chg="mod">
          <ac:chgData name="Peace TAY Jiunn Ching" userId="f28a1e62-512c-4efb-968d-06174a144fbf" providerId="ADAL" clId="{DAD7CF91-65C3-445C-840E-CBFE60566C3C}" dt="2022-06-18T07:38:00.382" v="4" actId="207"/>
          <ac:spMkLst>
            <pc:docMk/>
            <pc:sldMk cId="2241668292" sldId="313"/>
            <ac:spMk id="7" creationId="{351FC813-6D33-8804-A325-C99D54FC03A5}"/>
          </ac:spMkLst>
        </pc:spChg>
        <pc:spChg chg="mod">
          <ac:chgData name="Peace TAY Jiunn Ching" userId="f28a1e62-512c-4efb-968d-06174a144fbf" providerId="ADAL" clId="{DAD7CF91-65C3-445C-840E-CBFE60566C3C}" dt="2022-06-18T07:37:26.538" v="1"/>
          <ac:spMkLst>
            <pc:docMk/>
            <pc:sldMk cId="2241668292" sldId="313"/>
            <ac:spMk id="44" creationId="{0039A63F-5201-9FE6-E015-6DA30D916949}"/>
          </ac:spMkLst>
        </pc:spChg>
        <pc:spChg chg="del mod">
          <ac:chgData name="Peace TAY Jiunn Ching" userId="f28a1e62-512c-4efb-968d-06174a144fbf" providerId="ADAL" clId="{DAD7CF91-65C3-445C-840E-CBFE60566C3C}" dt="2022-06-18T07:39:06.928" v="18" actId="478"/>
          <ac:spMkLst>
            <pc:docMk/>
            <pc:sldMk cId="2241668292" sldId="313"/>
            <ac:spMk id="47" creationId="{138EC679-31DD-8143-F491-4AAC57C5EADE}"/>
          </ac:spMkLst>
        </pc:spChg>
        <pc:spChg chg="mod">
          <ac:chgData name="Peace TAY Jiunn Ching" userId="f28a1e62-512c-4efb-968d-06174a144fbf" providerId="ADAL" clId="{DAD7CF91-65C3-445C-840E-CBFE60566C3C}" dt="2022-06-18T07:38:32.123" v="7" actId="1076"/>
          <ac:spMkLst>
            <pc:docMk/>
            <pc:sldMk cId="2241668292" sldId="313"/>
            <ac:spMk id="48" creationId="{E165DB80-8B4E-A692-2DE7-D619F4F6599C}"/>
          </ac:spMkLst>
        </pc:spChg>
        <pc:spChg chg="mod">
          <ac:chgData name="Peace TAY Jiunn Ching" userId="f28a1e62-512c-4efb-968d-06174a144fbf" providerId="ADAL" clId="{DAD7CF91-65C3-445C-840E-CBFE60566C3C}" dt="2022-06-18T07:38:29.603" v="6" actId="1076"/>
          <ac:spMkLst>
            <pc:docMk/>
            <pc:sldMk cId="2241668292" sldId="313"/>
            <ac:spMk id="53" creationId="{CA341F6C-E27A-04D7-258A-75FD982AD911}"/>
          </ac:spMkLst>
        </pc:spChg>
        <pc:spChg chg="mod">
          <ac:chgData name="Peace TAY Jiunn Ching" userId="f28a1e62-512c-4efb-968d-06174a144fbf" providerId="ADAL" clId="{DAD7CF91-65C3-445C-840E-CBFE60566C3C}" dt="2022-06-18T07:38:45.523" v="10" actId="1076"/>
          <ac:spMkLst>
            <pc:docMk/>
            <pc:sldMk cId="2241668292" sldId="313"/>
            <ac:spMk id="54" creationId="{88967A39-AD38-FDCD-6D11-84568D2DDAC3}"/>
          </ac:spMkLst>
        </pc:spChg>
        <pc:spChg chg="mod">
          <ac:chgData name="Peace TAY Jiunn Ching" userId="f28a1e62-512c-4efb-968d-06174a144fbf" providerId="ADAL" clId="{DAD7CF91-65C3-445C-840E-CBFE60566C3C}" dt="2022-06-18T07:39:19.262" v="25" actId="1076"/>
          <ac:spMkLst>
            <pc:docMk/>
            <pc:sldMk cId="2241668292" sldId="313"/>
            <ac:spMk id="56" creationId="{9AA866F1-23A8-4808-40CA-3621B2623575}"/>
          </ac:spMkLst>
        </pc:spChg>
        <pc:grpChg chg="mod">
          <ac:chgData name="Peace TAY Jiunn Ching" userId="f28a1e62-512c-4efb-968d-06174a144fbf" providerId="ADAL" clId="{DAD7CF91-65C3-445C-840E-CBFE60566C3C}" dt="2022-06-18T07:37:50.627" v="3" actId="1076"/>
          <ac:grpSpMkLst>
            <pc:docMk/>
            <pc:sldMk cId="2241668292" sldId="313"/>
            <ac:grpSpMk id="32" creationId="{58121E09-D8B9-5453-3BB3-6AC6163DE00E}"/>
          </ac:grpSpMkLst>
        </pc:grpChg>
      </pc:sldChg>
      <pc:sldChg chg="modSp mod addCm modCm">
        <pc:chgData name="Peace TAY Jiunn Ching" userId="f28a1e62-512c-4efb-968d-06174a144fbf" providerId="ADAL" clId="{DAD7CF91-65C3-445C-840E-CBFE60566C3C}" dt="2022-06-18T13:09:34.013" v="423"/>
        <pc:sldMkLst>
          <pc:docMk/>
          <pc:sldMk cId="597911833" sldId="317"/>
        </pc:sldMkLst>
        <pc:graphicFrameChg chg="modGraphic">
          <ac:chgData name="Peace TAY Jiunn Ching" userId="f28a1e62-512c-4efb-968d-06174a144fbf" providerId="ADAL" clId="{DAD7CF91-65C3-445C-840E-CBFE60566C3C}" dt="2022-06-18T13:08:36.345" v="366" actId="6549"/>
          <ac:graphicFrameMkLst>
            <pc:docMk/>
            <pc:sldMk cId="597911833" sldId="317"/>
            <ac:graphicFrameMk id="555" creationId="{00000000-0000-0000-0000-000000000000}"/>
          </ac:graphicFrameMkLst>
        </pc:graphicFrameChg>
      </pc:sldChg>
      <pc:sldChg chg="addSp delSp modSp mod">
        <pc:chgData name="Peace TAY Jiunn Ching" userId="f28a1e62-512c-4efb-968d-06174a144fbf" providerId="ADAL" clId="{DAD7CF91-65C3-445C-840E-CBFE60566C3C}" dt="2022-06-18T13:09:14.790" v="408" actId="14734"/>
        <pc:sldMkLst>
          <pc:docMk/>
          <pc:sldMk cId="1085954921" sldId="318"/>
        </pc:sldMkLst>
        <pc:spChg chg="mod">
          <ac:chgData name="Peace TAY Jiunn Ching" userId="f28a1e62-512c-4efb-968d-06174a144fbf" providerId="ADAL" clId="{DAD7CF91-65C3-445C-840E-CBFE60566C3C}" dt="2022-06-18T08:15:21.752" v="303" actId="14100"/>
          <ac:spMkLst>
            <pc:docMk/>
            <pc:sldMk cId="1085954921" sldId="318"/>
            <ac:spMk id="173" creationId="{ED30243C-4DFF-3141-D5B5-DDC537E8B974}"/>
          </ac:spMkLst>
        </pc:spChg>
        <pc:spChg chg="mod">
          <ac:chgData name="Peace TAY Jiunn Ching" userId="f28a1e62-512c-4efb-968d-06174a144fbf" providerId="ADAL" clId="{DAD7CF91-65C3-445C-840E-CBFE60566C3C}" dt="2022-06-18T08:06:25.030" v="220" actId="404"/>
          <ac:spMkLst>
            <pc:docMk/>
            <pc:sldMk cId="1085954921" sldId="318"/>
            <ac:spMk id="176" creationId="{12F279C7-F4D6-C681-6E7B-4A202264DEEB}"/>
          </ac:spMkLst>
        </pc:spChg>
        <pc:spChg chg="mod">
          <ac:chgData name="Peace TAY Jiunn Ching" userId="f28a1e62-512c-4efb-968d-06174a144fbf" providerId="ADAL" clId="{DAD7CF91-65C3-445C-840E-CBFE60566C3C}" dt="2022-06-18T08:15:03.592" v="296" actId="1076"/>
          <ac:spMkLst>
            <pc:docMk/>
            <pc:sldMk cId="1085954921" sldId="318"/>
            <ac:spMk id="198" creationId="{672C7531-7119-CE6C-9845-287C0902582A}"/>
          </ac:spMkLst>
        </pc:spChg>
        <pc:spChg chg="mod">
          <ac:chgData name="Peace TAY Jiunn Ching" userId="f28a1e62-512c-4efb-968d-06174a144fbf" providerId="ADAL" clId="{DAD7CF91-65C3-445C-840E-CBFE60566C3C}" dt="2022-06-18T08:15:04.855" v="297" actId="1076"/>
          <ac:spMkLst>
            <pc:docMk/>
            <pc:sldMk cId="1085954921" sldId="318"/>
            <ac:spMk id="199" creationId="{59617142-A644-9455-9F71-14EEBD402989}"/>
          </ac:spMkLst>
        </pc:spChg>
        <pc:spChg chg="mod">
          <ac:chgData name="Peace TAY Jiunn Ching" userId="f28a1e62-512c-4efb-968d-06174a144fbf" providerId="ADAL" clId="{DAD7CF91-65C3-445C-840E-CBFE60566C3C}" dt="2022-06-18T08:15:07.144" v="298" actId="1076"/>
          <ac:spMkLst>
            <pc:docMk/>
            <pc:sldMk cId="1085954921" sldId="318"/>
            <ac:spMk id="200" creationId="{68A6E27D-85AB-396B-8B5D-E8C2D1129612}"/>
          </ac:spMkLst>
        </pc:spChg>
        <pc:graphicFrameChg chg="mod modGraphic">
          <ac:chgData name="Peace TAY Jiunn Ching" userId="f28a1e62-512c-4efb-968d-06174a144fbf" providerId="ADAL" clId="{DAD7CF91-65C3-445C-840E-CBFE60566C3C}" dt="2022-06-18T08:07:23.238" v="248" actId="14100"/>
          <ac:graphicFrameMkLst>
            <pc:docMk/>
            <pc:sldMk cId="1085954921" sldId="318"/>
            <ac:graphicFrameMk id="3" creationId="{BB67557E-D279-4D58-CAE2-BAC597C64B67}"/>
          </ac:graphicFrameMkLst>
        </pc:graphicFrameChg>
        <pc:graphicFrameChg chg="modGraphic">
          <ac:chgData name="Peace TAY Jiunn Ching" userId="f28a1e62-512c-4efb-968d-06174a144fbf" providerId="ADAL" clId="{DAD7CF91-65C3-445C-840E-CBFE60566C3C}" dt="2022-06-18T13:09:14.790" v="408" actId="14734"/>
          <ac:graphicFrameMkLst>
            <pc:docMk/>
            <pc:sldMk cId="1085954921" sldId="318"/>
            <ac:graphicFrameMk id="154" creationId="{F2BD1213-1E77-4E69-2667-9C3253253BC8}"/>
          </ac:graphicFrameMkLst>
        </pc:graphicFrameChg>
        <pc:picChg chg="add del mod">
          <ac:chgData name="Peace TAY Jiunn Ching" userId="f28a1e62-512c-4efb-968d-06174a144fbf" providerId="ADAL" clId="{DAD7CF91-65C3-445C-840E-CBFE60566C3C}" dt="2022-06-18T08:02:07.680" v="145" actId="14100"/>
          <ac:picMkLst>
            <pc:docMk/>
            <pc:sldMk cId="1085954921" sldId="318"/>
            <ac:picMk id="7" creationId="{BA402FD0-FFF3-66E4-F128-B700C06BE1B4}"/>
          </ac:picMkLst>
        </pc:picChg>
        <pc:picChg chg="mod">
          <ac:chgData name="Peace TAY Jiunn Ching" userId="f28a1e62-512c-4efb-968d-06174a144fbf" providerId="ADAL" clId="{DAD7CF91-65C3-445C-840E-CBFE60566C3C}" dt="2022-06-18T08:03:23.692" v="163" actId="1076"/>
          <ac:picMkLst>
            <pc:docMk/>
            <pc:sldMk cId="1085954921" sldId="318"/>
            <ac:picMk id="8" creationId="{F5E91457-542B-E18E-4153-CBA556E0EAAB}"/>
          </ac:picMkLst>
        </pc:picChg>
      </pc:sldChg>
      <pc:sldChg chg="addSp modSp mod">
        <pc:chgData name="Peace TAY Jiunn Ching" userId="f28a1e62-512c-4efb-968d-06174a144fbf" providerId="ADAL" clId="{DAD7CF91-65C3-445C-840E-CBFE60566C3C}" dt="2022-06-18T13:09:25.064" v="422" actId="14734"/>
        <pc:sldMkLst>
          <pc:docMk/>
          <pc:sldMk cId="3339238707" sldId="320"/>
        </pc:sldMkLst>
        <pc:spChg chg="mod">
          <ac:chgData name="Peace TAY Jiunn Ching" userId="f28a1e62-512c-4efb-968d-06174a144fbf" providerId="ADAL" clId="{DAD7CF91-65C3-445C-840E-CBFE60566C3C}" dt="2022-06-18T08:06:03.862" v="217" actId="14100"/>
          <ac:spMkLst>
            <pc:docMk/>
            <pc:sldMk cId="3339238707" sldId="320"/>
            <ac:spMk id="175" creationId="{AD0B097A-A7C5-D0E0-0FA7-A199FFE70FA6}"/>
          </ac:spMkLst>
        </pc:spChg>
        <pc:spChg chg="mod">
          <ac:chgData name="Peace TAY Jiunn Ching" userId="f28a1e62-512c-4efb-968d-06174a144fbf" providerId="ADAL" clId="{DAD7CF91-65C3-445C-840E-CBFE60566C3C}" dt="2022-06-18T08:06:03.862" v="217" actId="14100"/>
          <ac:spMkLst>
            <pc:docMk/>
            <pc:sldMk cId="3339238707" sldId="320"/>
            <ac:spMk id="180" creationId="{79089C6F-5D97-2CC2-3F9C-65F663D7EE69}"/>
          </ac:spMkLst>
        </pc:spChg>
        <pc:spChg chg="mod">
          <ac:chgData name="Peace TAY Jiunn Ching" userId="f28a1e62-512c-4efb-968d-06174a144fbf" providerId="ADAL" clId="{DAD7CF91-65C3-445C-840E-CBFE60566C3C}" dt="2022-06-18T08:06:03.862" v="217" actId="14100"/>
          <ac:spMkLst>
            <pc:docMk/>
            <pc:sldMk cId="3339238707" sldId="320"/>
            <ac:spMk id="181" creationId="{4DD90980-AA29-778A-0043-F869EC68C3DF}"/>
          </ac:spMkLst>
        </pc:spChg>
        <pc:spChg chg="mod">
          <ac:chgData name="Peace TAY Jiunn Ching" userId="f28a1e62-512c-4efb-968d-06174a144fbf" providerId="ADAL" clId="{DAD7CF91-65C3-445C-840E-CBFE60566C3C}" dt="2022-06-18T08:06:03.862" v="217" actId="14100"/>
          <ac:spMkLst>
            <pc:docMk/>
            <pc:sldMk cId="3339238707" sldId="320"/>
            <ac:spMk id="182" creationId="{268B229A-ABF0-5F6D-F970-BC0DFAAD688D}"/>
          </ac:spMkLst>
        </pc:spChg>
        <pc:spChg chg="mod">
          <ac:chgData name="Peace TAY Jiunn Ching" userId="f28a1e62-512c-4efb-968d-06174a144fbf" providerId="ADAL" clId="{DAD7CF91-65C3-445C-840E-CBFE60566C3C}" dt="2022-06-18T08:06:03.862" v="217" actId="14100"/>
          <ac:spMkLst>
            <pc:docMk/>
            <pc:sldMk cId="3339238707" sldId="320"/>
            <ac:spMk id="183" creationId="{E89F7F48-E810-AFB7-957B-078D5858E114}"/>
          </ac:spMkLst>
        </pc:spChg>
        <pc:spChg chg="mod">
          <ac:chgData name="Peace TAY Jiunn Ching" userId="f28a1e62-512c-4efb-968d-06174a144fbf" providerId="ADAL" clId="{DAD7CF91-65C3-445C-840E-CBFE60566C3C}" dt="2022-06-18T08:06:03.862" v="217" actId="14100"/>
          <ac:spMkLst>
            <pc:docMk/>
            <pc:sldMk cId="3339238707" sldId="320"/>
            <ac:spMk id="184" creationId="{B7786E1D-C5A1-175D-6094-3BFBD58BAD14}"/>
          </ac:spMkLst>
        </pc:spChg>
        <pc:spChg chg="mod">
          <ac:chgData name="Peace TAY Jiunn Ching" userId="f28a1e62-512c-4efb-968d-06174a144fbf" providerId="ADAL" clId="{DAD7CF91-65C3-445C-840E-CBFE60566C3C}" dt="2022-06-18T08:06:03.862" v="217" actId="14100"/>
          <ac:spMkLst>
            <pc:docMk/>
            <pc:sldMk cId="3339238707" sldId="320"/>
            <ac:spMk id="185" creationId="{5F5DA845-ACA6-B766-9D35-B04C37262469}"/>
          </ac:spMkLst>
        </pc:spChg>
        <pc:spChg chg="mod">
          <ac:chgData name="Peace TAY Jiunn Ching" userId="f28a1e62-512c-4efb-968d-06174a144fbf" providerId="ADAL" clId="{DAD7CF91-65C3-445C-840E-CBFE60566C3C}" dt="2022-06-18T08:06:03.862" v="217" actId="14100"/>
          <ac:spMkLst>
            <pc:docMk/>
            <pc:sldMk cId="3339238707" sldId="320"/>
            <ac:spMk id="186" creationId="{BEA3D960-3350-96B6-A2DC-DB3A17AF5A5D}"/>
          </ac:spMkLst>
        </pc:spChg>
        <pc:spChg chg="mod">
          <ac:chgData name="Peace TAY Jiunn Ching" userId="f28a1e62-512c-4efb-968d-06174a144fbf" providerId="ADAL" clId="{DAD7CF91-65C3-445C-840E-CBFE60566C3C}" dt="2022-06-18T08:06:03.862" v="217" actId="14100"/>
          <ac:spMkLst>
            <pc:docMk/>
            <pc:sldMk cId="3339238707" sldId="320"/>
            <ac:spMk id="187" creationId="{C4D1773D-58A1-00CE-8594-1957546A89E4}"/>
          </ac:spMkLst>
        </pc:spChg>
        <pc:spChg chg="mod">
          <ac:chgData name="Peace TAY Jiunn Ching" userId="f28a1e62-512c-4efb-968d-06174a144fbf" providerId="ADAL" clId="{DAD7CF91-65C3-445C-840E-CBFE60566C3C}" dt="2022-06-18T08:06:03.862" v="217" actId="14100"/>
          <ac:spMkLst>
            <pc:docMk/>
            <pc:sldMk cId="3339238707" sldId="320"/>
            <ac:spMk id="188" creationId="{451D66B6-A65A-6186-C11B-731A8B7A7B5B}"/>
          </ac:spMkLst>
        </pc:spChg>
        <pc:spChg chg="mod">
          <ac:chgData name="Peace TAY Jiunn Ching" userId="f28a1e62-512c-4efb-968d-06174a144fbf" providerId="ADAL" clId="{DAD7CF91-65C3-445C-840E-CBFE60566C3C}" dt="2022-06-18T08:06:03.862" v="217" actId="14100"/>
          <ac:spMkLst>
            <pc:docMk/>
            <pc:sldMk cId="3339238707" sldId="320"/>
            <ac:spMk id="189" creationId="{0A2BE653-2F0F-CD1C-57B2-279626BC3BE5}"/>
          </ac:spMkLst>
        </pc:spChg>
        <pc:spChg chg="mod">
          <ac:chgData name="Peace TAY Jiunn Ching" userId="f28a1e62-512c-4efb-968d-06174a144fbf" providerId="ADAL" clId="{DAD7CF91-65C3-445C-840E-CBFE60566C3C}" dt="2022-06-18T08:06:03.862" v="217" actId="14100"/>
          <ac:spMkLst>
            <pc:docMk/>
            <pc:sldMk cId="3339238707" sldId="320"/>
            <ac:spMk id="190" creationId="{75E9B26E-C21F-6D9A-B0B9-998C3F75A9A0}"/>
          </ac:spMkLst>
        </pc:spChg>
        <pc:spChg chg="mod">
          <ac:chgData name="Peace TAY Jiunn Ching" userId="f28a1e62-512c-4efb-968d-06174a144fbf" providerId="ADAL" clId="{DAD7CF91-65C3-445C-840E-CBFE60566C3C}" dt="2022-06-18T08:06:03.862" v="217" actId="14100"/>
          <ac:spMkLst>
            <pc:docMk/>
            <pc:sldMk cId="3339238707" sldId="320"/>
            <ac:spMk id="191" creationId="{3B9391A4-045B-9F64-0288-1F662631E92E}"/>
          </ac:spMkLst>
        </pc:spChg>
        <pc:spChg chg="mod">
          <ac:chgData name="Peace TAY Jiunn Ching" userId="f28a1e62-512c-4efb-968d-06174a144fbf" providerId="ADAL" clId="{DAD7CF91-65C3-445C-840E-CBFE60566C3C}" dt="2022-06-18T08:06:03.862" v="217" actId="14100"/>
          <ac:spMkLst>
            <pc:docMk/>
            <pc:sldMk cId="3339238707" sldId="320"/>
            <ac:spMk id="192" creationId="{5D69A7DF-A7BA-EC69-DE1C-C339AB4D725D}"/>
          </ac:spMkLst>
        </pc:spChg>
        <pc:spChg chg="mod">
          <ac:chgData name="Peace TAY Jiunn Ching" userId="f28a1e62-512c-4efb-968d-06174a144fbf" providerId="ADAL" clId="{DAD7CF91-65C3-445C-840E-CBFE60566C3C}" dt="2022-06-18T08:06:03.862" v="217" actId="14100"/>
          <ac:spMkLst>
            <pc:docMk/>
            <pc:sldMk cId="3339238707" sldId="320"/>
            <ac:spMk id="193" creationId="{19EF5337-B12A-6E08-817B-D2FC3F9B5DF4}"/>
          </ac:spMkLst>
        </pc:spChg>
        <pc:spChg chg="mod">
          <ac:chgData name="Peace TAY Jiunn Ching" userId="f28a1e62-512c-4efb-968d-06174a144fbf" providerId="ADAL" clId="{DAD7CF91-65C3-445C-840E-CBFE60566C3C}" dt="2022-06-18T08:06:03.862" v="217" actId="14100"/>
          <ac:spMkLst>
            <pc:docMk/>
            <pc:sldMk cId="3339238707" sldId="320"/>
            <ac:spMk id="194" creationId="{CC20D118-E287-D7EA-D658-889EE22F1AE3}"/>
          </ac:spMkLst>
        </pc:spChg>
        <pc:spChg chg="mod">
          <ac:chgData name="Peace TAY Jiunn Ching" userId="f28a1e62-512c-4efb-968d-06174a144fbf" providerId="ADAL" clId="{DAD7CF91-65C3-445C-840E-CBFE60566C3C}" dt="2022-06-18T08:06:03.862" v="217" actId="14100"/>
          <ac:spMkLst>
            <pc:docMk/>
            <pc:sldMk cId="3339238707" sldId="320"/>
            <ac:spMk id="195" creationId="{20AFB544-5CE8-BB9B-3181-D32E01448159}"/>
          </ac:spMkLst>
        </pc:spChg>
        <pc:graphicFrameChg chg="mod modGraphic">
          <ac:chgData name="Peace TAY Jiunn Ching" userId="f28a1e62-512c-4efb-968d-06174a144fbf" providerId="ADAL" clId="{DAD7CF91-65C3-445C-840E-CBFE60566C3C}" dt="2022-06-18T08:07:37.415" v="251" actId="14100"/>
          <ac:graphicFrameMkLst>
            <pc:docMk/>
            <pc:sldMk cId="3339238707" sldId="320"/>
            <ac:graphicFrameMk id="3" creationId="{747937DB-3D6C-EF9F-F069-98BFDC88BCE1}"/>
          </ac:graphicFrameMkLst>
        </pc:graphicFrameChg>
        <pc:graphicFrameChg chg="modGraphic">
          <ac:chgData name="Peace TAY Jiunn Ching" userId="f28a1e62-512c-4efb-968d-06174a144fbf" providerId="ADAL" clId="{DAD7CF91-65C3-445C-840E-CBFE60566C3C}" dt="2022-06-18T13:09:25.064" v="422" actId="14734"/>
          <ac:graphicFrameMkLst>
            <pc:docMk/>
            <pc:sldMk cId="3339238707" sldId="320"/>
            <ac:graphicFrameMk id="154" creationId="{9C2A3F1B-91A4-1940-D83D-DB24ABE1ADD6}"/>
          </ac:graphicFrameMkLst>
        </pc:graphicFrameChg>
        <pc:graphicFrameChg chg="mod modGraphic">
          <ac:chgData name="Peace TAY Jiunn Ching" userId="f28a1e62-512c-4efb-968d-06174a144fbf" providerId="ADAL" clId="{DAD7CF91-65C3-445C-840E-CBFE60566C3C}" dt="2022-06-18T08:07:46.151" v="254" actId="14100"/>
          <ac:graphicFrameMkLst>
            <pc:docMk/>
            <pc:sldMk cId="3339238707" sldId="320"/>
            <ac:graphicFrameMk id="173" creationId="{CCA284E8-3BF4-15E8-47AA-D7E990C55F12}"/>
          </ac:graphicFrameMkLst>
        </pc:graphicFrameChg>
        <pc:picChg chg="mod">
          <ac:chgData name="Peace TAY Jiunn Ching" userId="f28a1e62-512c-4efb-968d-06174a144fbf" providerId="ADAL" clId="{DAD7CF91-65C3-445C-840E-CBFE60566C3C}" dt="2022-06-18T08:05:59.251" v="216" actId="1076"/>
          <ac:picMkLst>
            <pc:docMk/>
            <pc:sldMk cId="3339238707" sldId="320"/>
            <ac:picMk id="6" creationId="{9DC2DA88-97F6-A322-7C15-620266F29A9A}"/>
          </ac:picMkLst>
        </pc:picChg>
        <pc:picChg chg="mod modCrop">
          <ac:chgData name="Peace TAY Jiunn Ching" userId="f28a1e62-512c-4efb-968d-06174a144fbf" providerId="ADAL" clId="{DAD7CF91-65C3-445C-840E-CBFE60566C3C}" dt="2022-06-18T08:05:30.534" v="202" actId="1076"/>
          <ac:picMkLst>
            <pc:docMk/>
            <pc:sldMk cId="3339238707" sldId="320"/>
            <ac:picMk id="7" creationId="{C12C76B7-8EE9-E006-5340-05634564EBEE}"/>
          </ac:picMkLst>
        </pc:picChg>
        <pc:picChg chg="add mod ord modCrop">
          <ac:chgData name="Peace TAY Jiunn Ching" userId="f28a1e62-512c-4efb-968d-06174a144fbf" providerId="ADAL" clId="{DAD7CF91-65C3-445C-840E-CBFE60566C3C}" dt="2022-06-18T08:05:42.222" v="205" actId="14100"/>
          <ac:picMkLst>
            <pc:docMk/>
            <pc:sldMk cId="3339238707" sldId="320"/>
            <ac:picMk id="169" creationId="{4C12A2DF-29FA-62B1-4F89-0D71CCC8B39B}"/>
          </ac:picMkLst>
        </pc:picChg>
      </pc:sldChg>
      <pc:sldChg chg="modSp mod">
        <pc:chgData name="Peace TAY Jiunn Ching" userId="f28a1e62-512c-4efb-968d-06174a144fbf" providerId="ADAL" clId="{DAD7CF91-65C3-445C-840E-CBFE60566C3C}" dt="2022-06-18T07:45:05.159" v="80" actId="20577"/>
        <pc:sldMkLst>
          <pc:docMk/>
          <pc:sldMk cId="2704058444" sldId="325"/>
        </pc:sldMkLst>
        <pc:spChg chg="mod">
          <ac:chgData name="Peace TAY Jiunn Ching" userId="f28a1e62-512c-4efb-968d-06174a144fbf" providerId="ADAL" clId="{DAD7CF91-65C3-445C-840E-CBFE60566C3C}" dt="2022-06-18T07:45:05.159" v="80" actId="20577"/>
          <ac:spMkLst>
            <pc:docMk/>
            <pc:sldMk cId="2704058444" sldId="325"/>
            <ac:spMk id="96" creationId="{50F0F6A1-1204-FA03-9471-B123A101F7AD}"/>
          </ac:spMkLst>
        </pc:spChg>
        <pc:spChg chg="mod">
          <ac:chgData name="Peace TAY Jiunn Ching" userId="f28a1e62-512c-4efb-968d-06174a144fbf" providerId="ADAL" clId="{DAD7CF91-65C3-445C-840E-CBFE60566C3C}" dt="2022-06-18T07:42:07.671" v="71" actId="14100"/>
          <ac:spMkLst>
            <pc:docMk/>
            <pc:sldMk cId="2704058444" sldId="325"/>
            <ac:spMk id="97" creationId="{C300165B-3C54-8234-BBF8-639BC1E5A5DB}"/>
          </ac:spMkLst>
        </pc:spChg>
        <pc:spChg chg="mod">
          <ac:chgData name="Peace TAY Jiunn Ching" userId="f28a1e62-512c-4efb-968d-06174a144fbf" providerId="ADAL" clId="{DAD7CF91-65C3-445C-840E-CBFE60566C3C}" dt="2022-06-18T07:42:10.694" v="72" actId="14100"/>
          <ac:spMkLst>
            <pc:docMk/>
            <pc:sldMk cId="2704058444" sldId="325"/>
            <ac:spMk id="98" creationId="{96F2E49B-2B09-8351-6EF7-5F2D4B8E00EB}"/>
          </ac:spMkLst>
        </pc:spChg>
      </pc:sldChg>
      <pc:sldChg chg="addSp delSp modSp mod">
        <pc:chgData name="Peace TAY Jiunn Ching" userId="f28a1e62-512c-4efb-968d-06174a144fbf" providerId="ADAL" clId="{DAD7CF91-65C3-445C-840E-CBFE60566C3C}" dt="2022-06-18T13:08:52.030" v="388" actId="14734"/>
        <pc:sldMkLst>
          <pc:docMk/>
          <pc:sldMk cId="1939221652" sldId="334"/>
        </pc:sldMkLst>
        <pc:spChg chg="mod">
          <ac:chgData name="Peace TAY Jiunn Ching" userId="f28a1e62-512c-4efb-968d-06174a144fbf" providerId="ADAL" clId="{DAD7CF91-65C3-445C-840E-CBFE60566C3C}" dt="2022-06-18T08:14:21.279" v="287" actId="1076"/>
          <ac:spMkLst>
            <pc:docMk/>
            <pc:sldMk cId="1939221652" sldId="334"/>
            <ac:spMk id="3" creationId="{5A41574D-3F62-26E3-BF85-6EAAF98B7C70}"/>
          </ac:spMkLst>
        </pc:spChg>
        <pc:spChg chg="mod">
          <ac:chgData name="Peace TAY Jiunn Ching" userId="f28a1e62-512c-4efb-968d-06174a144fbf" providerId="ADAL" clId="{DAD7CF91-65C3-445C-840E-CBFE60566C3C}" dt="2022-06-18T08:14:20.110" v="286" actId="1076"/>
          <ac:spMkLst>
            <pc:docMk/>
            <pc:sldMk cId="1939221652" sldId="334"/>
            <ac:spMk id="106" creationId="{2D40773F-E22A-1B51-5F83-7D279F86C8CF}"/>
          </ac:spMkLst>
        </pc:spChg>
        <pc:spChg chg="mod">
          <ac:chgData name="Peace TAY Jiunn Ching" userId="f28a1e62-512c-4efb-968d-06174a144fbf" providerId="ADAL" clId="{DAD7CF91-65C3-445C-840E-CBFE60566C3C}" dt="2022-06-18T08:14:23.653" v="288" actId="1076"/>
          <ac:spMkLst>
            <pc:docMk/>
            <pc:sldMk cId="1939221652" sldId="334"/>
            <ac:spMk id="107" creationId="{B0B1E708-520A-35FB-0732-936F81505332}"/>
          </ac:spMkLst>
        </pc:spChg>
        <pc:spChg chg="mod">
          <ac:chgData name="Peace TAY Jiunn Ching" userId="f28a1e62-512c-4efb-968d-06174a144fbf" providerId="ADAL" clId="{DAD7CF91-65C3-445C-840E-CBFE60566C3C}" dt="2022-06-18T08:14:27.956" v="290" actId="1076"/>
          <ac:spMkLst>
            <pc:docMk/>
            <pc:sldMk cId="1939221652" sldId="334"/>
            <ac:spMk id="108" creationId="{EB135E18-37F9-E72D-3AEB-B7AFE3805078}"/>
          </ac:spMkLst>
        </pc:spChg>
        <pc:spChg chg="mod">
          <ac:chgData name="Peace TAY Jiunn Ching" userId="f28a1e62-512c-4efb-968d-06174a144fbf" providerId="ADAL" clId="{DAD7CF91-65C3-445C-840E-CBFE60566C3C}" dt="2022-06-18T08:14:30.359" v="291" actId="1076"/>
          <ac:spMkLst>
            <pc:docMk/>
            <pc:sldMk cId="1939221652" sldId="334"/>
            <ac:spMk id="109" creationId="{9373C267-2CE3-44EE-8643-832935D05377}"/>
          </ac:spMkLst>
        </pc:spChg>
        <pc:spChg chg="add del mod">
          <ac:chgData name="Peace TAY Jiunn Ching" userId="f28a1e62-512c-4efb-968d-06174a144fbf" providerId="ADAL" clId="{DAD7CF91-65C3-445C-840E-CBFE60566C3C}" dt="2022-06-18T13:04:46.835" v="310" actId="1076"/>
          <ac:spMkLst>
            <pc:docMk/>
            <pc:sldMk cId="1939221652" sldId="334"/>
            <ac:spMk id="110" creationId="{99EDA0A4-8DD0-64AD-6E08-6348188FBCAD}"/>
          </ac:spMkLst>
        </pc:spChg>
        <pc:spChg chg="mod">
          <ac:chgData name="Peace TAY Jiunn Ching" userId="f28a1e62-512c-4efb-968d-06174a144fbf" providerId="ADAL" clId="{DAD7CF91-65C3-445C-840E-CBFE60566C3C}" dt="2022-06-18T08:14:05.777" v="282" actId="1076"/>
          <ac:spMkLst>
            <pc:docMk/>
            <pc:sldMk cId="1939221652" sldId="334"/>
            <ac:spMk id="111" creationId="{D9EACA4A-ECCB-CAF9-7707-1AC69E859FCB}"/>
          </ac:spMkLst>
        </pc:spChg>
        <pc:spChg chg="mod">
          <ac:chgData name="Peace TAY Jiunn Ching" userId="f28a1e62-512c-4efb-968d-06174a144fbf" providerId="ADAL" clId="{DAD7CF91-65C3-445C-840E-CBFE60566C3C}" dt="2022-06-18T08:14:09.844" v="284" actId="1076"/>
          <ac:spMkLst>
            <pc:docMk/>
            <pc:sldMk cId="1939221652" sldId="334"/>
            <ac:spMk id="112" creationId="{71C8374B-D8F2-01CA-A39D-952FCFE582E3}"/>
          </ac:spMkLst>
        </pc:spChg>
        <pc:spChg chg="mod">
          <ac:chgData name="Peace TAY Jiunn Ching" userId="f28a1e62-512c-4efb-968d-06174a144fbf" providerId="ADAL" clId="{DAD7CF91-65C3-445C-840E-CBFE60566C3C}" dt="2022-06-18T08:14:07.557" v="283" actId="1076"/>
          <ac:spMkLst>
            <pc:docMk/>
            <pc:sldMk cId="1939221652" sldId="334"/>
            <ac:spMk id="113" creationId="{678AEA6E-732A-04EC-3EB5-D52181C66626}"/>
          </ac:spMkLst>
        </pc:spChg>
        <pc:spChg chg="mod">
          <ac:chgData name="Peace TAY Jiunn Ching" userId="f28a1e62-512c-4efb-968d-06174a144fbf" providerId="ADAL" clId="{DAD7CF91-65C3-445C-840E-CBFE60566C3C}" dt="2022-06-18T08:14:25.710" v="289" actId="1076"/>
          <ac:spMkLst>
            <pc:docMk/>
            <pc:sldMk cId="1939221652" sldId="334"/>
            <ac:spMk id="114" creationId="{790C9EAE-94FF-4C19-FB27-F7CADFDBE4BA}"/>
          </ac:spMkLst>
        </pc:spChg>
        <pc:graphicFrameChg chg="mod modGraphic">
          <ac:chgData name="Peace TAY Jiunn Ching" userId="f28a1e62-512c-4efb-968d-06174a144fbf" providerId="ADAL" clId="{DAD7CF91-65C3-445C-840E-CBFE60566C3C}" dt="2022-06-18T13:08:52.030" v="388" actId="14734"/>
          <ac:graphicFrameMkLst>
            <pc:docMk/>
            <pc:sldMk cId="1939221652" sldId="334"/>
            <ac:graphicFrameMk id="84" creationId="{B7F0F984-5A47-E067-EE15-1A00854452B3}"/>
          </ac:graphicFrameMkLst>
        </pc:graphicFrameChg>
        <pc:graphicFrameChg chg="mod modGraphic">
          <ac:chgData name="Peace TAY Jiunn Ching" userId="f28a1e62-512c-4efb-968d-06174a144fbf" providerId="ADAL" clId="{DAD7CF91-65C3-445C-840E-CBFE60566C3C}" dt="2022-06-18T08:07:07.597" v="240" actId="14100"/>
          <ac:graphicFrameMkLst>
            <pc:docMk/>
            <pc:sldMk cId="1939221652" sldId="334"/>
            <ac:graphicFrameMk id="88" creationId="{46E68F57-D2C8-5EF7-1DB0-BB49D9EA9298}"/>
          </ac:graphicFrameMkLst>
        </pc:graphicFrameChg>
        <pc:graphicFrameChg chg="mod modGraphic">
          <ac:chgData name="Peace TAY Jiunn Ching" userId="f28a1e62-512c-4efb-968d-06174a144fbf" providerId="ADAL" clId="{DAD7CF91-65C3-445C-840E-CBFE60566C3C}" dt="2022-06-18T13:04:12.526" v="308" actId="2164"/>
          <ac:graphicFrameMkLst>
            <pc:docMk/>
            <pc:sldMk cId="1939221652" sldId="334"/>
            <ac:graphicFrameMk id="89" creationId="{FD1DDD35-351A-7879-DED4-F6430D285941}"/>
          </ac:graphicFrameMkLst>
        </pc:graphicFrameChg>
        <pc:picChg chg="mod">
          <ac:chgData name="Peace TAY Jiunn Ching" userId="f28a1e62-512c-4efb-968d-06174a144fbf" providerId="ADAL" clId="{DAD7CF91-65C3-445C-840E-CBFE60566C3C}" dt="2022-06-18T08:00:35.616" v="120" actId="14100"/>
          <ac:picMkLst>
            <pc:docMk/>
            <pc:sldMk cId="1939221652" sldId="334"/>
            <ac:picMk id="2" creationId="{A7AC4EAC-DC05-8351-3859-F031D36B6DAA}"/>
          </ac:picMkLst>
        </pc:picChg>
        <pc:picChg chg="mod">
          <ac:chgData name="Peace TAY Jiunn Ching" userId="f28a1e62-512c-4efb-968d-06174a144fbf" providerId="ADAL" clId="{DAD7CF91-65C3-445C-840E-CBFE60566C3C}" dt="2022-06-18T08:01:53.746" v="143" actId="14100"/>
          <ac:picMkLst>
            <pc:docMk/>
            <pc:sldMk cId="1939221652" sldId="334"/>
            <ac:picMk id="4" creationId="{2504CC3D-B86F-B440-5DDC-679DFB785DF2}"/>
          </ac:picMkLst>
        </pc:picChg>
      </pc:sldChg>
      <pc:sldChg chg="modSp mod">
        <pc:chgData name="Peace TAY Jiunn Ching" userId="f28a1e62-512c-4efb-968d-06174a144fbf" providerId="ADAL" clId="{DAD7CF91-65C3-445C-840E-CBFE60566C3C}" dt="2022-06-18T08:13:41.246" v="277" actId="121"/>
        <pc:sldMkLst>
          <pc:docMk/>
          <pc:sldMk cId="1175901059" sldId="335"/>
        </pc:sldMkLst>
        <pc:spChg chg="mod">
          <ac:chgData name="Peace TAY Jiunn Ching" userId="f28a1e62-512c-4efb-968d-06174a144fbf" providerId="ADAL" clId="{DAD7CF91-65C3-445C-840E-CBFE60566C3C}" dt="2022-06-18T08:13:06.175" v="262" actId="1076"/>
          <ac:spMkLst>
            <pc:docMk/>
            <pc:sldMk cId="1175901059" sldId="335"/>
            <ac:spMk id="9" creationId="{D2296076-C62B-CAEC-2C41-363BC6997644}"/>
          </ac:spMkLst>
        </pc:spChg>
        <pc:spChg chg="mod">
          <ac:chgData name="Peace TAY Jiunn Ching" userId="f28a1e62-512c-4efb-968d-06174a144fbf" providerId="ADAL" clId="{DAD7CF91-65C3-445C-840E-CBFE60566C3C}" dt="2022-06-18T08:13:06.175" v="262" actId="1076"/>
          <ac:spMkLst>
            <pc:docMk/>
            <pc:sldMk cId="1175901059" sldId="335"/>
            <ac:spMk id="11" creationId="{AE5352A4-EAEC-D6A4-F5E8-2B2BA89624F8}"/>
          </ac:spMkLst>
        </pc:spChg>
        <pc:spChg chg="mod">
          <ac:chgData name="Peace TAY Jiunn Ching" userId="f28a1e62-512c-4efb-968d-06174a144fbf" providerId="ADAL" clId="{DAD7CF91-65C3-445C-840E-CBFE60566C3C}" dt="2022-06-18T08:13:06.175" v="262" actId="1076"/>
          <ac:spMkLst>
            <pc:docMk/>
            <pc:sldMk cId="1175901059" sldId="335"/>
            <ac:spMk id="13" creationId="{FE218D2C-A521-FD5D-ADBC-70568AB64080}"/>
          </ac:spMkLst>
        </pc:spChg>
        <pc:spChg chg="mod">
          <ac:chgData name="Peace TAY Jiunn Ching" userId="f28a1e62-512c-4efb-968d-06174a144fbf" providerId="ADAL" clId="{DAD7CF91-65C3-445C-840E-CBFE60566C3C}" dt="2022-06-18T08:13:06.175" v="262" actId="1076"/>
          <ac:spMkLst>
            <pc:docMk/>
            <pc:sldMk cId="1175901059" sldId="335"/>
            <ac:spMk id="14" creationId="{24A5518F-64E0-E113-64BB-38B39573BB6C}"/>
          </ac:spMkLst>
        </pc:spChg>
        <pc:spChg chg="mod">
          <ac:chgData name="Peace TAY Jiunn Ching" userId="f28a1e62-512c-4efb-968d-06174a144fbf" providerId="ADAL" clId="{DAD7CF91-65C3-445C-840E-CBFE60566C3C}" dt="2022-06-18T08:13:06.175" v="262" actId="1076"/>
          <ac:spMkLst>
            <pc:docMk/>
            <pc:sldMk cId="1175901059" sldId="335"/>
            <ac:spMk id="15" creationId="{5A97B4C2-9C4C-FB49-5B4B-2B2E292E77C2}"/>
          </ac:spMkLst>
        </pc:spChg>
        <pc:spChg chg="mod">
          <ac:chgData name="Peace TAY Jiunn Ching" userId="f28a1e62-512c-4efb-968d-06174a144fbf" providerId="ADAL" clId="{DAD7CF91-65C3-445C-840E-CBFE60566C3C}" dt="2022-06-18T08:13:06.175" v="262" actId="1076"/>
          <ac:spMkLst>
            <pc:docMk/>
            <pc:sldMk cId="1175901059" sldId="335"/>
            <ac:spMk id="16" creationId="{25596907-87CA-8D0E-6941-704685E1A843}"/>
          </ac:spMkLst>
        </pc:spChg>
        <pc:spChg chg="mod">
          <ac:chgData name="Peace TAY Jiunn Ching" userId="f28a1e62-512c-4efb-968d-06174a144fbf" providerId="ADAL" clId="{DAD7CF91-65C3-445C-840E-CBFE60566C3C}" dt="2022-06-18T08:13:06.175" v="262" actId="1076"/>
          <ac:spMkLst>
            <pc:docMk/>
            <pc:sldMk cId="1175901059" sldId="335"/>
            <ac:spMk id="17" creationId="{785905E6-8E33-90BF-1FF2-917C3D86D21B}"/>
          </ac:spMkLst>
        </pc:spChg>
        <pc:spChg chg="mod">
          <ac:chgData name="Peace TAY Jiunn Ching" userId="f28a1e62-512c-4efb-968d-06174a144fbf" providerId="ADAL" clId="{DAD7CF91-65C3-445C-840E-CBFE60566C3C}" dt="2022-06-18T08:13:06.175" v="262" actId="1076"/>
          <ac:spMkLst>
            <pc:docMk/>
            <pc:sldMk cId="1175901059" sldId="335"/>
            <ac:spMk id="18" creationId="{B4A58FBB-42AA-B86B-BAC9-32EE16DD6993}"/>
          </ac:spMkLst>
        </pc:spChg>
        <pc:spChg chg="mod">
          <ac:chgData name="Peace TAY Jiunn Ching" userId="f28a1e62-512c-4efb-968d-06174a144fbf" providerId="ADAL" clId="{DAD7CF91-65C3-445C-840E-CBFE60566C3C}" dt="2022-06-18T08:13:15.398" v="265" actId="1076"/>
          <ac:spMkLst>
            <pc:docMk/>
            <pc:sldMk cId="1175901059" sldId="335"/>
            <ac:spMk id="19" creationId="{65206683-6A34-B029-EB7B-4DFBF810F02D}"/>
          </ac:spMkLst>
        </pc:spChg>
        <pc:spChg chg="mod">
          <ac:chgData name="Peace TAY Jiunn Ching" userId="f28a1e62-512c-4efb-968d-06174a144fbf" providerId="ADAL" clId="{DAD7CF91-65C3-445C-840E-CBFE60566C3C}" dt="2022-06-18T08:13:41.246" v="277" actId="121"/>
          <ac:spMkLst>
            <pc:docMk/>
            <pc:sldMk cId="1175901059" sldId="335"/>
            <ac:spMk id="20" creationId="{3AFB6AFF-F748-3112-7548-465B35425C9C}"/>
          </ac:spMkLst>
        </pc:spChg>
        <pc:spChg chg="mod">
          <ac:chgData name="Peace TAY Jiunn Ching" userId="f28a1e62-512c-4efb-968d-06174a144fbf" providerId="ADAL" clId="{DAD7CF91-65C3-445C-840E-CBFE60566C3C}" dt="2022-06-18T08:13:06.175" v="262" actId="1076"/>
          <ac:spMkLst>
            <pc:docMk/>
            <pc:sldMk cId="1175901059" sldId="335"/>
            <ac:spMk id="21" creationId="{CFFE2015-CF88-3903-2E51-EA79C047B300}"/>
          </ac:spMkLst>
        </pc:spChg>
        <pc:spChg chg="mod">
          <ac:chgData name="Peace TAY Jiunn Ching" userId="f28a1e62-512c-4efb-968d-06174a144fbf" providerId="ADAL" clId="{DAD7CF91-65C3-445C-840E-CBFE60566C3C}" dt="2022-06-18T08:13:06.175" v="262" actId="1076"/>
          <ac:spMkLst>
            <pc:docMk/>
            <pc:sldMk cId="1175901059" sldId="335"/>
            <ac:spMk id="22" creationId="{5C99DB34-FEF0-D9FE-BD44-84D2AB7F31BD}"/>
          </ac:spMkLst>
        </pc:spChg>
        <pc:spChg chg="mod">
          <ac:chgData name="Peace TAY Jiunn Ching" userId="f28a1e62-512c-4efb-968d-06174a144fbf" providerId="ADAL" clId="{DAD7CF91-65C3-445C-840E-CBFE60566C3C}" dt="2022-06-18T08:13:06.175" v="262" actId="1076"/>
          <ac:spMkLst>
            <pc:docMk/>
            <pc:sldMk cId="1175901059" sldId="335"/>
            <ac:spMk id="23" creationId="{11C37B34-A52A-9159-4315-FA5FD92F7337}"/>
          </ac:spMkLst>
        </pc:spChg>
        <pc:spChg chg="mod">
          <ac:chgData name="Peace TAY Jiunn Ching" userId="f28a1e62-512c-4efb-968d-06174a144fbf" providerId="ADAL" clId="{DAD7CF91-65C3-445C-840E-CBFE60566C3C}" dt="2022-06-18T08:13:06.175" v="262" actId="1076"/>
          <ac:spMkLst>
            <pc:docMk/>
            <pc:sldMk cId="1175901059" sldId="335"/>
            <ac:spMk id="24" creationId="{EE696369-B6A8-56F7-A160-3764AB3A9B37}"/>
          </ac:spMkLst>
        </pc:spChg>
        <pc:spChg chg="mod">
          <ac:chgData name="Peace TAY Jiunn Ching" userId="f28a1e62-512c-4efb-968d-06174a144fbf" providerId="ADAL" clId="{DAD7CF91-65C3-445C-840E-CBFE60566C3C}" dt="2022-06-18T08:13:06.175" v="262" actId="1076"/>
          <ac:spMkLst>
            <pc:docMk/>
            <pc:sldMk cId="1175901059" sldId="335"/>
            <ac:spMk id="25" creationId="{BA586AEC-8BB3-2773-7E24-8D08941EFAE4}"/>
          </ac:spMkLst>
        </pc:spChg>
        <pc:spChg chg="mod">
          <ac:chgData name="Peace TAY Jiunn Ching" userId="f28a1e62-512c-4efb-968d-06174a144fbf" providerId="ADAL" clId="{DAD7CF91-65C3-445C-840E-CBFE60566C3C}" dt="2022-06-18T08:13:06.175" v="262" actId="1076"/>
          <ac:spMkLst>
            <pc:docMk/>
            <pc:sldMk cId="1175901059" sldId="335"/>
            <ac:spMk id="26" creationId="{B3C85847-719F-7756-C4EF-AD48A545853D}"/>
          </ac:spMkLst>
        </pc:spChg>
        <pc:spChg chg="mod">
          <ac:chgData name="Peace TAY Jiunn Ching" userId="f28a1e62-512c-4efb-968d-06174a144fbf" providerId="ADAL" clId="{DAD7CF91-65C3-445C-840E-CBFE60566C3C}" dt="2022-06-18T08:13:06.175" v="262" actId="1076"/>
          <ac:spMkLst>
            <pc:docMk/>
            <pc:sldMk cId="1175901059" sldId="335"/>
            <ac:spMk id="27" creationId="{5FE903EB-0D48-2E15-AA85-663022DEDF85}"/>
          </ac:spMkLst>
        </pc:spChg>
        <pc:spChg chg="mod">
          <ac:chgData name="Peace TAY Jiunn Ching" userId="f28a1e62-512c-4efb-968d-06174a144fbf" providerId="ADAL" clId="{DAD7CF91-65C3-445C-840E-CBFE60566C3C}" dt="2022-06-18T08:13:06.175" v="262" actId="1076"/>
          <ac:spMkLst>
            <pc:docMk/>
            <pc:sldMk cId="1175901059" sldId="335"/>
            <ac:spMk id="28" creationId="{A3FD8011-6EA6-74D5-07B7-2E7F464816CD}"/>
          </ac:spMkLst>
        </pc:spChg>
        <pc:spChg chg="mod">
          <ac:chgData name="Peace TAY Jiunn Ching" userId="f28a1e62-512c-4efb-968d-06174a144fbf" providerId="ADAL" clId="{DAD7CF91-65C3-445C-840E-CBFE60566C3C}" dt="2022-06-18T08:13:06.175" v="262" actId="1076"/>
          <ac:spMkLst>
            <pc:docMk/>
            <pc:sldMk cId="1175901059" sldId="335"/>
            <ac:spMk id="29" creationId="{2EE5B74C-5217-01FD-2DBC-1FC4A4DF0B6B}"/>
          </ac:spMkLst>
        </pc:spChg>
        <pc:picChg chg="mod">
          <ac:chgData name="Peace TAY Jiunn Ching" userId="f28a1e62-512c-4efb-968d-06174a144fbf" providerId="ADAL" clId="{DAD7CF91-65C3-445C-840E-CBFE60566C3C}" dt="2022-06-18T08:13:06.175" v="262" actId="1076"/>
          <ac:picMkLst>
            <pc:docMk/>
            <pc:sldMk cId="1175901059" sldId="335"/>
            <ac:picMk id="6" creationId="{4900E24A-D3CE-BE1E-958D-34D6B97CBC36}"/>
          </ac:picMkLst>
        </pc:picChg>
      </pc:sldChg>
      <pc:sldChg chg="modSp mod">
        <pc:chgData name="Peace TAY Jiunn Ching" userId="f28a1e62-512c-4efb-968d-06174a144fbf" providerId="ADAL" clId="{DAD7CF91-65C3-445C-840E-CBFE60566C3C}" dt="2022-06-18T08:15:30.715" v="304" actId="404"/>
        <pc:sldMkLst>
          <pc:docMk/>
          <pc:sldMk cId="163212943" sldId="340"/>
        </pc:sldMkLst>
        <pc:spChg chg="mod">
          <ac:chgData name="Peace TAY Jiunn Ching" userId="f28a1e62-512c-4efb-968d-06174a144fbf" providerId="ADAL" clId="{DAD7CF91-65C3-445C-840E-CBFE60566C3C}" dt="2022-06-18T08:15:30.715" v="304" actId="404"/>
          <ac:spMkLst>
            <pc:docMk/>
            <pc:sldMk cId="163212943" sldId="340"/>
            <ac:spMk id="11" creationId="{6EA17632-AF92-C882-8C2F-04DA55558508}"/>
          </ac:spMkLst>
        </pc:spChg>
      </pc:sldChg>
      <pc:sldChg chg="modSp mod">
        <pc:chgData name="Peace TAY Jiunn Ching" userId="f28a1e62-512c-4efb-968d-06174a144fbf" providerId="ADAL" clId="{DAD7CF91-65C3-445C-840E-CBFE60566C3C}" dt="2022-06-18T08:15:38.903" v="305" actId="404"/>
        <pc:sldMkLst>
          <pc:docMk/>
          <pc:sldMk cId="1192474712" sldId="341"/>
        </pc:sldMkLst>
        <pc:spChg chg="mod">
          <ac:chgData name="Peace TAY Jiunn Ching" userId="f28a1e62-512c-4efb-968d-06174a144fbf" providerId="ADAL" clId="{DAD7CF91-65C3-445C-840E-CBFE60566C3C}" dt="2022-06-18T08:15:38.903" v="305" actId="404"/>
          <ac:spMkLst>
            <pc:docMk/>
            <pc:sldMk cId="1192474712" sldId="341"/>
            <ac:spMk id="11" creationId="{6EA17632-AF92-C882-8C2F-04DA55558508}"/>
          </ac:spMkLst>
        </pc:spChg>
      </pc:sldChg>
      <pc:sldChg chg="modSp mod">
        <pc:chgData name="Peace TAY Jiunn Ching" userId="f28a1e62-512c-4efb-968d-06174a144fbf" providerId="ADAL" clId="{DAD7CF91-65C3-445C-840E-CBFE60566C3C}" dt="2022-06-18T13:13:59.481" v="429" actId="20577"/>
        <pc:sldMkLst>
          <pc:docMk/>
          <pc:sldMk cId="1752013220" sldId="343"/>
        </pc:sldMkLst>
        <pc:spChg chg="mod">
          <ac:chgData name="Peace TAY Jiunn Ching" userId="f28a1e62-512c-4efb-968d-06174a144fbf" providerId="ADAL" clId="{DAD7CF91-65C3-445C-840E-CBFE60566C3C}" dt="2022-06-18T13:13:59.481" v="429" actId="20577"/>
          <ac:spMkLst>
            <pc:docMk/>
            <pc:sldMk cId="1752013220" sldId="343"/>
            <ac:spMk id="7" creationId="{82894D18-F2BD-FD4C-4638-7E261D9DE356}"/>
          </ac:spMkLst>
        </pc:spChg>
        <pc:spChg chg="mod">
          <ac:chgData name="Peace TAY Jiunn Ching" userId="f28a1e62-512c-4efb-968d-06174a144fbf" providerId="ADAL" clId="{DAD7CF91-65C3-445C-840E-CBFE60566C3C}" dt="2022-06-18T13:12:55.407" v="425" actId="13926"/>
          <ac:spMkLst>
            <pc:docMk/>
            <pc:sldMk cId="1752013220" sldId="343"/>
            <ac:spMk id="11" creationId="{6EA17632-AF92-C882-8C2F-04DA55558508}"/>
          </ac:spMkLst>
        </pc:spChg>
        <pc:picChg chg="mod">
          <ac:chgData name="Peace TAY Jiunn Ching" userId="f28a1e62-512c-4efb-968d-06174a144fbf" providerId="ADAL" clId="{DAD7CF91-65C3-445C-840E-CBFE60566C3C}" dt="2022-06-18T13:12:13.331" v="424" actId="1076"/>
          <ac:picMkLst>
            <pc:docMk/>
            <pc:sldMk cId="1752013220" sldId="343"/>
            <ac:picMk id="10" creationId="{089C4B67-D442-377F-2348-22037C7B3973}"/>
          </ac:picMkLst>
        </pc:picChg>
      </pc:sldChg>
    </pc:docChg>
  </pc:docChgLst>
  <pc:docChgLst>
    <pc:chgData name="Kenneth LOW Yan Wei" userId="6c81e348-70bb-4725-a6a3-9c5fa5e08f68" providerId="ADAL" clId="{8D0E1EB4-101B-4958-A8FD-3EF830823535}"/>
    <pc:docChg chg="custSel modSld">
      <pc:chgData name="Kenneth LOW Yan Wei" userId="6c81e348-70bb-4725-a6a3-9c5fa5e08f68" providerId="ADAL" clId="{8D0E1EB4-101B-4958-A8FD-3EF830823535}" dt="2022-06-19T14:44:04.615" v="128" actId="1035"/>
      <pc:docMkLst>
        <pc:docMk/>
      </pc:docMkLst>
      <pc:sldChg chg="modSp mod">
        <pc:chgData name="Kenneth LOW Yan Wei" userId="6c81e348-70bb-4725-a6a3-9c5fa5e08f68" providerId="ADAL" clId="{8D0E1EB4-101B-4958-A8FD-3EF830823535}" dt="2022-06-19T14:44:04.615" v="128" actId="1035"/>
        <pc:sldMkLst>
          <pc:docMk/>
          <pc:sldMk cId="2219109057" sldId="256"/>
        </pc:sldMkLst>
        <pc:spChg chg="mod">
          <ac:chgData name="Kenneth LOW Yan Wei" userId="6c81e348-70bb-4725-a6a3-9c5fa5e08f68" providerId="ADAL" clId="{8D0E1EB4-101B-4958-A8FD-3EF830823535}" dt="2022-06-19T14:43:43.973" v="113" actId="14100"/>
          <ac:spMkLst>
            <pc:docMk/>
            <pc:sldMk cId="2219109057" sldId="256"/>
            <ac:spMk id="89" creationId="{BF7DBDA0-024E-9294-E773-B9E9DBFCAEE2}"/>
          </ac:spMkLst>
        </pc:spChg>
        <pc:spChg chg="mod">
          <ac:chgData name="Kenneth LOW Yan Wei" userId="6c81e348-70bb-4725-a6a3-9c5fa5e08f68" providerId="ADAL" clId="{8D0E1EB4-101B-4958-A8FD-3EF830823535}" dt="2022-06-19T14:44:04.615" v="128" actId="1035"/>
          <ac:spMkLst>
            <pc:docMk/>
            <pc:sldMk cId="2219109057" sldId="256"/>
            <ac:spMk id="91" creationId="{018B7D92-8F0F-AD25-E890-9104FDED9191}"/>
          </ac:spMkLst>
        </pc:spChg>
      </pc:sldChg>
      <pc:sldChg chg="modSp mod delCm">
        <pc:chgData name="Kenneth LOW Yan Wei" userId="6c81e348-70bb-4725-a6a3-9c5fa5e08f68" providerId="ADAL" clId="{8D0E1EB4-101B-4958-A8FD-3EF830823535}" dt="2022-06-19T07:50:56.255" v="69" actId="20577"/>
        <pc:sldMkLst>
          <pc:docMk/>
          <pc:sldMk cId="597911833" sldId="317"/>
        </pc:sldMkLst>
        <pc:graphicFrameChg chg="modGraphic">
          <ac:chgData name="Kenneth LOW Yan Wei" userId="6c81e348-70bb-4725-a6a3-9c5fa5e08f68" providerId="ADAL" clId="{8D0E1EB4-101B-4958-A8FD-3EF830823535}" dt="2022-06-19T07:50:56.255" v="69" actId="20577"/>
          <ac:graphicFrameMkLst>
            <pc:docMk/>
            <pc:sldMk cId="597911833" sldId="317"/>
            <ac:graphicFrameMk id="555" creationId="{00000000-0000-0000-0000-000000000000}"/>
          </ac:graphicFrameMkLst>
        </pc:graphicFrameChg>
      </pc:sldChg>
      <pc:sldChg chg="modSp mod">
        <pc:chgData name="Kenneth LOW Yan Wei" userId="6c81e348-70bb-4725-a6a3-9c5fa5e08f68" providerId="ADAL" clId="{8D0E1EB4-101B-4958-A8FD-3EF830823535}" dt="2022-06-19T14:43:15.519" v="99" actId="20577"/>
        <pc:sldMkLst>
          <pc:docMk/>
          <pc:sldMk cId="1085954921" sldId="318"/>
        </pc:sldMkLst>
        <pc:graphicFrameChg chg="modGraphic">
          <ac:chgData name="Kenneth LOW Yan Wei" userId="6c81e348-70bb-4725-a6a3-9c5fa5e08f68" providerId="ADAL" clId="{8D0E1EB4-101B-4958-A8FD-3EF830823535}" dt="2022-06-19T02:44:32.751" v="12" actId="403"/>
          <ac:graphicFrameMkLst>
            <pc:docMk/>
            <pc:sldMk cId="1085954921" sldId="318"/>
            <ac:graphicFrameMk id="3" creationId="{BB67557E-D279-4D58-CAE2-BAC597C64B67}"/>
          </ac:graphicFrameMkLst>
        </pc:graphicFrameChg>
        <pc:graphicFrameChg chg="modGraphic">
          <ac:chgData name="Kenneth LOW Yan Wei" userId="6c81e348-70bb-4725-a6a3-9c5fa5e08f68" providerId="ADAL" clId="{8D0E1EB4-101B-4958-A8FD-3EF830823535}" dt="2022-06-19T14:43:15.519" v="99" actId="20577"/>
          <ac:graphicFrameMkLst>
            <pc:docMk/>
            <pc:sldMk cId="1085954921" sldId="318"/>
            <ac:graphicFrameMk id="154" creationId="{F2BD1213-1E77-4E69-2667-9C3253253BC8}"/>
          </ac:graphicFrameMkLst>
        </pc:graphicFrameChg>
      </pc:sldChg>
      <pc:sldChg chg="modSp mod">
        <pc:chgData name="Kenneth LOW Yan Wei" userId="6c81e348-70bb-4725-a6a3-9c5fa5e08f68" providerId="ADAL" clId="{8D0E1EB4-101B-4958-A8FD-3EF830823535}" dt="2022-06-19T14:43:20.980" v="112" actId="20577"/>
        <pc:sldMkLst>
          <pc:docMk/>
          <pc:sldMk cId="3339238707" sldId="320"/>
        </pc:sldMkLst>
        <pc:graphicFrameChg chg="modGraphic">
          <ac:chgData name="Kenneth LOW Yan Wei" userId="6c81e348-70bb-4725-a6a3-9c5fa5e08f68" providerId="ADAL" clId="{8D0E1EB4-101B-4958-A8FD-3EF830823535}" dt="2022-06-19T14:43:20.980" v="112" actId="20577"/>
          <ac:graphicFrameMkLst>
            <pc:docMk/>
            <pc:sldMk cId="3339238707" sldId="320"/>
            <ac:graphicFrameMk id="154" creationId="{9C2A3F1B-91A4-1940-D83D-DB24ABE1ADD6}"/>
          </ac:graphicFrameMkLst>
        </pc:graphicFrameChg>
        <pc:graphicFrameChg chg="mod">
          <ac:chgData name="Kenneth LOW Yan Wei" userId="6c81e348-70bb-4725-a6a3-9c5fa5e08f68" providerId="ADAL" clId="{8D0E1EB4-101B-4958-A8FD-3EF830823535}" dt="2022-06-19T02:46:10.986" v="13"/>
          <ac:graphicFrameMkLst>
            <pc:docMk/>
            <pc:sldMk cId="3339238707" sldId="320"/>
            <ac:graphicFrameMk id="173" creationId="{CCA284E8-3BF4-15E8-47AA-D7E990C55F12}"/>
          </ac:graphicFrameMkLst>
        </pc:graphicFrameChg>
      </pc:sldChg>
      <pc:sldChg chg="delSp modSp mod delCm">
        <pc:chgData name="Kenneth LOW Yan Wei" userId="6c81e348-70bb-4725-a6a3-9c5fa5e08f68" providerId="ADAL" clId="{8D0E1EB4-101B-4958-A8FD-3EF830823535}" dt="2022-06-19T14:43:06.481" v="86" actId="1036"/>
        <pc:sldMkLst>
          <pc:docMk/>
          <pc:sldMk cId="1939221652" sldId="334"/>
        </pc:sldMkLst>
        <pc:spChg chg="mod">
          <ac:chgData name="Kenneth LOW Yan Wei" userId="6c81e348-70bb-4725-a6a3-9c5fa5e08f68" providerId="ADAL" clId="{8D0E1EB4-101B-4958-A8FD-3EF830823535}" dt="2022-06-19T07:35:38.973" v="20" actId="1076"/>
          <ac:spMkLst>
            <pc:docMk/>
            <pc:sldMk cId="1939221652" sldId="334"/>
            <ac:spMk id="3" creationId="{5A41574D-3F62-26E3-BF85-6EAAF98B7C70}"/>
          </ac:spMkLst>
        </pc:spChg>
        <pc:spChg chg="mod">
          <ac:chgData name="Kenneth LOW Yan Wei" userId="6c81e348-70bb-4725-a6a3-9c5fa5e08f68" providerId="ADAL" clId="{8D0E1EB4-101B-4958-A8FD-3EF830823535}" dt="2022-06-19T07:35:38.973" v="20" actId="1076"/>
          <ac:spMkLst>
            <pc:docMk/>
            <pc:sldMk cId="1939221652" sldId="334"/>
            <ac:spMk id="10" creationId="{5FB5967E-4DC1-989B-94E2-C626A1832BF6}"/>
          </ac:spMkLst>
        </pc:spChg>
        <pc:spChg chg="mod">
          <ac:chgData name="Kenneth LOW Yan Wei" userId="6c81e348-70bb-4725-a6a3-9c5fa5e08f68" providerId="ADAL" clId="{8D0E1EB4-101B-4958-A8FD-3EF830823535}" dt="2022-06-19T07:35:38.973" v="20" actId="1076"/>
          <ac:spMkLst>
            <pc:docMk/>
            <pc:sldMk cId="1939221652" sldId="334"/>
            <ac:spMk id="11" creationId="{149DBBE2-CEC2-48E5-35E9-0E53AFAD1193}"/>
          </ac:spMkLst>
        </pc:spChg>
        <pc:spChg chg="mod">
          <ac:chgData name="Kenneth LOW Yan Wei" userId="6c81e348-70bb-4725-a6a3-9c5fa5e08f68" providerId="ADAL" clId="{8D0E1EB4-101B-4958-A8FD-3EF830823535}" dt="2022-06-19T07:35:38.973" v="20" actId="1076"/>
          <ac:spMkLst>
            <pc:docMk/>
            <pc:sldMk cId="1939221652" sldId="334"/>
            <ac:spMk id="14" creationId="{04658879-6E65-3328-7F48-EB86D7788306}"/>
          </ac:spMkLst>
        </pc:spChg>
        <pc:spChg chg="mod">
          <ac:chgData name="Kenneth LOW Yan Wei" userId="6c81e348-70bb-4725-a6a3-9c5fa5e08f68" providerId="ADAL" clId="{8D0E1EB4-101B-4958-A8FD-3EF830823535}" dt="2022-06-19T07:35:38.973" v="20" actId="1076"/>
          <ac:spMkLst>
            <pc:docMk/>
            <pc:sldMk cId="1939221652" sldId="334"/>
            <ac:spMk id="15" creationId="{72816629-75E8-D22C-C4F8-6B801113C811}"/>
          </ac:spMkLst>
        </pc:spChg>
        <pc:spChg chg="mod">
          <ac:chgData name="Kenneth LOW Yan Wei" userId="6c81e348-70bb-4725-a6a3-9c5fa5e08f68" providerId="ADAL" clId="{8D0E1EB4-101B-4958-A8FD-3EF830823535}" dt="2022-06-19T07:35:38.973" v="20" actId="1076"/>
          <ac:spMkLst>
            <pc:docMk/>
            <pc:sldMk cId="1939221652" sldId="334"/>
            <ac:spMk id="16" creationId="{29765C11-0CE8-AFCA-0D0E-A98DF340E1A6}"/>
          </ac:spMkLst>
        </pc:spChg>
        <pc:spChg chg="mod">
          <ac:chgData name="Kenneth LOW Yan Wei" userId="6c81e348-70bb-4725-a6a3-9c5fa5e08f68" providerId="ADAL" clId="{8D0E1EB4-101B-4958-A8FD-3EF830823535}" dt="2022-06-19T07:35:38.973" v="20" actId="1076"/>
          <ac:spMkLst>
            <pc:docMk/>
            <pc:sldMk cId="1939221652" sldId="334"/>
            <ac:spMk id="104" creationId="{90807569-AB42-B7AE-8EED-2F14156028B2}"/>
          </ac:spMkLst>
        </pc:spChg>
        <pc:spChg chg="mod">
          <ac:chgData name="Kenneth LOW Yan Wei" userId="6c81e348-70bb-4725-a6a3-9c5fa5e08f68" providerId="ADAL" clId="{8D0E1EB4-101B-4958-A8FD-3EF830823535}" dt="2022-06-19T07:35:38.973" v="20" actId="1076"/>
          <ac:spMkLst>
            <pc:docMk/>
            <pc:sldMk cId="1939221652" sldId="334"/>
            <ac:spMk id="106" creationId="{2D40773F-E22A-1B51-5F83-7D279F86C8CF}"/>
          </ac:spMkLst>
        </pc:spChg>
        <pc:spChg chg="mod">
          <ac:chgData name="Kenneth LOW Yan Wei" userId="6c81e348-70bb-4725-a6a3-9c5fa5e08f68" providerId="ADAL" clId="{8D0E1EB4-101B-4958-A8FD-3EF830823535}" dt="2022-06-19T07:35:38.973" v="20" actId="1076"/>
          <ac:spMkLst>
            <pc:docMk/>
            <pc:sldMk cId="1939221652" sldId="334"/>
            <ac:spMk id="107" creationId="{B0B1E708-520A-35FB-0732-936F81505332}"/>
          </ac:spMkLst>
        </pc:spChg>
        <pc:spChg chg="mod">
          <ac:chgData name="Kenneth LOW Yan Wei" userId="6c81e348-70bb-4725-a6a3-9c5fa5e08f68" providerId="ADAL" clId="{8D0E1EB4-101B-4958-A8FD-3EF830823535}" dt="2022-06-19T07:35:38.973" v="20" actId="1076"/>
          <ac:spMkLst>
            <pc:docMk/>
            <pc:sldMk cId="1939221652" sldId="334"/>
            <ac:spMk id="108" creationId="{EB135E18-37F9-E72D-3AEB-B7AFE3805078}"/>
          </ac:spMkLst>
        </pc:spChg>
        <pc:spChg chg="mod">
          <ac:chgData name="Kenneth LOW Yan Wei" userId="6c81e348-70bb-4725-a6a3-9c5fa5e08f68" providerId="ADAL" clId="{8D0E1EB4-101B-4958-A8FD-3EF830823535}" dt="2022-06-19T07:35:38.973" v="20" actId="1076"/>
          <ac:spMkLst>
            <pc:docMk/>
            <pc:sldMk cId="1939221652" sldId="334"/>
            <ac:spMk id="109" creationId="{9373C267-2CE3-44EE-8643-832935D05377}"/>
          </ac:spMkLst>
        </pc:spChg>
        <pc:spChg chg="del mod">
          <ac:chgData name="Kenneth LOW Yan Wei" userId="6c81e348-70bb-4725-a6a3-9c5fa5e08f68" providerId="ADAL" clId="{8D0E1EB4-101B-4958-A8FD-3EF830823535}" dt="2022-06-19T14:42:13.761" v="70" actId="478"/>
          <ac:spMkLst>
            <pc:docMk/>
            <pc:sldMk cId="1939221652" sldId="334"/>
            <ac:spMk id="110" creationId="{99EDA0A4-8DD0-64AD-6E08-6348188FBCAD}"/>
          </ac:spMkLst>
        </pc:spChg>
        <pc:spChg chg="mod">
          <ac:chgData name="Kenneth LOW Yan Wei" userId="6c81e348-70bb-4725-a6a3-9c5fa5e08f68" providerId="ADAL" clId="{8D0E1EB4-101B-4958-A8FD-3EF830823535}" dt="2022-06-19T07:35:38.973" v="20" actId="1076"/>
          <ac:spMkLst>
            <pc:docMk/>
            <pc:sldMk cId="1939221652" sldId="334"/>
            <ac:spMk id="111" creationId="{D9EACA4A-ECCB-CAF9-7707-1AC69E859FCB}"/>
          </ac:spMkLst>
        </pc:spChg>
        <pc:spChg chg="mod">
          <ac:chgData name="Kenneth LOW Yan Wei" userId="6c81e348-70bb-4725-a6a3-9c5fa5e08f68" providerId="ADAL" clId="{8D0E1EB4-101B-4958-A8FD-3EF830823535}" dt="2022-06-19T07:35:38.973" v="20" actId="1076"/>
          <ac:spMkLst>
            <pc:docMk/>
            <pc:sldMk cId="1939221652" sldId="334"/>
            <ac:spMk id="112" creationId="{71C8374B-D8F2-01CA-A39D-952FCFE582E3}"/>
          </ac:spMkLst>
        </pc:spChg>
        <pc:spChg chg="mod">
          <ac:chgData name="Kenneth LOW Yan Wei" userId="6c81e348-70bb-4725-a6a3-9c5fa5e08f68" providerId="ADAL" clId="{8D0E1EB4-101B-4958-A8FD-3EF830823535}" dt="2022-06-19T07:35:38.973" v="20" actId="1076"/>
          <ac:spMkLst>
            <pc:docMk/>
            <pc:sldMk cId="1939221652" sldId="334"/>
            <ac:spMk id="113" creationId="{678AEA6E-732A-04EC-3EB5-D52181C66626}"/>
          </ac:spMkLst>
        </pc:spChg>
        <pc:spChg chg="mod">
          <ac:chgData name="Kenneth LOW Yan Wei" userId="6c81e348-70bb-4725-a6a3-9c5fa5e08f68" providerId="ADAL" clId="{8D0E1EB4-101B-4958-A8FD-3EF830823535}" dt="2022-06-19T07:35:38.973" v="20" actId="1076"/>
          <ac:spMkLst>
            <pc:docMk/>
            <pc:sldMk cId="1939221652" sldId="334"/>
            <ac:spMk id="114" creationId="{790C9EAE-94FF-4C19-FB27-F7CADFDBE4BA}"/>
          </ac:spMkLst>
        </pc:spChg>
        <pc:grpChg chg="mod">
          <ac:chgData name="Kenneth LOW Yan Wei" userId="6c81e348-70bb-4725-a6a3-9c5fa5e08f68" providerId="ADAL" clId="{8D0E1EB4-101B-4958-A8FD-3EF830823535}" dt="2022-06-19T07:35:38.973" v="20" actId="1076"/>
          <ac:grpSpMkLst>
            <pc:docMk/>
            <pc:sldMk cId="1939221652" sldId="334"/>
            <ac:grpSpMk id="17" creationId="{6B477657-04D2-21E4-B1CD-3C4D9C94A1F6}"/>
          </ac:grpSpMkLst>
        </pc:grpChg>
        <pc:grpChg chg="mod">
          <ac:chgData name="Kenneth LOW Yan Wei" userId="6c81e348-70bb-4725-a6a3-9c5fa5e08f68" providerId="ADAL" clId="{8D0E1EB4-101B-4958-A8FD-3EF830823535}" dt="2022-06-19T07:35:38.973" v="20" actId="1076"/>
          <ac:grpSpMkLst>
            <pc:docMk/>
            <pc:sldMk cId="1939221652" sldId="334"/>
            <ac:grpSpMk id="40" creationId="{AF3C1BDD-BB8F-912F-9E55-FE724A2D2237}"/>
          </ac:grpSpMkLst>
        </pc:grpChg>
        <pc:grpChg chg="mod">
          <ac:chgData name="Kenneth LOW Yan Wei" userId="6c81e348-70bb-4725-a6a3-9c5fa5e08f68" providerId="ADAL" clId="{8D0E1EB4-101B-4958-A8FD-3EF830823535}" dt="2022-06-19T07:35:38.973" v="20" actId="1076"/>
          <ac:grpSpMkLst>
            <pc:docMk/>
            <pc:sldMk cId="1939221652" sldId="334"/>
            <ac:grpSpMk id="58" creationId="{37E87CD8-F430-DAEA-BF32-7EE58B29DB6D}"/>
          </ac:grpSpMkLst>
        </pc:grpChg>
        <pc:grpChg chg="mod">
          <ac:chgData name="Kenneth LOW Yan Wei" userId="6c81e348-70bb-4725-a6a3-9c5fa5e08f68" providerId="ADAL" clId="{8D0E1EB4-101B-4958-A8FD-3EF830823535}" dt="2022-06-19T07:35:38.973" v="20" actId="1076"/>
          <ac:grpSpMkLst>
            <pc:docMk/>
            <pc:sldMk cId="1939221652" sldId="334"/>
            <ac:grpSpMk id="71" creationId="{E8A52E0F-5A5A-069E-784B-17A2BB936FA6}"/>
          </ac:grpSpMkLst>
        </pc:grpChg>
        <pc:grpChg chg="mod">
          <ac:chgData name="Kenneth LOW Yan Wei" userId="6c81e348-70bb-4725-a6a3-9c5fa5e08f68" providerId="ADAL" clId="{8D0E1EB4-101B-4958-A8FD-3EF830823535}" dt="2022-06-19T07:35:38.973" v="20" actId="1076"/>
          <ac:grpSpMkLst>
            <pc:docMk/>
            <pc:sldMk cId="1939221652" sldId="334"/>
            <ac:grpSpMk id="90" creationId="{5286D33E-7019-01BC-02C7-22B17AD54199}"/>
          </ac:grpSpMkLst>
        </pc:grpChg>
        <pc:graphicFrameChg chg="mod modGraphic">
          <ac:chgData name="Kenneth LOW Yan Wei" userId="6c81e348-70bb-4725-a6a3-9c5fa5e08f68" providerId="ADAL" clId="{8D0E1EB4-101B-4958-A8FD-3EF830823535}" dt="2022-06-19T14:43:06.481" v="86" actId="1036"/>
          <ac:graphicFrameMkLst>
            <pc:docMk/>
            <pc:sldMk cId="1939221652" sldId="334"/>
            <ac:graphicFrameMk id="84" creationId="{B7F0F984-5A47-E067-EE15-1A00854452B3}"/>
          </ac:graphicFrameMkLst>
        </pc:graphicFrameChg>
        <pc:graphicFrameChg chg="mod">
          <ac:chgData name="Kenneth LOW Yan Wei" userId="6c81e348-70bb-4725-a6a3-9c5fa5e08f68" providerId="ADAL" clId="{8D0E1EB4-101B-4958-A8FD-3EF830823535}" dt="2022-06-19T07:35:38.973" v="20" actId="1076"/>
          <ac:graphicFrameMkLst>
            <pc:docMk/>
            <pc:sldMk cId="1939221652" sldId="334"/>
            <ac:graphicFrameMk id="88" creationId="{46E68F57-D2C8-5EF7-1DB0-BB49D9EA9298}"/>
          </ac:graphicFrameMkLst>
        </pc:graphicFrameChg>
        <pc:graphicFrameChg chg="mod modGraphic">
          <ac:chgData name="Kenneth LOW Yan Wei" userId="6c81e348-70bb-4725-a6a3-9c5fa5e08f68" providerId="ADAL" clId="{8D0E1EB4-101B-4958-A8FD-3EF830823535}" dt="2022-06-19T07:35:38.973" v="20" actId="1076"/>
          <ac:graphicFrameMkLst>
            <pc:docMk/>
            <pc:sldMk cId="1939221652" sldId="334"/>
            <ac:graphicFrameMk id="89" creationId="{FD1DDD35-351A-7879-DED4-F6430D285941}"/>
          </ac:graphicFrameMkLst>
        </pc:graphicFrameChg>
        <pc:picChg chg="mod">
          <ac:chgData name="Kenneth LOW Yan Wei" userId="6c81e348-70bb-4725-a6a3-9c5fa5e08f68" providerId="ADAL" clId="{8D0E1EB4-101B-4958-A8FD-3EF830823535}" dt="2022-06-19T07:35:38.973" v="20" actId="1076"/>
          <ac:picMkLst>
            <pc:docMk/>
            <pc:sldMk cId="1939221652" sldId="334"/>
            <ac:picMk id="2" creationId="{A7AC4EAC-DC05-8351-3859-F031D36B6DAA}"/>
          </ac:picMkLst>
        </pc:picChg>
        <pc:picChg chg="mod">
          <ac:chgData name="Kenneth LOW Yan Wei" userId="6c81e348-70bb-4725-a6a3-9c5fa5e08f68" providerId="ADAL" clId="{8D0E1EB4-101B-4958-A8FD-3EF830823535}" dt="2022-06-19T07:35:38.973" v="20" actId="1076"/>
          <ac:picMkLst>
            <pc:docMk/>
            <pc:sldMk cId="1939221652" sldId="334"/>
            <ac:picMk id="4" creationId="{2504CC3D-B86F-B440-5DDC-679DFB785DF2}"/>
          </ac:picMkLst>
        </pc:picChg>
      </pc:sldChg>
    </pc:docChg>
  </pc:docChgLst>
  <pc:docChgLst>
    <pc:chgData name="Kenneth LOW Yan Wei" userId="6c81e348-70bb-4725-a6a3-9c5fa5e08f68" providerId="ADAL" clId="{260FE6F8-5577-47BE-B7DE-F50F61F267D7}"/>
    <pc:docChg chg="modSld">
      <pc:chgData name="Kenneth LOW Yan Wei" userId="6c81e348-70bb-4725-a6a3-9c5fa5e08f68" providerId="ADAL" clId="{260FE6F8-5577-47BE-B7DE-F50F61F267D7}" dt="2022-06-18T06:52:25.018" v="4" actId="1076"/>
      <pc:docMkLst>
        <pc:docMk/>
      </pc:docMkLst>
      <pc:sldChg chg="modSp mod">
        <pc:chgData name="Kenneth LOW Yan Wei" userId="6c81e348-70bb-4725-a6a3-9c5fa5e08f68" providerId="ADAL" clId="{260FE6F8-5577-47BE-B7DE-F50F61F267D7}" dt="2022-06-18T06:52:25.018" v="4" actId="1076"/>
        <pc:sldMkLst>
          <pc:docMk/>
          <pc:sldMk cId="1085954921" sldId="318"/>
        </pc:sldMkLst>
        <pc:spChg chg="mod">
          <ac:chgData name="Kenneth LOW Yan Wei" userId="6c81e348-70bb-4725-a6a3-9c5fa5e08f68" providerId="ADAL" clId="{260FE6F8-5577-47BE-B7DE-F50F61F267D7}" dt="2022-06-18T06:52:25.018" v="4" actId="1076"/>
          <ac:spMkLst>
            <pc:docMk/>
            <pc:sldMk cId="1085954921" sldId="318"/>
            <ac:spMk id="176" creationId="{12F279C7-F4D6-C681-6E7B-4A202264DEEB}"/>
          </ac:spMkLst>
        </pc:spChg>
        <pc:graphicFrameChg chg="modGraphic">
          <ac:chgData name="Kenneth LOW Yan Wei" userId="6c81e348-70bb-4725-a6a3-9c5fa5e08f68" providerId="ADAL" clId="{260FE6F8-5577-47BE-B7DE-F50F61F267D7}" dt="2022-06-18T06:52:14.632" v="0" actId="113"/>
          <ac:graphicFrameMkLst>
            <pc:docMk/>
            <pc:sldMk cId="1085954921" sldId="318"/>
            <ac:graphicFrameMk id="3" creationId="{BB67557E-D279-4D58-CAE2-BAC597C64B67}"/>
          </ac:graphicFrameMkLst>
        </pc:graphicFrameChg>
      </pc:sldChg>
    </pc:docChg>
  </pc:docChgLst>
  <pc:docChgLst>
    <pc:chgData name="Widya Tantiya YUTIKA" userId="537d30cc-09ff-44ed-8954-950470b5c5bd" providerId="ADAL" clId="{C88849D3-75BB-4A33-BEBD-A8169FA5D358}"/>
    <pc:docChg chg="custSel modSld">
      <pc:chgData name="Widya Tantiya YUTIKA" userId="537d30cc-09ff-44ed-8954-950470b5c5bd" providerId="ADAL" clId="{C88849D3-75BB-4A33-BEBD-A8169FA5D358}" dt="2022-06-19T05:45:02.526" v="15" actId="197"/>
      <pc:docMkLst>
        <pc:docMk/>
      </pc:docMkLst>
      <pc:sldChg chg="modSp mod">
        <pc:chgData name="Widya Tantiya YUTIKA" userId="537d30cc-09ff-44ed-8954-950470b5c5bd" providerId="ADAL" clId="{C88849D3-75BB-4A33-BEBD-A8169FA5D358}" dt="2022-06-19T05:45:02.526" v="15" actId="197"/>
        <pc:sldMkLst>
          <pc:docMk/>
          <pc:sldMk cId="2219109057" sldId="256"/>
        </pc:sldMkLst>
        <pc:spChg chg="mod">
          <ac:chgData name="Widya Tantiya YUTIKA" userId="537d30cc-09ff-44ed-8954-950470b5c5bd" providerId="ADAL" clId="{C88849D3-75BB-4A33-BEBD-A8169FA5D358}" dt="2022-06-19T05:45:02.526" v="15" actId="197"/>
          <ac:spMkLst>
            <pc:docMk/>
            <pc:sldMk cId="2219109057" sldId="256"/>
            <ac:spMk id="89" creationId="{BF7DBDA0-024E-9294-E773-B9E9DBFCAEE2}"/>
          </ac:spMkLst>
        </pc:spChg>
      </pc:sldChg>
      <pc:sldChg chg="modSp mod addCm">
        <pc:chgData name="Widya Tantiya YUTIKA" userId="537d30cc-09ff-44ed-8954-950470b5c5bd" providerId="ADAL" clId="{C88849D3-75BB-4A33-BEBD-A8169FA5D358}" dt="2022-06-17T13:48:46.714" v="1"/>
        <pc:sldMkLst>
          <pc:docMk/>
          <pc:sldMk cId="1939221652" sldId="334"/>
        </pc:sldMkLst>
        <pc:spChg chg="mod">
          <ac:chgData name="Widya Tantiya YUTIKA" userId="537d30cc-09ff-44ed-8954-950470b5c5bd" providerId="ADAL" clId="{C88849D3-75BB-4A33-BEBD-A8169FA5D358}" dt="2022-06-17T13:44:24.470" v="0" actId="1076"/>
          <ac:spMkLst>
            <pc:docMk/>
            <pc:sldMk cId="1939221652" sldId="334"/>
            <ac:spMk id="111" creationId="{D9EACA4A-ECCB-CAF9-7707-1AC69E859FCB}"/>
          </ac:spMkLst>
        </pc:spChg>
      </pc:sldChg>
      <pc:sldChg chg="addSp delSp modSp mod">
        <pc:chgData name="Widya Tantiya YUTIKA" userId="537d30cc-09ff-44ed-8954-950470b5c5bd" providerId="ADAL" clId="{C88849D3-75BB-4A33-BEBD-A8169FA5D358}" dt="2022-06-18T13:13:42.422" v="14" actId="1076"/>
        <pc:sldMkLst>
          <pc:docMk/>
          <pc:sldMk cId="163212943" sldId="340"/>
        </pc:sldMkLst>
        <pc:picChg chg="del">
          <ac:chgData name="Widya Tantiya YUTIKA" userId="537d30cc-09ff-44ed-8954-950470b5c5bd" providerId="ADAL" clId="{C88849D3-75BB-4A33-BEBD-A8169FA5D358}" dt="2022-06-18T13:12:49.962" v="6" actId="478"/>
          <ac:picMkLst>
            <pc:docMk/>
            <pc:sldMk cId="163212943" sldId="340"/>
            <ac:picMk id="5" creationId="{F02DF0DD-2FC2-12B0-1F69-D88A52762912}"/>
          </ac:picMkLst>
        </pc:picChg>
        <pc:picChg chg="add del mod">
          <ac:chgData name="Widya Tantiya YUTIKA" userId="537d30cc-09ff-44ed-8954-950470b5c5bd" providerId="ADAL" clId="{C88849D3-75BB-4A33-BEBD-A8169FA5D358}" dt="2022-06-18T13:12:54.274" v="8" actId="478"/>
          <ac:picMkLst>
            <pc:docMk/>
            <pc:sldMk cId="163212943" sldId="340"/>
            <ac:picMk id="22" creationId="{AF4FFDF0-3E2C-3A77-3677-AB7031CD1288}"/>
          </ac:picMkLst>
        </pc:picChg>
        <pc:picChg chg="add mod">
          <ac:chgData name="Widya Tantiya YUTIKA" userId="537d30cc-09ff-44ed-8954-950470b5c5bd" providerId="ADAL" clId="{C88849D3-75BB-4A33-BEBD-A8169FA5D358}" dt="2022-06-18T13:13:42.422" v="14" actId="1076"/>
          <ac:picMkLst>
            <pc:docMk/>
            <pc:sldMk cId="163212943" sldId="340"/>
            <ac:picMk id="23" creationId="{E6486B96-9BA1-D170-39AD-DA1156FD2EA2}"/>
          </ac:picMkLst>
        </pc:picChg>
      </pc:sldChg>
      <pc:sldChg chg="addSp delSp modSp mod">
        <pc:chgData name="Widya Tantiya YUTIKA" userId="537d30cc-09ff-44ed-8954-950470b5c5bd" providerId="ADAL" clId="{C88849D3-75BB-4A33-BEBD-A8169FA5D358}" dt="2022-06-18T13:10:23.693" v="5" actId="1076"/>
        <pc:sldMkLst>
          <pc:docMk/>
          <pc:sldMk cId="1192474712" sldId="341"/>
        </pc:sldMkLst>
        <pc:picChg chg="del">
          <ac:chgData name="Widya Tantiya YUTIKA" userId="537d30cc-09ff-44ed-8954-950470b5c5bd" providerId="ADAL" clId="{C88849D3-75BB-4A33-BEBD-A8169FA5D358}" dt="2022-06-18T13:10:12.283" v="2" actId="478"/>
          <ac:picMkLst>
            <pc:docMk/>
            <pc:sldMk cId="1192474712" sldId="341"/>
            <ac:picMk id="2" creationId="{30C1F045-FFA6-AB41-912B-9916B84DF7DA}"/>
          </ac:picMkLst>
        </pc:picChg>
        <pc:picChg chg="add mod">
          <ac:chgData name="Widya Tantiya YUTIKA" userId="537d30cc-09ff-44ed-8954-950470b5c5bd" providerId="ADAL" clId="{C88849D3-75BB-4A33-BEBD-A8169FA5D358}" dt="2022-06-18T13:10:23.693" v="5" actId="1076"/>
          <ac:picMkLst>
            <pc:docMk/>
            <pc:sldMk cId="1192474712" sldId="341"/>
            <ac:picMk id="5" creationId="{89C2BDFC-137E-1EF5-090E-A7ADDC4C7602}"/>
          </ac:picMkLst>
        </pc:picChg>
      </pc:sldChg>
    </pc:docChg>
  </pc:docChgLst>
  <pc:docChgLst>
    <pc:chgData name="kenlyw93@gmail.com" userId="08f815449fa8ef97" providerId="LiveId" clId="{A0926265-C61F-423B-9D2F-09DA8D1649A1}"/>
    <pc:docChg chg="undo custSel addSld delSld modSld sldOrd">
      <pc:chgData name="kenlyw93@gmail.com" userId="08f815449fa8ef97" providerId="LiveId" clId="{A0926265-C61F-423B-9D2F-09DA8D1649A1}" dt="2022-06-17T03:25:30.370" v="629" actId="1076"/>
      <pc:docMkLst>
        <pc:docMk/>
      </pc:docMkLst>
      <pc:sldChg chg="del">
        <pc:chgData name="kenlyw93@gmail.com" userId="08f815449fa8ef97" providerId="LiveId" clId="{A0926265-C61F-423B-9D2F-09DA8D1649A1}" dt="2022-06-17T02:59:01.780" v="110" actId="47"/>
        <pc:sldMkLst>
          <pc:docMk/>
          <pc:sldMk cId="2219109057" sldId="256"/>
        </pc:sldMkLst>
      </pc:sldChg>
      <pc:sldChg chg="del">
        <pc:chgData name="kenlyw93@gmail.com" userId="08f815449fa8ef97" providerId="LiveId" clId="{A0926265-C61F-423B-9D2F-09DA8D1649A1}" dt="2022-06-17T03:04:12.807" v="144" actId="47"/>
        <pc:sldMkLst>
          <pc:docMk/>
          <pc:sldMk cId="0" sldId="267"/>
        </pc:sldMkLst>
      </pc:sldChg>
      <pc:sldChg chg="add del">
        <pc:chgData name="kenlyw93@gmail.com" userId="08f815449fa8ef97" providerId="LiveId" clId="{A0926265-C61F-423B-9D2F-09DA8D1649A1}" dt="2022-06-17T02:40:14.521" v="11" actId="47"/>
        <pc:sldMkLst>
          <pc:docMk/>
          <pc:sldMk cId="0" sldId="269"/>
        </pc:sldMkLst>
      </pc:sldChg>
      <pc:sldChg chg="del">
        <pc:chgData name="kenlyw93@gmail.com" userId="08f815449fa8ef97" providerId="LiveId" clId="{A0926265-C61F-423B-9D2F-09DA8D1649A1}" dt="2022-06-17T02:38:51.225" v="0" actId="47"/>
        <pc:sldMkLst>
          <pc:docMk/>
          <pc:sldMk cId="3967272661" sldId="312"/>
        </pc:sldMkLst>
      </pc:sldChg>
      <pc:sldChg chg="addSp delSp modSp del">
        <pc:chgData name="kenlyw93@gmail.com" userId="08f815449fa8ef97" providerId="LiveId" clId="{A0926265-C61F-423B-9D2F-09DA8D1649A1}" dt="2022-06-17T02:40:11.048" v="10" actId="47"/>
        <pc:sldMkLst>
          <pc:docMk/>
          <pc:sldMk cId="595621177" sldId="314"/>
        </pc:sldMkLst>
        <pc:spChg chg="add del mod">
          <ac:chgData name="kenlyw93@gmail.com" userId="08f815449fa8ef97" providerId="LiveId" clId="{A0926265-C61F-423B-9D2F-09DA8D1649A1}" dt="2022-06-17T02:39:28.641" v="9"/>
          <ac:spMkLst>
            <pc:docMk/>
            <pc:sldMk cId="595621177" sldId="314"/>
            <ac:spMk id="95" creationId="{20DA8614-ABA5-F44C-0A8A-5936F3AC36D2}"/>
          </ac:spMkLst>
        </pc:spChg>
      </pc:sldChg>
      <pc:sldChg chg="add del">
        <pc:chgData name="kenlyw93@gmail.com" userId="08f815449fa8ef97" providerId="LiveId" clId="{A0926265-C61F-423B-9D2F-09DA8D1649A1}" dt="2022-06-17T02:40:15.266" v="12" actId="47"/>
        <pc:sldMkLst>
          <pc:docMk/>
          <pc:sldMk cId="947806153" sldId="315"/>
        </pc:sldMkLst>
      </pc:sldChg>
      <pc:sldChg chg="ord">
        <pc:chgData name="kenlyw93@gmail.com" userId="08f815449fa8ef97" providerId="LiveId" clId="{A0926265-C61F-423B-9D2F-09DA8D1649A1}" dt="2022-06-17T03:03:22.520" v="131"/>
        <pc:sldMkLst>
          <pc:docMk/>
          <pc:sldMk cId="597911833" sldId="317"/>
        </pc:sldMkLst>
      </pc:sldChg>
      <pc:sldChg chg="addSp delSp modSp mod">
        <pc:chgData name="kenlyw93@gmail.com" userId="08f815449fa8ef97" providerId="LiveId" clId="{A0926265-C61F-423B-9D2F-09DA8D1649A1}" dt="2022-06-17T02:52:15.758" v="70" actId="1076"/>
        <pc:sldMkLst>
          <pc:docMk/>
          <pc:sldMk cId="1085954921" sldId="318"/>
        </pc:sldMkLst>
        <pc:spChg chg="mod">
          <ac:chgData name="kenlyw93@gmail.com" userId="08f815449fa8ef97" providerId="LiveId" clId="{A0926265-C61F-423B-9D2F-09DA8D1649A1}" dt="2022-06-17T02:52:11.794" v="69" actId="1076"/>
          <ac:spMkLst>
            <pc:docMk/>
            <pc:sldMk cId="1085954921" sldId="318"/>
            <ac:spMk id="198" creationId="{672C7531-7119-CE6C-9845-287C0902582A}"/>
          </ac:spMkLst>
        </pc:spChg>
        <pc:spChg chg="mod">
          <ac:chgData name="kenlyw93@gmail.com" userId="08f815449fa8ef97" providerId="LiveId" clId="{A0926265-C61F-423B-9D2F-09DA8D1649A1}" dt="2022-06-17T02:52:11.794" v="69" actId="1076"/>
          <ac:spMkLst>
            <pc:docMk/>
            <pc:sldMk cId="1085954921" sldId="318"/>
            <ac:spMk id="199" creationId="{59617142-A644-9455-9F71-14EEBD402989}"/>
          </ac:spMkLst>
        </pc:spChg>
        <pc:spChg chg="mod">
          <ac:chgData name="kenlyw93@gmail.com" userId="08f815449fa8ef97" providerId="LiveId" clId="{A0926265-C61F-423B-9D2F-09DA8D1649A1}" dt="2022-06-17T02:52:15.758" v="70" actId="1076"/>
          <ac:spMkLst>
            <pc:docMk/>
            <pc:sldMk cId="1085954921" sldId="318"/>
            <ac:spMk id="200" creationId="{68A6E27D-85AB-396B-8B5D-E8C2D1129612}"/>
          </ac:spMkLst>
        </pc:spChg>
        <pc:graphicFrameChg chg="add mod">
          <ac:chgData name="kenlyw93@gmail.com" userId="08f815449fa8ef97" providerId="LiveId" clId="{A0926265-C61F-423B-9D2F-09DA8D1649A1}" dt="2022-06-17T02:51:33.332" v="52"/>
          <ac:graphicFrameMkLst>
            <pc:docMk/>
            <pc:sldMk cId="1085954921" sldId="318"/>
            <ac:graphicFrameMk id="169" creationId="{00000000-0008-0000-0000-000008000000}"/>
          </ac:graphicFrameMkLst>
        </pc:graphicFrameChg>
        <pc:picChg chg="add mod">
          <ac:chgData name="kenlyw93@gmail.com" userId="08f815449fa8ef97" providerId="LiveId" clId="{A0926265-C61F-423B-9D2F-09DA8D1649A1}" dt="2022-06-17T02:52:00.025" v="65" actId="1076"/>
          <ac:picMkLst>
            <pc:docMk/>
            <pc:sldMk cId="1085954921" sldId="318"/>
            <ac:picMk id="7" creationId="{BA402FD0-FFF3-66E4-F128-B700C06BE1B4}"/>
          </ac:picMkLst>
        </pc:picChg>
        <pc:picChg chg="add mod ord">
          <ac:chgData name="kenlyw93@gmail.com" userId="08f815449fa8ef97" providerId="LiveId" clId="{A0926265-C61F-423B-9D2F-09DA8D1649A1}" dt="2022-06-17T02:52:05.491" v="68" actId="167"/>
          <ac:picMkLst>
            <pc:docMk/>
            <pc:sldMk cId="1085954921" sldId="318"/>
            <ac:picMk id="8" creationId="{F5E91457-542B-E18E-4153-CBA556E0EAAB}"/>
          </ac:picMkLst>
        </pc:picChg>
        <pc:picChg chg="del">
          <ac:chgData name="kenlyw93@gmail.com" userId="08f815449fa8ef97" providerId="LiveId" clId="{A0926265-C61F-423B-9D2F-09DA8D1649A1}" dt="2022-06-17T02:51:31.004" v="49" actId="478"/>
          <ac:picMkLst>
            <pc:docMk/>
            <pc:sldMk cId="1085954921" sldId="318"/>
            <ac:picMk id="197" creationId="{7AC60E6D-97B4-6A7A-DA33-5256851C6219}"/>
          </ac:picMkLst>
        </pc:picChg>
      </pc:sldChg>
      <pc:sldChg chg="addSp delSp modSp mod">
        <pc:chgData name="kenlyw93@gmail.com" userId="08f815449fa8ef97" providerId="LiveId" clId="{A0926265-C61F-423B-9D2F-09DA8D1649A1}" dt="2022-06-17T02:57:15.598" v="95" actId="1076"/>
        <pc:sldMkLst>
          <pc:docMk/>
          <pc:sldMk cId="3339238707" sldId="320"/>
        </pc:sldMkLst>
        <pc:spChg chg="mod">
          <ac:chgData name="kenlyw93@gmail.com" userId="08f815449fa8ef97" providerId="LiveId" clId="{A0926265-C61F-423B-9D2F-09DA8D1649A1}" dt="2022-06-17T02:56:23.252" v="84" actId="1076"/>
          <ac:spMkLst>
            <pc:docMk/>
            <pc:sldMk cId="3339238707" sldId="320"/>
            <ac:spMk id="175" creationId="{AD0B097A-A7C5-D0E0-0FA7-A199FFE70FA6}"/>
          </ac:spMkLst>
        </pc:spChg>
        <pc:spChg chg="mod">
          <ac:chgData name="kenlyw93@gmail.com" userId="08f815449fa8ef97" providerId="LiveId" clId="{A0926265-C61F-423B-9D2F-09DA8D1649A1}" dt="2022-06-17T02:56:53.473" v="88" actId="1076"/>
          <ac:spMkLst>
            <pc:docMk/>
            <pc:sldMk cId="3339238707" sldId="320"/>
            <ac:spMk id="181" creationId="{4DD90980-AA29-778A-0043-F869EC68C3DF}"/>
          </ac:spMkLst>
        </pc:spChg>
        <pc:spChg chg="mod">
          <ac:chgData name="kenlyw93@gmail.com" userId="08f815449fa8ef97" providerId="LiveId" clId="{A0926265-C61F-423B-9D2F-09DA8D1649A1}" dt="2022-06-17T02:56:29.060" v="86" actId="1076"/>
          <ac:spMkLst>
            <pc:docMk/>
            <pc:sldMk cId="3339238707" sldId="320"/>
            <ac:spMk id="182" creationId="{268B229A-ABF0-5F6D-F970-BC0DFAAD688D}"/>
          </ac:spMkLst>
        </pc:spChg>
        <pc:spChg chg="mod">
          <ac:chgData name="kenlyw93@gmail.com" userId="08f815449fa8ef97" providerId="LiveId" clId="{A0926265-C61F-423B-9D2F-09DA8D1649A1}" dt="2022-06-17T02:56:25.924" v="85" actId="1076"/>
          <ac:spMkLst>
            <pc:docMk/>
            <pc:sldMk cId="3339238707" sldId="320"/>
            <ac:spMk id="183" creationId="{E89F7F48-E810-AFB7-957B-078D5858E114}"/>
          </ac:spMkLst>
        </pc:spChg>
        <pc:spChg chg="mod">
          <ac:chgData name="kenlyw93@gmail.com" userId="08f815449fa8ef97" providerId="LiveId" clId="{A0926265-C61F-423B-9D2F-09DA8D1649A1}" dt="2022-06-17T02:56:57.942" v="89" actId="1076"/>
          <ac:spMkLst>
            <pc:docMk/>
            <pc:sldMk cId="3339238707" sldId="320"/>
            <ac:spMk id="187" creationId="{C4D1773D-58A1-00CE-8594-1957546A89E4}"/>
          </ac:spMkLst>
        </pc:spChg>
        <pc:spChg chg="mod">
          <ac:chgData name="kenlyw93@gmail.com" userId="08f815449fa8ef97" providerId="LiveId" clId="{A0926265-C61F-423B-9D2F-09DA8D1649A1}" dt="2022-06-17T02:57:00.173" v="90" actId="1076"/>
          <ac:spMkLst>
            <pc:docMk/>
            <pc:sldMk cId="3339238707" sldId="320"/>
            <ac:spMk id="188" creationId="{451D66B6-A65A-6186-C11B-731A8B7A7B5B}"/>
          </ac:spMkLst>
        </pc:spChg>
        <pc:spChg chg="mod">
          <ac:chgData name="kenlyw93@gmail.com" userId="08f815449fa8ef97" providerId="LiveId" clId="{A0926265-C61F-423B-9D2F-09DA8D1649A1}" dt="2022-06-17T02:57:02.089" v="91" actId="1076"/>
          <ac:spMkLst>
            <pc:docMk/>
            <pc:sldMk cId="3339238707" sldId="320"/>
            <ac:spMk id="189" creationId="{0A2BE653-2F0F-CD1C-57B2-279626BC3BE5}"/>
          </ac:spMkLst>
        </pc:spChg>
        <pc:spChg chg="mod">
          <ac:chgData name="kenlyw93@gmail.com" userId="08f815449fa8ef97" providerId="LiveId" clId="{A0926265-C61F-423B-9D2F-09DA8D1649A1}" dt="2022-06-17T02:57:05.207" v="92" actId="1076"/>
          <ac:spMkLst>
            <pc:docMk/>
            <pc:sldMk cId="3339238707" sldId="320"/>
            <ac:spMk id="190" creationId="{75E9B26E-C21F-6D9A-B0B9-998C3F75A9A0}"/>
          </ac:spMkLst>
        </pc:spChg>
        <pc:spChg chg="mod">
          <ac:chgData name="kenlyw93@gmail.com" userId="08f815449fa8ef97" providerId="LiveId" clId="{A0926265-C61F-423B-9D2F-09DA8D1649A1}" dt="2022-06-17T02:57:10.189" v="93" actId="1076"/>
          <ac:spMkLst>
            <pc:docMk/>
            <pc:sldMk cId="3339238707" sldId="320"/>
            <ac:spMk id="191" creationId="{3B9391A4-045B-9F64-0288-1F662631E92E}"/>
          </ac:spMkLst>
        </pc:spChg>
        <pc:spChg chg="mod">
          <ac:chgData name="kenlyw93@gmail.com" userId="08f815449fa8ef97" providerId="LiveId" clId="{A0926265-C61F-423B-9D2F-09DA8D1649A1}" dt="2022-06-17T02:57:12.485" v="94" actId="1076"/>
          <ac:spMkLst>
            <pc:docMk/>
            <pc:sldMk cId="3339238707" sldId="320"/>
            <ac:spMk id="192" creationId="{5D69A7DF-A7BA-EC69-DE1C-C339AB4D725D}"/>
          </ac:spMkLst>
        </pc:spChg>
        <pc:spChg chg="mod">
          <ac:chgData name="kenlyw93@gmail.com" userId="08f815449fa8ef97" providerId="LiveId" clId="{A0926265-C61F-423B-9D2F-09DA8D1649A1}" dt="2022-06-17T02:57:15.598" v="95" actId="1076"/>
          <ac:spMkLst>
            <pc:docMk/>
            <pc:sldMk cId="3339238707" sldId="320"/>
            <ac:spMk id="193" creationId="{19EF5337-B12A-6E08-817B-D2FC3F9B5DF4}"/>
          </ac:spMkLst>
        </pc:spChg>
        <pc:picChg chg="add mod ord">
          <ac:chgData name="kenlyw93@gmail.com" userId="08f815449fa8ef97" providerId="LiveId" clId="{A0926265-C61F-423B-9D2F-09DA8D1649A1}" dt="2022-06-17T02:56:11.947" v="83" actId="167"/>
          <ac:picMkLst>
            <pc:docMk/>
            <pc:sldMk cId="3339238707" sldId="320"/>
            <ac:picMk id="7" creationId="{C12C76B7-8EE9-E006-5340-05634564EBEE}"/>
          </ac:picMkLst>
        </pc:picChg>
        <pc:picChg chg="del">
          <ac:chgData name="kenlyw93@gmail.com" userId="08f815449fa8ef97" providerId="LiveId" clId="{A0926265-C61F-423B-9D2F-09DA8D1649A1}" dt="2022-06-17T02:55:36.642" v="71" actId="478"/>
          <ac:picMkLst>
            <pc:docMk/>
            <pc:sldMk cId="3339238707" sldId="320"/>
            <ac:picMk id="196" creationId="{27FA26FE-59FF-A544-385A-FB2F07B3152C}"/>
          </ac:picMkLst>
        </pc:picChg>
      </pc:sldChg>
      <pc:sldChg chg="del">
        <pc:chgData name="kenlyw93@gmail.com" userId="08f815449fa8ef97" providerId="LiveId" clId="{A0926265-C61F-423B-9D2F-09DA8D1649A1}" dt="2022-06-17T02:58:18.496" v="98" actId="47"/>
        <pc:sldMkLst>
          <pc:docMk/>
          <pc:sldMk cId="2567715093" sldId="321"/>
        </pc:sldMkLst>
      </pc:sldChg>
      <pc:sldChg chg="del">
        <pc:chgData name="kenlyw93@gmail.com" userId="08f815449fa8ef97" providerId="LiveId" clId="{A0926265-C61F-423B-9D2F-09DA8D1649A1}" dt="2022-06-17T02:58:19.807" v="99" actId="47"/>
        <pc:sldMkLst>
          <pc:docMk/>
          <pc:sldMk cId="2576760608" sldId="322"/>
        </pc:sldMkLst>
      </pc:sldChg>
      <pc:sldChg chg="modSp add del mod">
        <pc:chgData name="kenlyw93@gmail.com" userId="08f815449fa8ef97" providerId="LiveId" clId="{A0926265-C61F-423B-9D2F-09DA8D1649A1}" dt="2022-06-17T03:25:30.370" v="629" actId="1076"/>
        <pc:sldMkLst>
          <pc:docMk/>
          <pc:sldMk cId="2492321271" sldId="323"/>
        </pc:sldMkLst>
        <pc:spChg chg="mod">
          <ac:chgData name="kenlyw93@gmail.com" userId="08f815449fa8ef97" providerId="LiveId" clId="{A0926265-C61F-423B-9D2F-09DA8D1649A1}" dt="2022-06-17T03:25:30.370" v="629" actId="1076"/>
          <ac:spMkLst>
            <pc:docMk/>
            <pc:sldMk cId="2492321271" sldId="323"/>
            <ac:spMk id="2" creationId="{3AEE83C0-2F86-F85D-1CE9-51380D89A10E}"/>
          </ac:spMkLst>
        </pc:spChg>
      </pc:sldChg>
      <pc:sldChg chg="del">
        <pc:chgData name="kenlyw93@gmail.com" userId="08f815449fa8ef97" providerId="LiveId" clId="{A0926265-C61F-423B-9D2F-09DA8D1649A1}" dt="2022-06-17T02:58:22.763" v="100" actId="47"/>
        <pc:sldMkLst>
          <pc:docMk/>
          <pc:sldMk cId="4272848676" sldId="324"/>
        </pc:sldMkLst>
      </pc:sldChg>
      <pc:sldChg chg="addSp delSp modSp del mod">
        <pc:chgData name="kenlyw93@gmail.com" userId="08f815449fa8ef97" providerId="LiveId" clId="{A0926265-C61F-423B-9D2F-09DA8D1649A1}" dt="2022-06-17T03:02:31.388" v="128" actId="47"/>
        <pc:sldMkLst>
          <pc:docMk/>
          <pc:sldMk cId="2613201284" sldId="327"/>
        </pc:sldMkLst>
        <pc:spChg chg="add del mod">
          <ac:chgData name="kenlyw93@gmail.com" userId="08f815449fa8ef97" providerId="LiveId" clId="{A0926265-C61F-423B-9D2F-09DA8D1649A1}" dt="2022-06-17T02:58:36.473" v="103" actId="478"/>
          <ac:spMkLst>
            <pc:docMk/>
            <pc:sldMk cId="2613201284" sldId="327"/>
            <ac:spMk id="3" creationId="{D6F89EA7-78B7-F5D8-0750-9A0F23444509}"/>
          </ac:spMkLst>
        </pc:spChg>
        <pc:spChg chg="del">
          <ac:chgData name="kenlyw93@gmail.com" userId="08f815449fa8ef97" providerId="LiveId" clId="{A0926265-C61F-423B-9D2F-09DA8D1649A1}" dt="2022-06-17T02:58:31.184" v="101" actId="478"/>
          <ac:spMkLst>
            <pc:docMk/>
            <pc:sldMk cId="2613201284" sldId="327"/>
            <ac:spMk id="179" creationId="{00000000-0000-0000-0000-000000000000}"/>
          </ac:spMkLst>
        </pc:spChg>
        <pc:spChg chg="mod">
          <ac:chgData name="kenlyw93@gmail.com" userId="08f815449fa8ef97" providerId="LiveId" clId="{A0926265-C61F-423B-9D2F-09DA8D1649A1}" dt="2022-06-17T02:58:42.438" v="108" actId="1076"/>
          <ac:spMkLst>
            <pc:docMk/>
            <pc:sldMk cId="2613201284" sldId="327"/>
            <ac:spMk id="181" creationId="{00000000-0000-0000-0000-000000000000}"/>
          </ac:spMkLst>
        </pc:spChg>
        <pc:spChg chg="del">
          <ac:chgData name="kenlyw93@gmail.com" userId="08f815449fa8ef97" providerId="LiveId" clId="{A0926265-C61F-423B-9D2F-09DA8D1649A1}" dt="2022-06-17T02:58:33.976" v="102" actId="478"/>
          <ac:spMkLst>
            <pc:docMk/>
            <pc:sldMk cId="2613201284" sldId="327"/>
            <ac:spMk id="182" creationId="{00000000-0000-0000-0000-000000000000}"/>
          </ac:spMkLst>
        </pc:spChg>
      </pc:sldChg>
      <pc:sldChg chg="del">
        <pc:chgData name="kenlyw93@gmail.com" userId="08f815449fa8ef97" providerId="LiveId" clId="{A0926265-C61F-423B-9D2F-09DA8D1649A1}" dt="2022-06-17T03:03:34.534" v="132" actId="47"/>
        <pc:sldMkLst>
          <pc:docMk/>
          <pc:sldMk cId="2934547298" sldId="328"/>
        </pc:sldMkLst>
      </pc:sldChg>
      <pc:sldChg chg="del">
        <pc:chgData name="kenlyw93@gmail.com" userId="08f815449fa8ef97" providerId="LiveId" clId="{A0926265-C61F-423B-9D2F-09DA8D1649A1}" dt="2022-06-17T02:58:46.735" v="109" actId="47"/>
        <pc:sldMkLst>
          <pc:docMk/>
          <pc:sldMk cId="3193317719" sldId="329"/>
        </pc:sldMkLst>
      </pc:sldChg>
      <pc:sldChg chg="addSp delSp modSp mod">
        <pc:chgData name="kenlyw93@gmail.com" userId="08f815449fa8ef97" providerId="LiveId" clId="{A0926265-C61F-423B-9D2F-09DA8D1649A1}" dt="2022-06-17T03:17:14.642" v="369" actId="1076"/>
        <pc:sldMkLst>
          <pc:docMk/>
          <pc:sldMk cId="2624630034" sldId="330"/>
        </pc:sldMkLst>
        <pc:spChg chg="add del mod">
          <ac:chgData name="kenlyw93@gmail.com" userId="08f815449fa8ef97" providerId="LiveId" clId="{A0926265-C61F-423B-9D2F-09DA8D1649A1}" dt="2022-06-17T03:03:55.536" v="135" actId="478"/>
          <ac:spMkLst>
            <pc:docMk/>
            <pc:sldMk cId="2624630034" sldId="330"/>
            <ac:spMk id="3" creationId="{BCAD1136-F8D2-5078-BB93-6353C03A01E2}"/>
          </ac:spMkLst>
        </pc:spChg>
        <pc:spChg chg="del">
          <ac:chgData name="kenlyw93@gmail.com" userId="08f815449fa8ef97" providerId="LiveId" clId="{A0926265-C61F-423B-9D2F-09DA8D1649A1}" dt="2022-06-17T03:03:51.427" v="133" actId="478"/>
          <ac:spMkLst>
            <pc:docMk/>
            <pc:sldMk cId="2624630034" sldId="330"/>
            <ac:spMk id="179" creationId="{00000000-0000-0000-0000-000000000000}"/>
          </ac:spMkLst>
        </pc:spChg>
        <pc:spChg chg="mod">
          <ac:chgData name="kenlyw93@gmail.com" userId="08f815449fa8ef97" providerId="LiveId" clId="{A0926265-C61F-423B-9D2F-09DA8D1649A1}" dt="2022-06-17T03:17:14.642" v="369" actId="1076"/>
          <ac:spMkLst>
            <pc:docMk/>
            <pc:sldMk cId="2624630034" sldId="330"/>
            <ac:spMk id="181" creationId="{00000000-0000-0000-0000-000000000000}"/>
          </ac:spMkLst>
        </pc:spChg>
        <pc:spChg chg="del">
          <ac:chgData name="kenlyw93@gmail.com" userId="08f815449fa8ef97" providerId="LiveId" clId="{A0926265-C61F-423B-9D2F-09DA8D1649A1}" dt="2022-06-17T03:03:53.719" v="134" actId="478"/>
          <ac:spMkLst>
            <pc:docMk/>
            <pc:sldMk cId="2624630034" sldId="330"/>
            <ac:spMk id="182" creationId="{00000000-0000-0000-0000-000000000000}"/>
          </ac:spMkLst>
        </pc:spChg>
      </pc:sldChg>
      <pc:sldChg chg="addSp delSp modSp mod">
        <pc:chgData name="kenlyw93@gmail.com" userId="08f815449fa8ef97" providerId="LiveId" clId="{A0926265-C61F-423B-9D2F-09DA8D1649A1}" dt="2022-06-17T02:50:38.170" v="48" actId="14734"/>
        <pc:sldMkLst>
          <pc:docMk/>
          <pc:sldMk cId="1939221652" sldId="334"/>
        </pc:sldMkLst>
        <pc:spChg chg="mod">
          <ac:chgData name="kenlyw93@gmail.com" userId="08f815449fa8ef97" providerId="LiveId" clId="{A0926265-C61F-423B-9D2F-09DA8D1649A1}" dt="2022-06-17T02:50:18.285" v="42" actId="1076"/>
          <ac:spMkLst>
            <pc:docMk/>
            <pc:sldMk cId="1939221652" sldId="334"/>
            <ac:spMk id="3" creationId="{5A41574D-3F62-26E3-BF85-6EAAF98B7C70}"/>
          </ac:spMkLst>
        </pc:spChg>
        <pc:spChg chg="mod">
          <ac:chgData name="kenlyw93@gmail.com" userId="08f815449fa8ef97" providerId="LiveId" clId="{A0926265-C61F-423B-9D2F-09DA8D1649A1}" dt="2022-06-17T02:50:18.285" v="42" actId="1076"/>
          <ac:spMkLst>
            <pc:docMk/>
            <pc:sldMk cId="1939221652" sldId="334"/>
            <ac:spMk id="106" creationId="{2D40773F-E22A-1B51-5F83-7D279F86C8CF}"/>
          </ac:spMkLst>
        </pc:spChg>
        <pc:spChg chg="mod">
          <ac:chgData name="kenlyw93@gmail.com" userId="08f815449fa8ef97" providerId="LiveId" clId="{A0926265-C61F-423B-9D2F-09DA8D1649A1}" dt="2022-06-17T02:50:18.285" v="42" actId="1076"/>
          <ac:spMkLst>
            <pc:docMk/>
            <pc:sldMk cId="1939221652" sldId="334"/>
            <ac:spMk id="107" creationId="{B0B1E708-520A-35FB-0732-936F81505332}"/>
          </ac:spMkLst>
        </pc:spChg>
        <pc:spChg chg="mod">
          <ac:chgData name="kenlyw93@gmail.com" userId="08f815449fa8ef97" providerId="LiveId" clId="{A0926265-C61F-423B-9D2F-09DA8D1649A1}" dt="2022-06-17T02:50:25.428" v="45" actId="1076"/>
          <ac:spMkLst>
            <pc:docMk/>
            <pc:sldMk cId="1939221652" sldId="334"/>
            <ac:spMk id="108" creationId="{EB135E18-37F9-E72D-3AEB-B7AFE3805078}"/>
          </ac:spMkLst>
        </pc:spChg>
        <pc:spChg chg="mod">
          <ac:chgData name="kenlyw93@gmail.com" userId="08f815449fa8ef97" providerId="LiveId" clId="{A0926265-C61F-423B-9D2F-09DA8D1649A1}" dt="2022-06-17T02:50:31.365" v="46" actId="1076"/>
          <ac:spMkLst>
            <pc:docMk/>
            <pc:sldMk cId="1939221652" sldId="334"/>
            <ac:spMk id="109" creationId="{9373C267-2CE3-44EE-8643-832935D05377}"/>
          </ac:spMkLst>
        </pc:spChg>
        <pc:spChg chg="mod">
          <ac:chgData name="kenlyw93@gmail.com" userId="08f815449fa8ef97" providerId="LiveId" clId="{A0926265-C61F-423B-9D2F-09DA8D1649A1}" dt="2022-06-17T02:50:34.526" v="47" actId="1076"/>
          <ac:spMkLst>
            <pc:docMk/>
            <pc:sldMk cId="1939221652" sldId="334"/>
            <ac:spMk id="110" creationId="{99EDA0A4-8DD0-64AD-6E08-6348188FBCAD}"/>
          </ac:spMkLst>
        </pc:spChg>
        <pc:spChg chg="mod">
          <ac:chgData name="kenlyw93@gmail.com" userId="08f815449fa8ef97" providerId="LiveId" clId="{A0926265-C61F-423B-9D2F-09DA8D1649A1}" dt="2022-06-17T02:49:28.653" v="29" actId="1076"/>
          <ac:spMkLst>
            <pc:docMk/>
            <pc:sldMk cId="1939221652" sldId="334"/>
            <ac:spMk id="111" creationId="{D9EACA4A-ECCB-CAF9-7707-1AC69E859FCB}"/>
          </ac:spMkLst>
        </pc:spChg>
        <pc:spChg chg="mod">
          <ac:chgData name="kenlyw93@gmail.com" userId="08f815449fa8ef97" providerId="LiveId" clId="{A0926265-C61F-423B-9D2F-09DA8D1649A1}" dt="2022-06-17T02:49:21.583" v="27" actId="1076"/>
          <ac:spMkLst>
            <pc:docMk/>
            <pc:sldMk cId="1939221652" sldId="334"/>
            <ac:spMk id="112" creationId="{71C8374B-D8F2-01CA-A39D-952FCFE582E3}"/>
          </ac:spMkLst>
        </pc:spChg>
        <pc:spChg chg="mod">
          <ac:chgData name="kenlyw93@gmail.com" userId="08f815449fa8ef97" providerId="LiveId" clId="{A0926265-C61F-423B-9D2F-09DA8D1649A1}" dt="2022-06-17T02:49:23.889" v="28" actId="1076"/>
          <ac:spMkLst>
            <pc:docMk/>
            <pc:sldMk cId="1939221652" sldId="334"/>
            <ac:spMk id="113" creationId="{678AEA6E-732A-04EC-3EB5-D52181C66626}"/>
          </ac:spMkLst>
        </pc:spChg>
        <pc:spChg chg="mod">
          <ac:chgData name="kenlyw93@gmail.com" userId="08f815449fa8ef97" providerId="LiveId" clId="{A0926265-C61F-423B-9D2F-09DA8D1649A1}" dt="2022-06-17T02:50:21.411" v="43" actId="1076"/>
          <ac:spMkLst>
            <pc:docMk/>
            <pc:sldMk cId="1939221652" sldId="334"/>
            <ac:spMk id="114" creationId="{790C9EAE-94FF-4C19-FB27-F7CADFDBE4BA}"/>
          </ac:spMkLst>
        </pc:spChg>
        <pc:graphicFrameChg chg="del">
          <ac:chgData name="kenlyw93@gmail.com" userId="08f815449fa8ef97" providerId="LiveId" clId="{A0926265-C61F-423B-9D2F-09DA8D1649A1}" dt="2022-06-17T02:49:35.026" v="30" actId="478"/>
          <ac:graphicFrameMkLst>
            <pc:docMk/>
            <pc:sldMk cId="1939221652" sldId="334"/>
            <ac:graphicFrameMk id="85" creationId="{23D31EA6-9898-3EA6-8DDD-E5CEFD76E541}"/>
          </ac:graphicFrameMkLst>
        </pc:graphicFrameChg>
        <pc:graphicFrameChg chg="del">
          <ac:chgData name="kenlyw93@gmail.com" userId="08f815449fa8ef97" providerId="LiveId" clId="{A0926265-C61F-423B-9D2F-09DA8D1649A1}" dt="2022-06-17T02:48:38.379" v="16" actId="478"/>
          <ac:graphicFrameMkLst>
            <pc:docMk/>
            <pc:sldMk cId="1939221652" sldId="334"/>
            <ac:graphicFrameMk id="86" creationId="{0E0A9D61-6E37-20EC-1C0E-D2945144A4E2}"/>
          </ac:graphicFrameMkLst>
        </pc:graphicFrameChg>
        <pc:graphicFrameChg chg="modGraphic">
          <ac:chgData name="kenlyw93@gmail.com" userId="08f815449fa8ef97" providerId="LiveId" clId="{A0926265-C61F-423B-9D2F-09DA8D1649A1}" dt="2022-06-17T02:50:38.170" v="48" actId="14734"/>
          <ac:graphicFrameMkLst>
            <pc:docMk/>
            <pc:sldMk cId="1939221652" sldId="334"/>
            <ac:graphicFrameMk id="89" creationId="{FD1DDD35-351A-7879-DED4-F6430D285941}"/>
          </ac:graphicFrameMkLst>
        </pc:graphicFrameChg>
        <pc:graphicFrameChg chg="add del mod">
          <ac:chgData name="kenlyw93@gmail.com" userId="08f815449fa8ef97" providerId="LiveId" clId="{A0926265-C61F-423B-9D2F-09DA8D1649A1}" dt="2022-06-17T02:49:42.072" v="33" actId="478"/>
          <ac:graphicFrameMkLst>
            <pc:docMk/>
            <pc:sldMk cId="1939221652" sldId="334"/>
            <ac:graphicFrameMk id="115" creationId="{00000000-0008-0000-0000-000007000000}"/>
          </ac:graphicFrameMkLst>
        </pc:graphicFrameChg>
        <pc:picChg chg="add mod ord">
          <ac:chgData name="kenlyw93@gmail.com" userId="08f815449fa8ef97" providerId="LiveId" clId="{A0926265-C61F-423B-9D2F-09DA8D1649A1}" dt="2022-06-17T02:49:18.313" v="26" actId="14100"/>
          <ac:picMkLst>
            <pc:docMk/>
            <pc:sldMk cId="1939221652" sldId="334"/>
            <ac:picMk id="2" creationId="{A7AC4EAC-DC05-8351-3859-F031D36B6DAA}"/>
          </ac:picMkLst>
        </pc:picChg>
        <pc:picChg chg="add mod ord">
          <ac:chgData name="kenlyw93@gmail.com" userId="08f815449fa8ef97" providerId="LiveId" clId="{A0926265-C61F-423B-9D2F-09DA8D1649A1}" dt="2022-06-17T02:50:05.506" v="41" actId="167"/>
          <ac:picMkLst>
            <pc:docMk/>
            <pc:sldMk cId="1939221652" sldId="334"/>
            <ac:picMk id="4" creationId="{2504CC3D-B86F-B440-5DDC-679DFB785DF2}"/>
          </ac:picMkLst>
        </pc:picChg>
      </pc:sldChg>
      <pc:sldChg chg="modSp mod">
        <pc:chgData name="kenlyw93@gmail.com" userId="08f815449fa8ef97" providerId="LiveId" clId="{A0926265-C61F-423B-9D2F-09DA8D1649A1}" dt="2022-06-17T03:12:23.020" v="169" actId="14100"/>
        <pc:sldMkLst>
          <pc:docMk/>
          <pc:sldMk cId="1175901059" sldId="335"/>
        </pc:sldMkLst>
        <pc:spChg chg="mod">
          <ac:chgData name="kenlyw93@gmail.com" userId="08f815449fa8ef97" providerId="LiveId" clId="{A0926265-C61F-423B-9D2F-09DA8D1649A1}" dt="2022-06-17T03:12:23.020" v="169" actId="14100"/>
          <ac:spMkLst>
            <pc:docMk/>
            <pc:sldMk cId="1175901059" sldId="335"/>
            <ac:spMk id="5" creationId="{E2BF9F1A-F128-53F8-AB65-A9764126CF26}"/>
          </ac:spMkLst>
        </pc:spChg>
        <pc:spChg chg="mod">
          <ac:chgData name="kenlyw93@gmail.com" userId="08f815449fa8ef97" providerId="LiveId" clId="{A0926265-C61F-423B-9D2F-09DA8D1649A1}" dt="2022-06-17T02:57:33.471" v="97" actId="1076"/>
          <ac:spMkLst>
            <pc:docMk/>
            <pc:sldMk cId="1175901059" sldId="335"/>
            <ac:spMk id="28" creationId="{A3FD8011-6EA6-74D5-07B7-2E7F464816CD}"/>
          </ac:spMkLst>
        </pc:spChg>
        <pc:picChg chg="mod">
          <ac:chgData name="kenlyw93@gmail.com" userId="08f815449fa8ef97" providerId="LiveId" clId="{A0926265-C61F-423B-9D2F-09DA8D1649A1}" dt="2022-06-17T02:57:30.185" v="96" actId="1076"/>
          <ac:picMkLst>
            <pc:docMk/>
            <pc:sldMk cId="1175901059" sldId="335"/>
            <ac:picMk id="6" creationId="{4900E24A-D3CE-BE1E-958D-34D6B97CBC36}"/>
          </ac:picMkLst>
        </pc:picChg>
      </pc:sldChg>
      <pc:sldChg chg="addSp delSp modSp mod modAnim">
        <pc:chgData name="kenlyw93@gmail.com" userId="08f815449fa8ef97" providerId="LiveId" clId="{A0926265-C61F-423B-9D2F-09DA8D1649A1}" dt="2022-06-17T03:02:41.489" v="129" actId="207"/>
        <pc:sldMkLst>
          <pc:docMk/>
          <pc:sldMk cId="2948162344" sldId="336"/>
        </pc:sldMkLst>
        <pc:spChg chg="add mod">
          <ac:chgData name="kenlyw93@gmail.com" userId="08f815449fa8ef97" providerId="LiveId" clId="{A0926265-C61F-423B-9D2F-09DA8D1649A1}" dt="2022-06-17T03:02:41.489" v="129" actId="207"/>
          <ac:spMkLst>
            <pc:docMk/>
            <pc:sldMk cId="2948162344" sldId="336"/>
            <ac:spMk id="2" creationId="{3B68820E-C761-F50B-0CD7-8684330C31FA}"/>
          </ac:spMkLst>
        </pc:spChg>
        <pc:spChg chg="add mod">
          <ac:chgData name="kenlyw93@gmail.com" userId="08f815449fa8ef97" providerId="LiveId" clId="{A0926265-C61F-423B-9D2F-09DA8D1649A1}" dt="2022-06-17T03:00:13.160" v="116" actId="1076"/>
          <ac:spMkLst>
            <pc:docMk/>
            <pc:sldMk cId="2948162344" sldId="336"/>
            <ac:spMk id="103" creationId="{297EDC43-278F-CBEC-2D83-CB42167A65C9}"/>
          </ac:spMkLst>
        </pc:spChg>
        <pc:spChg chg="add del mod">
          <ac:chgData name="kenlyw93@gmail.com" userId="08f815449fa8ef97" providerId="LiveId" clId="{A0926265-C61F-423B-9D2F-09DA8D1649A1}" dt="2022-06-17T03:02:07.198" v="124"/>
          <ac:spMkLst>
            <pc:docMk/>
            <pc:sldMk cId="2948162344" sldId="336"/>
            <ac:spMk id="105" creationId="{D8B72B7D-F4D5-15EE-5F40-2BB1C28C30EE}"/>
          </ac:spMkLst>
        </pc:spChg>
        <pc:spChg chg="add mod">
          <ac:chgData name="kenlyw93@gmail.com" userId="08f815449fa8ef97" providerId="LiveId" clId="{A0926265-C61F-423B-9D2F-09DA8D1649A1}" dt="2022-06-17T03:02:11.396" v="125"/>
          <ac:spMkLst>
            <pc:docMk/>
            <pc:sldMk cId="2948162344" sldId="336"/>
            <ac:spMk id="106" creationId="{1D5146A2-141B-59EE-E65A-D518C1E2F0D2}"/>
          </ac:spMkLst>
        </pc:spChg>
        <pc:spChg chg="add mod">
          <ac:chgData name="kenlyw93@gmail.com" userId="08f815449fa8ef97" providerId="LiveId" clId="{A0926265-C61F-423B-9D2F-09DA8D1649A1}" dt="2022-06-17T03:02:11.396" v="125"/>
          <ac:spMkLst>
            <pc:docMk/>
            <pc:sldMk cId="2948162344" sldId="336"/>
            <ac:spMk id="107" creationId="{13666F48-DDAB-1EC3-DAA7-4E8D849C60D9}"/>
          </ac:spMkLst>
        </pc:spChg>
        <pc:graphicFrameChg chg="mod modGraphic">
          <ac:chgData name="kenlyw93@gmail.com" userId="08f815449fa8ef97" providerId="LiveId" clId="{A0926265-C61F-423B-9D2F-09DA8D1649A1}" dt="2022-06-17T02:40:46.409" v="15" actId="1076"/>
          <ac:graphicFrameMkLst>
            <pc:docMk/>
            <pc:sldMk cId="2948162344" sldId="336"/>
            <ac:graphicFrameMk id="3" creationId="{00000000-0000-0000-0000-000000000000}"/>
          </ac:graphicFrameMkLst>
        </pc:graphicFrameChg>
        <pc:picChg chg="add mod">
          <ac:chgData name="kenlyw93@gmail.com" userId="08f815449fa8ef97" providerId="LiveId" clId="{A0926265-C61F-423B-9D2F-09DA8D1649A1}" dt="2022-06-17T03:00:24.441" v="117"/>
          <ac:picMkLst>
            <pc:docMk/>
            <pc:sldMk cId="2948162344" sldId="336"/>
            <ac:picMk id="104" creationId="{38FE3210-C735-3A83-3A47-4A9248564419}"/>
          </ac:picMkLst>
        </pc:picChg>
        <pc:picChg chg="ord">
          <ac:chgData name="kenlyw93@gmail.com" userId="08f815449fa8ef97" providerId="LiveId" clId="{A0926265-C61F-423B-9D2F-09DA8D1649A1}" dt="2022-06-17T03:00:08.640" v="114" actId="166"/>
          <ac:picMkLst>
            <pc:docMk/>
            <pc:sldMk cId="2948162344" sldId="336"/>
            <ac:picMk id="623" creationId="{00000000-0000-0000-0000-000000000000}"/>
          </ac:picMkLst>
        </pc:picChg>
        <pc:picChg chg="ord">
          <ac:chgData name="kenlyw93@gmail.com" userId="08f815449fa8ef97" providerId="LiveId" clId="{A0926265-C61F-423B-9D2F-09DA8D1649A1}" dt="2022-06-17T03:00:03.228" v="113" actId="166"/>
          <ac:picMkLst>
            <pc:docMk/>
            <pc:sldMk cId="2948162344" sldId="336"/>
            <ac:picMk id="624" creationId="{00000000-0000-0000-0000-000000000000}"/>
          </ac:picMkLst>
        </pc:picChg>
      </pc:sldChg>
      <pc:sldChg chg="del">
        <pc:chgData name="kenlyw93@gmail.com" userId="08f815449fa8ef97" providerId="LiveId" clId="{A0926265-C61F-423B-9D2F-09DA8D1649A1}" dt="2022-06-17T03:21:05.210" v="569" actId="47"/>
        <pc:sldMkLst>
          <pc:docMk/>
          <pc:sldMk cId="1297138170" sldId="338"/>
        </pc:sldMkLst>
      </pc:sldChg>
      <pc:sldChg chg="del">
        <pc:chgData name="kenlyw93@gmail.com" userId="08f815449fa8ef97" providerId="LiveId" clId="{A0926265-C61F-423B-9D2F-09DA8D1649A1}" dt="2022-06-17T03:21:06.087" v="570" actId="47"/>
        <pc:sldMkLst>
          <pc:docMk/>
          <pc:sldMk cId="3652282142" sldId="339"/>
        </pc:sldMkLst>
      </pc:sldChg>
      <pc:sldChg chg="addSp delSp modSp new mod">
        <pc:chgData name="kenlyw93@gmail.com" userId="08f815449fa8ef97" providerId="LiveId" clId="{A0926265-C61F-423B-9D2F-09DA8D1649A1}" dt="2022-06-17T03:23:24.886" v="584" actId="20577"/>
        <pc:sldMkLst>
          <pc:docMk/>
          <pc:sldMk cId="163212943" sldId="340"/>
        </pc:sldMkLst>
        <pc:spChg chg="del">
          <ac:chgData name="kenlyw93@gmail.com" userId="08f815449fa8ef97" providerId="LiveId" clId="{A0926265-C61F-423B-9D2F-09DA8D1649A1}" dt="2022-06-17T03:11:02.625" v="156" actId="478"/>
          <ac:spMkLst>
            <pc:docMk/>
            <pc:sldMk cId="163212943" sldId="340"/>
            <ac:spMk id="2" creationId="{0B5E2315-F9FC-0B6B-E395-65EC13A52892}"/>
          </ac:spMkLst>
        </pc:spChg>
        <pc:spChg chg="add mod">
          <ac:chgData name="kenlyw93@gmail.com" userId="08f815449fa8ef97" providerId="LiveId" clId="{A0926265-C61F-423B-9D2F-09DA8D1649A1}" dt="2022-06-17T03:13:14.790" v="170"/>
          <ac:spMkLst>
            <pc:docMk/>
            <pc:sldMk cId="163212943" sldId="340"/>
            <ac:spMk id="6" creationId="{68431885-0E6C-A225-9AE8-F63CE69680A6}"/>
          </ac:spMkLst>
        </pc:spChg>
        <pc:spChg chg="add mod">
          <ac:chgData name="kenlyw93@gmail.com" userId="08f815449fa8ef97" providerId="LiveId" clId="{A0926265-C61F-423B-9D2F-09DA8D1649A1}" dt="2022-06-17T03:23:24.886" v="584" actId="20577"/>
          <ac:spMkLst>
            <pc:docMk/>
            <pc:sldMk cId="163212943" sldId="340"/>
            <ac:spMk id="7" creationId="{82894D18-F2BD-FD4C-4638-7E261D9DE356}"/>
          </ac:spMkLst>
        </pc:spChg>
        <pc:spChg chg="add del mod">
          <ac:chgData name="kenlyw93@gmail.com" userId="08f815449fa8ef97" providerId="LiveId" clId="{A0926265-C61F-423B-9D2F-09DA8D1649A1}" dt="2022-06-17T03:13:46.538" v="195"/>
          <ac:spMkLst>
            <pc:docMk/>
            <pc:sldMk cId="163212943" sldId="340"/>
            <ac:spMk id="10" creationId="{196FF837-E11E-B9BA-B35C-478089CDCBF3}"/>
          </ac:spMkLst>
        </pc:spChg>
        <pc:spChg chg="add mod">
          <ac:chgData name="kenlyw93@gmail.com" userId="08f815449fa8ef97" providerId="LiveId" clId="{A0926265-C61F-423B-9D2F-09DA8D1649A1}" dt="2022-06-17T03:15:33.455" v="342" actId="1076"/>
          <ac:spMkLst>
            <pc:docMk/>
            <pc:sldMk cId="163212943" sldId="340"/>
            <ac:spMk id="11" creationId="{6EA17632-AF92-C882-8C2F-04DA55558508}"/>
          </ac:spMkLst>
        </pc:spChg>
        <pc:spChg chg="add mod">
          <ac:chgData name="kenlyw93@gmail.com" userId="08f815449fa8ef97" providerId="LiveId" clId="{A0926265-C61F-423B-9D2F-09DA8D1649A1}" dt="2022-06-17T03:19:04.374" v="397" actId="1076"/>
          <ac:spMkLst>
            <pc:docMk/>
            <pc:sldMk cId="163212943" sldId="340"/>
            <ac:spMk id="12" creationId="{72C7C7B5-DF16-ABB4-87A5-44AB0A858CBE}"/>
          </ac:spMkLst>
        </pc:spChg>
        <pc:spChg chg="mod">
          <ac:chgData name="kenlyw93@gmail.com" userId="08f815449fa8ef97" providerId="LiveId" clId="{A0926265-C61F-423B-9D2F-09DA8D1649A1}" dt="2022-06-17T03:18:35.872" v="386"/>
          <ac:spMkLst>
            <pc:docMk/>
            <pc:sldMk cId="163212943" sldId="340"/>
            <ac:spMk id="14" creationId="{8DDAA802-6302-1D8B-1F3D-1E6535D13F9F}"/>
          </ac:spMkLst>
        </pc:spChg>
        <pc:spChg chg="mod">
          <ac:chgData name="kenlyw93@gmail.com" userId="08f815449fa8ef97" providerId="LiveId" clId="{A0926265-C61F-423B-9D2F-09DA8D1649A1}" dt="2022-06-17T03:18:35.872" v="386"/>
          <ac:spMkLst>
            <pc:docMk/>
            <pc:sldMk cId="163212943" sldId="340"/>
            <ac:spMk id="15" creationId="{1B387C47-E79A-143E-3118-A7CE0ECE46F1}"/>
          </ac:spMkLst>
        </pc:spChg>
        <pc:spChg chg="mod">
          <ac:chgData name="kenlyw93@gmail.com" userId="08f815449fa8ef97" providerId="LiveId" clId="{A0926265-C61F-423B-9D2F-09DA8D1649A1}" dt="2022-06-17T03:18:35.872" v="386"/>
          <ac:spMkLst>
            <pc:docMk/>
            <pc:sldMk cId="163212943" sldId="340"/>
            <ac:spMk id="16" creationId="{E51C88CD-5FFB-2705-A0AA-9C02DF413B34}"/>
          </ac:spMkLst>
        </pc:spChg>
        <pc:spChg chg="mod">
          <ac:chgData name="kenlyw93@gmail.com" userId="08f815449fa8ef97" providerId="LiveId" clId="{A0926265-C61F-423B-9D2F-09DA8D1649A1}" dt="2022-06-17T03:18:35.872" v="386"/>
          <ac:spMkLst>
            <pc:docMk/>
            <pc:sldMk cId="163212943" sldId="340"/>
            <ac:spMk id="17" creationId="{16885DA1-31B1-0F91-707D-7139FFB5EB2B}"/>
          </ac:spMkLst>
        </pc:spChg>
        <pc:spChg chg="mod">
          <ac:chgData name="kenlyw93@gmail.com" userId="08f815449fa8ef97" providerId="LiveId" clId="{A0926265-C61F-423B-9D2F-09DA8D1649A1}" dt="2022-06-17T03:18:35.872" v="386"/>
          <ac:spMkLst>
            <pc:docMk/>
            <pc:sldMk cId="163212943" sldId="340"/>
            <ac:spMk id="18" creationId="{0A972862-D7C3-18AC-C5F9-149021704938}"/>
          </ac:spMkLst>
        </pc:spChg>
        <pc:spChg chg="mod">
          <ac:chgData name="kenlyw93@gmail.com" userId="08f815449fa8ef97" providerId="LiveId" clId="{A0926265-C61F-423B-9D2F-09DA8D1649A1}" dt="2022-06-17T03:18:35.872" v="386"/>
          <ac:spMkLst>
            <pc:docMk/>
            <pc:sldMk cId="163212943" sldId="340"/>
            <ac:spMk id="19" creationId="{602891D6-B610-5719-9A2D-9AAE9BD975C8}"/>
          </ac:spMkLst>
        </pc:spChg>
        <pc:spChg chg="mod">
          <ac:chgData name="kenlyw93@gmail.com" userId="08f815449fa8ef97" providerId="LiveId" clId="{A0926265-C61F-423B-9D2F-09DA8D1649A1}" dt="2022-06-17T03:18:35.872" v="386"/>
          <ac:spMkLst>
            <pc:docMk/>
            <pc:sldMk cId="163212943" sldId="340"/>
            <ac:spMk id="20" creationId="{D35BD611-E69A-EDCE-57C0-E0A606E3FE58}"/>
          </ac:spMkLst>
        </pc:spChg>
        <pc:spChg chg="mod">
          <ac:chgData name="kenlyw93@gmail.com" userId="08f815449fa8ef97" providerId="LiveId" clId="{A0926265-C61F-423B-9D2F-09DA8D1649A1}" dt="2022-06-17T03:18:35.872" v="386"/>
          <ac:spMkLst>
            <pc:docMk/>
            <pc:sldMk cId="163212943" sldId="340"/>
            <ac:spMk id="21" creationId="{BB570306-7399-5507-5049-8E034C63AB13}"/>
          </ac:spMkLst>
        </pc:spChg>
        <pc:spChg chg="mod">
          <ac:chgData name="kenlyw93@gmail.com" userId="08f815449fa8ef97" providerId="LiveId" clId="{A0926265-C61F-423B-9D2F-09DA8D1649A1}" dt="2022-06-17T03:18:35.872" v="386"/>
          <ac:spMkLst>
            <pc:docMk/>
            <pc:sldMk cId="163212943" sldId="340"/>
            <ac:spMk id="22" creationId="{3510AB11-3432-4B92-0878-6E4FA02A7F85}"/>
          </ac:spMkLst>
        </pc:spChg>
        <pc:spChg chg="mod">
          <ac:chgData name="kenlyw93@gmail.com" userId="08f815449fa8ef97" providerId="LiveId" clId="{A0926265-C61F-423B-9D2F-09DA8D1649A1}" dt="2022-06-17T03:18:35.872" v="386"/>
          <ac:spMkLst>
            <pc:docMk/>
            <pc:sldMk cId="163212943" sldId="340"/>
            <ac:spMk id="23" creationId="{57A15A05-AC5E-971C-7529-6FAE4AAF2071}"/>
          </ac:spMkLst>
        </pc:spChg>
        <pc:spChg chg="mod">
          <ac:chgData name="kenlyw93@gmail.com" userId="08f815449fa8ef97" providerId="LiveId" clId="{A0926265-C61F-423B-9D2F-09DA8D1649A1}" dt="2022-06-17T03:18:35.872" v="386"/>
          <ac:spMkLst>
            <pc:docMk/>
            <pc:sldMk cId="163212943" sldId="340"/>
            <ac:spMk id="24" creationId="{E505D7E7-8B79-3959-020E-FB9A6D249D33}"/>
          </ac:spMkLst>
        </pc:spChg>
        <pc:spChg chg="mod">
          <ac:chgData name="kenlyw93@gmail.com" userId="08f815449fa8ef97" providerId="LiveId" clId="{A0926265-C61F-423B-9D2F-09DA8D1649A1}" dt="2022-06-17T03:18:35.872" v="386"/>
          <ac:spMkLst>
            <pc:docMk/>
            <pc:sldMk cId="163212943" sldId="340"/>
            <ac:spMk id="25" creationId="{6E934A20-5D58-269A-100A-02C9C33FEA84}"/>
          </ac:spMkLst>
        </pc:spChg>
        <pc:spChg chg="mod">
          <ac:chgData name="kenlyw93@gmail.com" userId="08f815449fa8ef97" providerId="LiveId" clId="{A0926265-C61F-423B-9D2F-09DA8D1649A1}" dt="2022-06-17T03:18:39.448" v="388"/>
          <ac:spMkLst>
            <pc:docMk/>
            <pc:sldMk cId="163212943" sldId="340"/>
            <ac:spMk id="27" creationId="{475896DC-1094-7A3A-43E2-6BF709D51D6B}"/>
          </ac:spMkLst>
        </pc:spChg>
        <pc:spChg chg="mod">
          <ac:chgData name="kenlyw93@gmail.com" userId="08f815449fa8ef97" providerId="LiveId" clId="{A0926265-C61F-423B-9D2F-09DA8D1649A1}" dt="2022-06-17T03:18:39.448" v="388"/>
          <ac:spMkLst>
            <pc:docMk/>
            <pc:sldMk cId="163212943" sldId="340"/>
            <ac:spMk id="28" creationId="{51566A34-55D1-2FCE-21DE-965CB230C2E1}"/>
          </ac:spMkLst>
        </pc:spChg>
        <pc:spChg chg="mod">
          <ac:chgData name="kenlyw93@gmail.com" userId="08f815449fa8ef97" providerId="LiveId" clId="{A0926265-C61F-423B-9D2F-09DA8D1649A1}" dt="2022-06-17T03:18:39.448" v="388"/>
          <ac:spMkLst>
            <pc:docMk/>
            <pc:sldMk cId="163212943" sldId="340"/>
            <ac:spMk id="29" creationId="{B4CECAA1-06C6-92C8-BEE0-2B318216F070}"/>
          </ac:spMkLst>
        </pc:spChg>
        <pc:spChg chg="mod">
          <ac:chgData name="kenlyw93@gmail.com" userId="08f815449fa8ef97" providerId="LiveId" clId="{A0926265-C61F-423B-9D2F-09DA8D1649A1}" dt="2022-06-17T03:18:39.448" v="388"/>
          <ac:spMkLst>
            <pc:docMk/>
            <pc:sldMk cId="163212943" sldId="340"/>
            <ac:spMk id="30" creationId="{E424CC0B-44FB-0022-263F-22391F902922}"/>
          </ac:spMkLst>
        </pc:spChg>
        <pc:spChg chg="mod">
          <ac:chgData name="kenlyw93@gmail.com" userId="08f815449fa8ef97" providerId="LiveId" clId="{A0926265-C61F-423B-9D2F-09DA8D1649A1}" dt="2022-06-17T03:18:39.448" v="388"/>
          <ac:spMkLst>
            <pc:docMk/>
            <pc:sldMk cId="163212943" sldId="340"/>
            <ac:spMk id="31" creationId="{51C95520-C7D3-EB73-74B7-DD67995EDB39}"/>
          </ac:spMkLst>
        </pc:spChg>
        <pc:spChg chg="mod">
          <ac:chgData name="kenlyw93@gmail.com" userId="08f815449fa8ef97" providerId="LiveId" clId="{A0926265-C61F-423B-9D2F-09DA8D1649A1}" dt="2022-06-17T03:18:39.448" v="388"/>
          <ac:spMkLst>
            <pc:docMk/>
            <pc:sldMk cId="163212943" sldId="340"/>
            <ac:spMk id="32" creationId="{5669BC76-BBE5-1CFE-22C7-28340702583B}"/>
          </ac:spMkLst>
        </pc:spChg>
        <pc:spChg chg="mod">
          <ac:chgData name="kenlyw93@gmail.com" userId="08f815449fa8ef97" providerId="LiveId" clId="{A0926265-C61F-423B-9D2F-09DA8D1649A1}" dt="2022-06-17T03:18:39.448" v="388"/>
          <ac:spMkLst>
            <pc:docMk/>
            <pc:sldMk cId="163212943" sldId="340"/>
            <ac:spMk id="33" creationId="{1D24C4C6-4F5D-F4C5-D49A-B60D70972CEC}"/>
          </ac:spMkLst>
        </pc:spChg>
        <pc:spChg chg="mod">
          <ac:chgData name="kenlyw93@gmail.com" userId="08f815449fa8ef97" providerId="LiveId" clId="{A0926265-C61F-423B-9D2F-09DA8D1649A1}" dt="2022-06-17T03:18:39.448" v="388"/>
          <ac:spMkLst>
            <pc:docMk/>
            <pc:sldMk cId="163212943" sldId="340"/>
            <ac:spMk id="34" creationId="{EDBFD092-8CF0-F8FF-7A02-AB12E4E44FA3}"/>
          </ac:spMkLst>
        </pc:spChg>
        <pc:spChg chg="mod">
          <ac:chgData name="kenlyw93@gmail.com" userId="08f815449fa8ef97" providerId="LiveId" clId="{A0926265-C61F-423B-9D2F-09DA8D1649A1}" dt="2022-06-17T03:18:39.448" v="388"/>
          <ac:spMkLst>
            <pc:docMk/>
            <pc:sldMk cId="163212943" sldId="340"/>
            <ac:spMk id="35" creationId="{7CC66326-48E8-340B-355E-981907793412}"/>
          </ac:spMkLst>
        </pc:spChg>
        <pc:spChg chg="mod">
          <ac:chgData name="kenlyw93@gmail.com" userId="08f815449fa8ef97" providerId="LiveId" clId="{A0926265-C61F-423B-9D2F-09DA8D1649A1}" dt="2022-06-17T03:18:39.448" v="388"/>
          <ac:spMkLst>
            <pc:docMk/>
            <pc:sldMk cId="163212943" sldId="340"/>
            <ac:spMk id="36" creationId="{397ED8D7-BCCA-C567-622D-ACE9C753C5A4}"/>
          </ac:spMkLst>
        </pc:spChg>
        <pc:spChg chg="mod">
          <ac:chgData name="kenlyw93@gmail.com" userId="08f815449fa8ef97" providerId="LiveId" clId="{A0926265-C61F-423B-9D2F-09DA8D1649A1}" dt="2022-06-17T03:18:39.448" v="388"/>
          <ac:spMkLst>
            <pc:docMk/>
            <pc:sldMk cId="163212943" sldId="340"/>
            <ac:spMk id="37" creationId="{414359CB-6C3A-CF94-FD54-7011C545C54B}"/>
          </ac:spMkLst>
        </pc:spChg>
        <pc:spChg chg="mod">
          <ac:chgData name="kenlyw93@gmail.com" userId="08f815449fa8ef97" providerId="LiveId" clId="{A0926265-C61F-423B-9D2F-09DA8D1649A1}" dt="2022-06-17T03:18:39.448" v="388"/>
          <ac:spMkLst>
            <pc:docMk/>
            <pc:sldMk cId="163212943" sldId="340"/>
            <ac:spMk id="38" creationId="{E297BEF3-C95D-3223-024B-1A05915DE826}"/>
          </ac:spMkLst>
        </pc:spChg>
        <pc:grpChg chg="add del mod">
          <ac:chgData name="kenlyw93@gmail.com" userId="08f815449fa8ef97" providerId="LiveId" clId="{A0926265-C61F-423B-9D2F-09DA8D1649A1}" dt="2022-06-17T03:18:36.674" v="387"/>
          <ac:grpSpMkLst>
            <pc:docMk/>
            <pc:sldMk cId="163212943" sldId="340"/>
            <ac:grpSpMk id="13" creationId="{18C9946C-4340-DB30-E074-00777CEF5CE4}"/>
          </ac:grpSpMkLst>
        </pc:grpChg>
        <pc:grpChg chg="add mod">
          <ac:chgData name="kenlyw93@gmail.com" userId="08f815449fa8ef97" providerId="LiveId" clId="{A0926265-C61F-423B-9D2F-09DA8D1649A1}" dt="2022-06-17T03:19:08.044" v="398" actId="1076"/>
          <ac:grpSpMkLst>
            <pc:docMk/>
            <pc:sldMk cId="163212943" sldId="340"/>
            <ac:grpSpMk id="26" creationId="{0B0BA3D6-0A67-6636-FEF3-C0396AAAA62A}"/>
          </ac:grpSpMkLst>
        </pc:grpChg>
        <pc:graphicFrameChg chg="add del mod">
          <ac:chgData name="kenlyw93@gmail.com" userId="08f815449fa8ef97" providerId="LiveId" clId="{A0926265-C61F-423B-9D2F-09DA8D1649A1}" dt="2022-06-17T03:12:12.766" v="164" actId="478"/>
          <ac:graphicFrameMkLst>
            <pc:docMk/>
            <pc:sldMk cId="163212943" sldId="340"/>
            <ac:graphicFrameMk id="3" creationId="{B312DD8D-F9B1-494F-B10D-ED4EB70CF607}"/>
          </ac:graphicFrameMkLst>
        </pc:graphicFrameChg>
        <pc:graphicFrameChg chg="add del mod">
          <ac:chgData name="kenlyw93@gmail.com" userId="08f815449fa8ef97" providerId="LiveId" clId="{A0926265-C61F-423B-9D2F-09DA8D1649A1}" dt="2022-06-17T03:12:12.766" v="164" actId="478"/>
          <ac:graphicFrameMkLst>
            <pc:docMk/>
            <pc:sldMk cId="163212943" sldId="340"/>
            <ac:graphicFrameMk id="4" creationId="{A2EDF078-3029-484D-B378-2AC9698F2373}"/>
          </ac:graphicFrameMkLst>
        </pc:graphicFrameChg>
        <pc:picChg chg="add mod">
          <ac:chgData name="kenlyw93@gmail.com" userId="08f815449fa8ef97" providerId="LiveId" clId="{A0926265-C61F-423B-9D2F-09DA8D1649A1}" dt="2022-06-17T03:15:38.684" v="343" actId="1076"/>
          <ac:picMkLst>
            <pc:docMk/>
            <pc:sldMk cId="163212943" sldId="340"/>
            <ac:picMk id="5" creationId="{F02DF0DD-2FC2-12B0-1F69-D88A52762912}"/>
          </ac:picMkLst>
        </pc:picChg>
        <pc:picChg chg="add mod">
          <ac:chgData name="kenlyw93@gmail.com" userId="08f815449fa8ef97" providerId="LiveId" clId="{A0926265-C61F-423B-9D2F-09DA8D1649A1}" dt="2022-06-17T03:15:27.409" v="339" actId="1076"/>
          <ac:picMkLst>
            <pc:docMk/>
            <pc:sldMk cId="163212943" sldId="340"/>
            <ac:picMk id="8" creationId="{CD66F3E2-C3ED-2BFC-0905-775E524A53D7}"/>
          </ac:picMkLst>
        </pc:picChg>
        <pc:picChg chg="add mod">
          <ac:chgData name="kenlyw93@gmail.com" userId="08f815449fa8ef97" providerId="LiveId" clId="{A0926265-C61F-423B-9D2F-09DA8D1649A1}" dt="2022-06-17T03:13:34.431" v="192" actId="1076"/>
          <ac:picMkLst>
            <pc:docMk/>
            <pc:sldMk cId="163212943" sldId="340"/>
            <ac:picMk id="9" creationId="{9BB9ED79-2B0D-38F4-598D-09E0D2442C7E}"/>
          </ac:picMkLst>
        </pc:picChg>
      </pc:sldChg>
      <pc:sldChg chg="addSp delSp modSp add mod">
        <pc:chgData name="kenlyw93@gmail.com" userId="08f815449fa8ef97" providerId="LiveId" clId="{A0926265-C61F-423B-9D2F-09DA8D1649A1}" dt="2022-06-17T03:23:20.149" v="576" actId="20577"/>
        <pc:sldMkLst>
          <pc:docMk/>
          <pc:sldMk cId="1192474712" sldId="341"/>
        </pc:sldMkLst>
        <pc:spChg chg="mod">
          <ac:chgData name="kenlyw93@gmail.com" userId="08f815449fa8ef97" providerId="LiveId" clId="{A0926265-C61F-423B-9D2F-09DA8D1649A1}" dt="2022-06-17T03:23:20.149" v="576" actId="20577"/>
          <ac:spMkLst>
            <pc:docMk/>
            <pc:sldMk cId="1192474712" sldId="341"/>
            <ac:spMk id="7" creationId="{82894D18-F2BD-FD4C-4638-7E261D9DE356}"/>
          </ac:spMkLst>
        </pc:spChg>
        <pc:spChg chg="mod">
          <ac:chgData name="kenlyw93@gmail.com" userId="08f815449fa8ef97" providerId="LiveId" clId="{A0926265-C61F-423B-9D2F-09DA8D1649A1}" dt="2022-06-17T03:20:45.167" v="568" actId="113"/>
          <ac:spMkLst>
            <pc:docMk/>
            <pc:sldMk cId="1192474712" sldId="341"/>
            <ac:spMk id="11" creationId="{6EA17632-AF92-C882-8C2F-04DA55558508}"/>
          </ac:spMkLst>
        </pc:spChg>
        <pc:spChg chg="mod">
          <ac:chgData name="kenlyw93@gmail.com" userId="08f815449fa8ef97" providerId="LiveId" clId="{A0926265-C61F-423B-9D2F-09DA8D1649A1}" dt="2022-06-17T03:19:54.711" v="407" actId="1076"/>
          <ac:spMkLst>
            <pc:docMk/>
            <pc:sldMk cId="1192474712" sldId="341"/>
            <ac:spMk id="12" creationId="{72C7C7B5-DF16-ABB4-87A5-44AB0A858CBE}"/>
          </ac:spMkLst>
        </pc:spChg>
        <pc:picChg chg="add mod">
          <ac:chgData name="kenlyw93@gmail.com" userId="08f815449fa8ef97" providerId="LiveId" clId="{A0926265-C61F-423B-9D2F-09DA8D1649A1}" dt="2022-06-17T03:18:08.675" v="374" actId="1076"/>
          <ac:picMkLst>
            <pc:docMk/>
            <pc:sldMk cId="1192474712" sldId="341"/>
            <ac:picMk id="2" creationId="{30C1F045-FFA6-AB41-912B-9916B84DF7DA}"/>
          </ac:picMkLst>
        </pc:picChg>
        <pc:picChg chg="add mod">
          <ac:chgData name="kenlyw93@gmail.com" userId="08f815449fa8ef97" providerId="LiveId" clId="{A0926265-C61F-423B-9D2F-09DA8D1649A1}" dt="2022-06-17T03:19:54.711" v="407" actId="1076"/>
          <ac:picMkLst>
            <pc:docMk/>
            <pc:sldMk cId="1192474712" sldId="341"/>
            <ac:picMk id="4" creationId="{BD8A4C4C-00C8-AEB5-F6A5-D5DF6C4684BB}"/>
          </ac:picMkLst>
        </pc:picChg>
        <pc:picChg chg="del">
          <ac:chgData name="kenlyw93@gmail.com" userId="08f815449fa8ef97" providerId="LiveId" clId="{A0926265-C61F-423B-9D2F-09DA8D1649A1}" dt="2022-06-17T03:18:01.526" v="371" actId="478"/>
          <ac:picMkLst>
            <pc:docMk/>
            <pc:sldMk cId="1192474712" sldId="341"/>
            <ac:picMk id="5" creationId="{F02DF0DD-2FC2-12B0-1F69-D88A52762912}"/>
          </ac:picMkLst>
        </pc:picChg>
      </pc:sldChg>
      <pc:sldChg chg="delSp modSp add mod">
        <pc:chgData name="kenlyw93@gmail.com" userId="08f815449fa8ef97" providerId="LiveId" clId="{A0926265-C61F-423B-9D2F-09DA8D1649A1}" dt="2022-06-17T03:25:09.070" v="625" actId="1076"/>
        <pc:sldMkLst>
          <pc:docMk/>
          <pc:sldMk cId="2074662586" sldId="342"/>
        </pc:sldMkLst>
        <pc:spChg chg="del mod">
          <ac:chgData name="kenlyw93@gmail.com" userId="08f815449fa8ef97" providerId="LiveId" clId="{A0926265-C61F-423B-9D2F-09DA8D1649A1}" dt="2022-06-17T03:24:48.990" v="587" actId="478"/>
          <ac:spMkLst>
            <pc:docMk/>
            <pc:sldMk cId="2074662586" sldId="342"/>
            <ac:spMk id="15" creationId="{9961CAF3-FF61-15A4-627B-CD1D54335F8B}"/>
          </ac:spMkLst>
        </pc:spChg>
        <pc:spChg chg="mod">
          <ac:chgData name="kenlyw93@gmail.com" userId="08f815449fa8ef97" providerId="LiveId" clId="{A0926265-C61F-423B-9D2F-09DA8D1649A1}" dt="2022-06-17T03:25:09.070" v="625" actId="1076"/>
          <ac:spMkLst>
            <pc:docMk/>
            <pc:sldMk cId="2074662586" sldId="342"/>
            <ac:spMk id="123" creationId="{00000000-0000-0000-0000-000000000000}"/>
          </ac:spMkLst>
        </pc:spChg>
        <pc:spChg chg="mod">
          <ac:chgData name="kenlyw93@gmail.com" userId="08f815449fa8ef97" providerId="LiveId" clId="{A0926265-C61F-423B-9D2F-09DA8D1649A1}" dt="2022-06-17T03:24:57.267" v="617" actId="20577"/>
          <ac:spMkLst>
            <pc:docMk/>
            <pc:sldMk cId="2074662586" sldId="342"/>
            <ac:spMk id="124" creationId="{00000000-0000-0000-0000-000000000000}"/>
          </ac:spMkLst>
        </pc:spChg>
      </pc:sldChg>
      <pc:sldMasterChg chg="delSldLayout">
        <pc:chgData name="kenlyw93@gmail.com" userId="08f815449fa8ef97" providerId="LiveId" clId="{A0926265-C61F-423B-9D2F-09DA8D1649A1}" dt="2022-06-17T03:04:12.807" v="144" actId="47"/>
        <pc:sldMasterMkLst>
          <pc:docMk/>
          <pc:sldMasterMk cId="0" sldId="2147483670"/>
        </pc:sldMasterMkLst>
        <pc:sldLayoutChg chg="del">
          <pc:chgData name="kenlyw93@gmail.com" userId="08f815449fa8ef97" providerId="LiveId" clId="{A0926265-C61F-423B-9D2F-09DA8D1649A1}" dt="2022-06-17T02:38:51.225" v="0" actId="47"/>
          <pc:sldLayoutMkLst>
            <pc:docMk/>
            <pc:sldMasterMk cId="0" sldId="2147483670"/>
            <pc:sldLayoutMk cId="0" sldId="2147483658"/>
          </pc:sldLayoutMkLst>
        </pc:sldLayoutChg>
        <pc:sldLayoutChg chg="del">
          <pc:chgData name="kenlyw93@gmail.com" userId="08f815449fa8ef97" providerId="LiveId" clId="{A0926265-C61F-423B-9D2F-09DA8D1649A1}" dt="2022-06-17T02:58:18.496" v="98" actId="47"/>
          <pc:sldLayoutMkLst>
            <pc:docMk/>
            <pc:sldMasterMk cId="0" sldId="2147483670"/>
            <pc:sldLayoutMk cId="0" sldId="2147483659"/>
          </pc:sldLayoutMkLst>
        </pc:sldLayoutChg>
        <pc:sldLayoutChg chg="del">
          <pc:chgData name="kenlyw93@gmail.com" userId="08f815449fa8ef97" providerId="LiveId" clId="{A0926265-C61F-423B-9D2F-09DA8D1649A1}" dt="2022-06-17T03:04:12.807" v="144" actId="47"/>
          <pc:sldLayoutMkLst>
            <pc:docMk/>
            <pc:sldMasterMk cId="0" sldId="2147483670"/>
            <pc:sldLayoutMk cId="1698268661" sldId="2147483672"/>
          </pc:sldLayoutMkLst>
        </pc:sldLayoutChg>
      </pc:sldMasterChg>
    </pc:docChg>
  </pc:docChgLst>
  <pc:docChgLst>
    <pc:chgData name="LIN Shuyan" userId="96723b2a-db4e-4588-bc4a-f0e5c59131b7" providerId="ADAL" clId="{5F300076-EC49-4384-9C9E-24BB1CBE91BE}"/>
    <pc:docChg chg="undo custSel addSld delSld modSld">
      <pc:chgData name="LIN Shuyan" userId="96723b2a-db4e-4588-bc4a-f0e5c59131b7" providerId="ADAL" clId="{5F300076-EC49-4384-9C9E-24BB1CBE91BE}" dt="2022-06-19T12:21:31.928" v="554" actId="47"/>
      <pc:docMkLst>
        <pc:docMk/>
      </pc:docMkLst>
      <pc:sldChg chg="modSp add mod modShow">
        <pc:chgData name="LIN Shuyan" userId="96723b2a-db4e-4588-bc4a-f0e5c59131b7" providerId="ADAL" clId="{5F300076-EC49-4384-9C9E-24BB1CBE91BE}" dt="2022-06-19T05:39:42.081" v="553" actId="14100"/>
        <pc:sldMkLst>
          <pc:docMk/>
          <pc:sldMk cId="2219109057" sldId="256"/>
        </pc:sldMkLst>
        <pc:spChg chg="mod">
          <ac:chgData name="LIN Shuyan" userId="96723b2a-db4e-4588-bc4a-f0e5c59131b7" providerId="ADAL" clId="{5F300076-EC49-4384-9C9E-24BB1CBE91BE}" dt="2022-06-19T05:39:42.081" v="553" actId="14100"/>
          <ac:spMkLst>
            <pc:docMk/>
            <pc:sldMk cId="2219109057" sldId="256"/>
            <ac:spMk id="55" creationId="{338E6278-9AFB-8391-389D-7D406DD36997}"/>
          </ac:spMkLst>
        </pc:spChg>
        <pc:spChg chg="mod">
          <ac:chgData name="LIN Shuyan" userId="96723b2a-db4e-4588-bc4a-f0e5c59131b7" providerId="ADAL" clId="{5F300076-EC49-4384-9C9E-24BB1CBE91BE}" dt="2022-06-19T05:39:20.231" v="550" actId="14100"/>
          <ac:spMkLst>
            <pc:docMk/>
            <pc:sldMk cId="2219109057" sldId="256"/>
            <ac:spMk id="64" creationId="{83DEE942-ECDF-D373-24DE-379CE4E24BB5}"/>
          </ac:spMkLst>
        </pc:spChg>
        <pc:spChg chg="mod">
          <ac:chgData name="LIN Shuyan" userId="96723b2a-db4e-4588-bc4a-f0e5c59131b7" providerId="ADAL" clId="{5F300076-EC49-4384-9C9E-24BB1CBE91BE}" dt="2022-06-19T05:39:24.280" v="551" actId="14100"/>
          <ac:spMkLst>
            <pc:docMk/>
            <pc:sldMk cId="2219109057" sldId="256"/>
            <ac:spMk id="93" creationId="{FF331F08-8849-A9C0-87FD-78D8BC5269CA}"/>
          </ac:spMkLst>
        </pc:spChg>
      </pc:sldChg>
      <pc:sldChg chg="modSp mod">
        <pc:chgData name="LIN Shuyan" userId="96723b2a-db4e-4588-bc4a-f0e5c59131b7" providerId="ADAL" clId="{5F300076-EC49-4384-9C9E-24BB1CBE91BE}" dt="2022-06-19T02:52:51.299" v="516" actId="20577"/>
        <pc:sldMkLst>
          <pc:docMk/>
          <pc:sldMk cId="0" sldId="264"/>
        </pc:sldMkLst>
        <pc:spChg chg="mod">
          <ac:chgData name="LIN Shuyan" userId="96723b2a-db4e-4588-bc4a-f0e5c59131b7" providerId="ADAL" clId="{5F300076-EC49-4384-9C9E-24BB1CBE91BE}" dt="2022-06-19T02:52:51.299" v="516" actId="20577"/>
          <ac:spMkLst>
            <pc:docMk/>
            <pc:sldMk cId="0" sldId="264"/>
            <ac:spMk id="429" creationId="{00000000-0000-0000-0000-000000000000}"/>
          </ac:spMkLst>
        </pc:spChg>
      </pc:sldChg>
      <pc:sldChg chg="modSp mod addCm delCm modCm">
        <pc:chgData name="LIN Shuyan" userId="96723b2a-db4e-4588-bc4a-f0e5c59131b7" providerId="ADAL" clId="{5F300076-EC49-4384-9C9E-24BB1CBE91BE}" dt="2022-06-17T14:31:23.493" v="144" actId="14100"/>
        <pc:sldMkLst>
          <pc:docMk/>
          <pc:sldMk cId="1085954921" sldId="318"/>
        </pc:sldMkLst>
        <pc:spChg chg="mod">
          <ac:chgData name="LIN Shuyan" userId="96723b2a-db4e-4588-bc4a-f0e5c59131b7" providerId="ADAL" clId="{5F300076-EC49-4384-9C9E-24BB1CBE91BE}" dt="2022-06-17T14:31:23.493" v="144" actId="14100"/>
          <ac:spMkLst>
            <pc:docMk/>
            <pc:sldMk cId="1085954921" sldId="318"/>
            <ac:spMk id="173" creationId="{ED30243C-4DFF-3141-D5B5-DDC537E8B974}"/>
          </ac:spMkLst>
        </pc:spChg>
      </pc:sldChg>
      <pc:sldChg chg="addSp delSp modSp mod">
        <pc:chgData name="LIN Shuyan" userId="96723b2a-db4e-4588-bc4a-f0e5c59131b7" providerId="ADAL" clId="{5F300076-EC49-4384-9C9E-24BB1CBE91BE}" dt="2022-06-19T02:14:08.256" v="464" actId="20577"/>
        <pc:sldMkLst>
          <pc:docMk/>
          <pc:sldMk cId="3339238707" sldId="320"/>
        </pc:sldMkLst>
        <pc:spChg chg="mod">
          <ac:chgData name="LIN Shuyan" userId="96723b2a-db4e-4588-bc4a-f0e5c59131b7" providerId="ADAL" clId="{5F300076-EC49-4384-9C9E-24BB1CBE91BE}" dt="2022-06-19T02:11:51.966" v="442" actId="1035"/>
          <ac:spMkLst>
            <pc:docMk/>
            <pc:sldMk cId="3339238707" sldId="320"/>
            <ac:spMk id="175" creationId="{AD0B097A-A7C5-D0E0-0FA7-A199FFE70FA6}"/>
          </ac:spMkLst>
        </pc:spChg>
        <pc:spChg chg="mod">
          <ac:chgData name="LIN Shuyan" userId="96723b2a-db4e-4588-bc4a-f0e5c59131b7" providerId="ADAL" clId="{5F300076-EC49-4384-9C9E-24BB1CBE91BE}" dt="2022-06-19T02:11:57.991" v="446" actId="1038"/>
          <ac:spMkLst>
            <pc:docMk/>
            <pc:sldMk cId="3339238707" sldId="320"/>
            <ac:spMk id="180" creationId="{79089C6F-5D97-2CC2-3F9C-65F663D7EE69}"/>
          </ac:spMkLst>
        </pc:spChg>
        <pc:spChg chg="mod">
          <ac:chgData name="LIN Shuyan" userId="96723b2a-db4e-4588-bc4a-f0e5c59131b7" providerId="ADAL" clId="{5F300076-EC49-4384-9C9E-24BB1CBE91BE}" dt="2022-06-19T02:11:45.312" v="440" actId="1076"/>
          <ac:spMkLst>
            <pc:docMk/>
            <pc:sldMk cId="3339238707" sldId="320"/>
            <ac:spMk id="181" creationId="{4DD90980-AA29-778A-0043-F869EC68C3DF}"/>
          </ac:spMkLst>
        </pc:spChg>
        <pc:spChg chg="mod">
          <ac:chgData name="LIN Shuyan" userId="96723b2a-db4e-4588-bc4a-f0e5c59131b7" providerId="ADAL" clId="{5F300076-EC49-4384-9C9E-24BB1CBE91BE}" dt="2022-06-19T02:11:56.867" v="445" actId="1035"/>
          <ac:spMkLst>
            <pc:docMk/>
            <pc:sldMk cId="3339238707" sldId="320"/>
            <ac:spMk id="182" creationId="{268B229A-ABF0-5F6D-F970-BC0DFAAD688D}"/>
          </ac:spMkLst>
        </pc:spChg>
        <pc:spChg chg="mod">
          <ac:chgData name="LIN Shuyan" userId="96723b2a-db4e-4588-bc4a-f0e5c59131b7" providerId="ADAL" clId="{5F300076-EC49-4384-9C9E-24BB1CBE91BE}" dt="2022-06-19T02:11:54.914" v="443" actId="1038"/>
          <ac:spMkLst>
            <pc:docMk/>
            <pc:sldMk cId="3339238707" sldId="320"/>
            <ac:spMk id="183" creationId="{E89F7F48-E810-AFB7-957B-078D5858E114}"/>
          </ac:spMkLst>
        </pc:spChg>
        <pc:spChg chg="mod">
          <ac:chgData name="LIN Shuyan" userId="96723b2a-db4e-4588-bc4a-f0e5c59131b7" providerId="ADAL" clId="{5F300076-EC49-4384-9C9E-24BB1CBE91BE}" dt="2022-06-19T02:11:59.283" v="448" actId="1035"/>
          <ac:spMkLst>
            <pc:docMk/>
            <pc:sldMk cId="3339238707" sldId="320"/>
            <ac:spMk id="184" creationId="{B7786E1D-C5A1-175D-6094-3BFBD58BAD14}"/>
          </ac:spMkLst>
        </pc:spChg>
        <pc:spChg chg="mod">
          <ac:chgData name="LIN Shuyan" userId="96723b2a-db4e-4588-bc4a-f0e5c59131b7" providerId="ADAL" clId="{5F300076-EC49-4384-9C9E-24BB1CBE91BE}" dt="2022-06-19T02:12:00.626" v="450" actId="1035"/>
          <ac:spMkLst>
            <pc:docMk/>
            <pc:sldMk cId="3339238707" sldId="320"/>
            <ac:spMk id="185" creationId="{5F5DA845-ACA6-B766-9D35-B04C37262469}"/>
          </ac:spMkLst>
        </pc:spChg>
        <pc:spChg chg="mod">
          <ac:chgData name="LIN Shuyan" userId="96723b2a-db4e-4588-bc4a-f0e5c59131b7" providerId="ADAL" clId="{5F300076-EC49-4384-9C9E-24BB1CBE91BE}" dt="2022-06-19T02:12:02.563" v="452" actId="1035"/>
          <ac:spMkLst>
            <pc:docMk/>
            <pc:sldMk cId="3339238707" sldId="320"/>
            <ac:spMk id="186" creationId="{BEA3D960-3350-96B6-A2DC-DB3A17AF5A5D}"/>
          </ac:spMkLst>
        </pc:spChg>
        <pc:graphicFrameChg chg="mod modGraphic">
          <ac:chgData name="LIN Shuyan" userId="96723b2a-db4e-4588-bc4a-f0e5c59131b7" providerId="ADAL" clId="{5F300076-EC49-4384-9C9E-24BB1CBE91BE}" dt="2022-06-19T02:12:31.513" v="459" actId="20577"/>
          <ac:graphicFrameMkLst>
            <pc:docMk/>
            <pc:sldMk cId="3339238707" sldId="320"/>
            <ac:graphicFrameMk id="3" creationId="{747937DB-3D6C-EF9F-F069-98BFDC88BCE1}"/>
          </ac:graphicFrameMkLst>
        </pc:graphicFrameChg>
        <pc:graphicFrameChg chg="modGraphic">
          <ac:chgData name="LIN Shuyan" userId="96723b2a-db4e-4588-bc4a-f0e5c59131b7" providerId="ADAL" clId="{5F300076-EC49-4384-9C9E-24BB1CBE91BE}" dt="2022-06-19T02:14:08.256" v="464" actId="20577"/>
          <ac:graphicFrameMkLst>
            <pc:docMk/>
            <pc:sldMk cId="3339238707" sldId="320"/>
            <ac:graphicFrameMk id="154" creationId="{9C2A3F1B-91A4-1940-D83D-DB24ABE1ADD6}"/>
          </ac:graphicFrameMkLst>
        </pc:graphicFrameChg>
        <pc:graphicFrameChg chg="add mod">
          <ac:chgData name="LIN Shuyan" userId="96723b2a-db4e-4588-bc4a-f0e5c59131b7" providerId="ADAL" clId="{5F300076-EC49-4384-9C9E-24BB1CBE91BE}" dt="2022-06-19T02:06:49.814" v="342"/>
          <ac:graphicFrameMkLst>
            <pc:docMk/>
            <pc:sldMk cId="3339238707" sldId="320"/>
            <ac:graphicFrameMk id="170" creationId="{00000000-0008-0000-0000-000008000000}"/>
          </ac:graphicFrameMkLst>
        </pc:graphicFrameChg>
        <pc:graphicFrameChg chg="add mod">
          <ac:chgData name="LIN Shuyan" userId="96723b2a-db4e-4588-bc4a-f0e5c59131b7" providerId="ADAL" clId="{5F300076-EC49-4384-9C9E-24BB1CBE91BE}" dt="2022-06-19T02:07:36.071" v="356"/>
          <ac:graphicFrameMkLst>
            <pc:docMk/>
            <pc:sldMk cId="3339238707" sldId="320"/>
            <ac:graphicFrameMk id="171" creationId="{00000000-0008-0000-0000-000008000000}"/>
          </ac:graphicFrameMkLst>
        </pc:graphicFrameChg>
        <pc:graphicFrameChg chg="add mod">
          <ac:chgData name="LIN Shuyan" userId="96723b2a-db4e-4588-bc4a-f0e5c59131b7" providerId="ADAL" clId="{5F300076-EC49-4384-9C9E-24BB1CBE91BE}" dt="2022-06-19T02:07:58.426" v="373"/>
          <ac:graphicFrameMkLst>
            <pc:docMk/>
            <pc:sldMk cId="3339238707" sldId="320"/>
            <ac:graphicFrameMk id="172" creationId="{00000000-0008-0000-0000-000008000000}"/>
          </ac:graphicFrameMkLst>
        </pc:graphicFrameChg>
        <pc:graphicFrameChg chg="add del mod">
          <ac:chgData name="LIN Shuyan" userId="96723b2a-db4e-4588-bc4a-f0e5c59131b7" providerId="ADAL" clId="{5F300076-EC49-4384-9C9E-24BB1CBE91BE}" dt="2022-06-19T02:08:08.713" v="386" actId="478"/>
          <ac:graphicFrameMkLst>
            <pc:docMk/>
            <pc:sldMk cId="3339238707" sldId="320"/>
            <ac:graphicFrameMk id="174" creationId="{00000000-0008-0000-0000-000008000000}"/>
          </ac:graphicFrameMkLst>
        </pc:graphicFrameChg>
        <pc:graphicFrameChg chg="add mod">
          <ac:chgData name="LIN Shuyan" userId="96723b2a-db4e-4588-bc4a-f0e5c59131b7" providerId="ADAL" clId="{5F300076-EC49-4384-9C9E-24BB1CBE91BE}" dt="2022-06-19T02:09:18.424" v="389"/>
          <ac:graphicFrameMkLst>
            <pc:docMk/>
            <pc:sldMk cId="3339238707" sldId="320"/>
            <ac:graphicFrameMk id="176" creationId="{C73297F2-1A32-4342-92F4-ECD0FE12D0F7}"/>
          </ac:graphicFrameMkLst>
        </pc:graphicFrameChg>
        <pc:graphicFrameChg chg="add mod">
          <ac:chgData name="LIN Shuyan" userId="96723b2a-db4e-4588-bc4a-f0e5c59131b7" providerId="ADAL" clId="{5F300076-EC49-4384-9C9E-24BB1CBE91BE}" dt="2022-06-19T02:09:39.732" v="396"/>
          <ac:graphicFrameMkLst>
            <pc:docMk/>
            <pc:sldMk cId="3339238707" sldId="320"/>
            <ac:graphicFrameMk id="177" creationId="{C73297F2-1A32-4342-92F4-ECD0FE12D0F7}"/>
          </ac:graphicFrameMkLst>
        </pc:graphicFrameChg>
        <pc:graphicFrameChg chg="add mod">
          <ac:chgData name="LIN Shuyan" userId="96723b2a-db4e-4588-bc4a-f0e5c59131b7" providerId="ADAL" clId="{5F300076-EC49-4384-9C9E-24BB1CBE91BE}" dt="2022-06-19T02:10:10.590" v="404"/>
          <ac:graphicFrameMkLst>
            <pc:docMk/>
            <pc:sldMk cId="3339238707" sldId="320"/>
            <ac:graphicFrameMk id="178" creationId="{C73297F2-1A32-4342-92F4-ECD0FE12D0F7}"/>
          </ac:graphicFrameMkLst>
        </pc:graphicFrameChg>
        <pc:graphicFrameChg chg="add mod">
          <ac:chgData name="LIN Shuyan" userId="96723b2a-db4e-4588-bc4a-f0e5c59131b7" providerId="ADAL" clId="{5F300076-EC49-4384-9C9E-24BB1CBE91BE}" dt="2022-06-19T02:11:00.519" v="428"/>
          <ac:graphicFrameMkLst>
            <pc:docMk/>
            <pc:sldMk cId="3339238707" sldId="320"/>
            <ac:graphicFrameMk id="179" creationId="{C73297F2-1A32-4342-92F4-ECD0FE12D0F7}"/>
          </ac:graphicFrameMkLst>
        </pc:graphicFrameChg>
        <pc:picChg chg="del">
          <ac:chgData name="LIN Shuyan" userId="96723b2a-db4e-4588-bc4a-f0e5c59131b7" providerId="ADAL" clId="{5F300076-EC49-4384-9C9E-24BB1CBE91BE}" dt="2022-06-19T02:06:39.844" v="337" actId="478"/>
          <ac:picMkLst>
            <pc:docMk/>
            <pc:sldMk cId="3339238707" sldId="320"/>
            <ac:picMk id="7" creationId="{C12C76B7-8EE9-E006-5340-05634564EBEE}"/>
          </ac:picMkLst>
        </pc:picChg>
        <pc:picChg chg="add del mod ord">
          <ac:chgData name="LIN Shuyan" userId="96723b2a-db4e-4588-bc4a-f0e5c59131b7" providerId="ADAL" clId="{5F300076-EC49-4384-9C9E-24BB1CBE91BE}" dt="2022-06-19T02:07:21.426" v="351" actId="478"/>
          <ac:picMkLst>
            <pc:docMk/>
            <pc:sldMk cId="3339238707" sldId="320"/>
            <ac:picMk id="8" creationId="{C17A3D85-22B0-0443-48A9-D8729AA55004}"/>
          </ac:picMkLst>
        </pc:picChg>
        <pc:picChg chg="add del mod">
          <ac:chgData name="LIN Shuyan" userId="96723b2a-db4e-4588-bc4a-f0e5c59131b7" providerId="ADAL" clId="{5F300076-EC49-4384-9C9E-24BB1CBE91BE}" dt="2022-06-19T02:09:30.748" v="393" actId="478"/>
          <ac:picMkLst>
            <pc:docMk/>
            <pc:sldMk cId="3339238707" sldId="320"/>
            <ac:picMk id="9" creationId="{6DB526C5-705B-DD2D-B97E-AE0EAEA2C1C7}"/>
          </ac:picMkLst>
        </pc:picChg>
        <pc:picChg chg="add del mod">
          <ac:chgData name="LIN Shuyan" userId="96723b2a-db4e-4588-bc4a-f0e5c59131b7" providerId="ADAL" clId="{5F300076-EC49-4384-9C9E-24BB1CBE91BE}" dt="2022-06-19T02:10:02.155" v="401" actId="478"/>
          <ac:picMkLst>
            <pc:docMk/>
            <pc:sldMk cId="3339238707" sldId="320"/>
            <ac:picMk id="10" creationId="{A391469D-59E3-0EBE-1A42-284BB43266FE}"/>
          </ac:picMkLst>
        </pc:picChg>
        <pc:picChg chg="add del mod">
          <ac:chgData name="LIN Shuyan" userId="96723b2a-db4e-4588-bc4a-f0e5c59131b7" providerId="ADAL" clId="{5F300076-EC49-4384-9C9E-24BB1CBE91BE}" dt="2022-06-19T02:10:57.616" v="425" actId="478"/>
          <ac:picMkLst>
            <pc:docMk/>
            <pc:sldMk cId="3339238707" sldId="320"/>
            <ac:picMk id="11" creationId="{BAC0BE72-33C6-CAB0-D2B4-E8FA1590CB3C}"/>
          </ac:picMkLst>
        </pc:picChg>
        <pc:picChg chg="add mod ord">
          <ac:chgData name="LIN Shuyan" userId="96723b2a-db4e-4588-bc4a-f0e5c59131b7" providerId="ADAL" clId="{5F300076-EC49-4384-9C9E-24BB1CBE91BE}" dt="2022-06-19T02:11:40.271" v="439" actId="167"/>
          <ac:picMkLst>
            <pc:docMk/>
            <pc:sldMk cId="3339238707" sldId="320"/>
            <ac:picMk id="12" creationId="{B2A4DDE5-1A28-3B00-4B1E-4BD665C99B1E}"/>
          </ac:picMkLst>
        </pc:picChg>
      </pc:sldChg>
      <pc:sldChg chg="modSp mod">
        <pc:chgData name="LIN Shuyan" userId="96723b2a-db4e-4588-bc4a-f0e5c59131b7" providerId="ADAL" clId="{5F300076-EC49-4384-9C9E-24BB1CBE91BE}" dt="2022-06-17T13:58:33.335" v="12" actId="20577"/>
        <pc:sldMkLst>
          <pc:docMk/>
          <pc:sldMk cId="2492321271" sldId="323"/>
        </pc:sldMkLst>
        <pc:spChg chg="mod">
          <ac:chgData name="LIN Shuyan" userId="96723b2a-db4e-4588-bc4a-f0e5c59131b7" providerId="ADAL" clId="{5F300076-EC49-4384-9C9E-24BB1CBE91BE}" dt="2022-06-17T13:58:11.425" v="0" actId="20577"/>
          <ac:spMkLst>
            <pc:docMk/>
            <pc:sldMk cId="2492321271" sldId="323"/>
            <ac:spMk id="92" creationId="{71D554D4-D6B8-065A-FBB4-006F77FEC6CF}"/>
          </ac:spMkLst>
        </pc:spChg>
        <pc:spChg chg="mod">
          <ac:chgData name="LIN Shuyan" userId="96723b2a-db4e-4588-bc4a-f0e5c59131b7" providerId="ADAL" clId="{5F300076-EC49-4384-9C9E-24BB1CBE91BE}" dt="2022-06-17T13:58:18.604" v="1" actId="20577"/>
          <ac:spMkLst>
            <pc:docMk/>
            <pc:sldMk cId="2492321271" sldId="323"/>
            <ac:spMk id="202" creationId="{00000000-0000-0000-0000-000000000000}"/>
          </ac:spMkLst>
        </pc:spChg>
        <pc:spChg chg="mod">
          <ac:chgData name="LIN Shuyan" userId="96723b2a-db4e-4588-bc4a-f0e5c59131b7" providerId="ADAL" clId="{5F300076-EC49-4384-9C9E-24BB1CBE91BE}" dt="2022-06-17T13:58:33.335" v="12" actId="20577"/>
          <ac:spMkLst>
            <pc:docMk/>
            <pc:sldMk cId="2492321271" sldId="323"/>
            <ac:spMk id="204" creationId="{00000000-0000-0000-0000-000000000000}"/>
          </ac:spMkLst>
        </pc:spChg>
      </pc:sldChg>
      <pc:sldChg chg="modSp mod">
        <pc:chgData name="LIN Shuyan" userId="96723b2a-db4e-4588-bc4a-f0e5c59131b7" providerId="ADAL" clId="{5F300076-EC49-4384-9C9E-24BB1CBE91BE}" dt="2022-06-19T04:56:03.116" v="547" actId="20577"/>
        <pc:sldMkLst>
          <pc:docMk/>
          <pc:sldMk cId="2624630034" sldId="330"/>
        </pc:sldMkLst>
        <pc:spChg chg="mod">
          <ac:chgData name="LIN Shuyan" userId="96723b2a-db4e-4588-bc4a-f0e5c59131b7" providerId="ADAL" clId="{5F300076-EC49-4384-9C9E-24BB1CBE91BE}" dt="2022-06-19T04:56:03.116" v="547" actId="20577"/>
          <ac:spMkLst>
            <pc:docMk/>
            <pc:sldMk cId="2624630034" sldId="330"/>
            <ac:spMk id="183" creationId="{00000000-0000-0000-0000-000000000000}"/>
          </ac:spMkLst>
        </pc:spChg>
      </pc:sldChg>
      <pc:sldChg chg="addSp delSp modSp mod">
        <pc:chgData name="LIN Shuyan" userId="96723b2a-db4e-4588-bc4a-f0e5c59131b7" providerId="ADAL" clId="{5F300076-EC49-4384-9C9E-24BB1CBE91BE}" dt="2022-06-19T02:53:25.507" v="522" actId="20577"/>
        <pc:sldMkLst>
          <pc:docMk/>
          <pc:sldMk cId="1175901059" sldId="335"/>
        </pc:sldMkLst>
        <pc:spChg chg="del">
          <ac:chgData name="LIN Shuyan" userId="96723b2a-db4e-4588-bc4a-f0e5c59131b7" providerId="ADAL" clId="{5F300076-EC49-4384-9C9E-24BB1CBE91BE}" dt="2022-06-19T02:49:01.517" v="501" actId="478"/>
          <ac:spMkLst>
            <pc:docMk/>
            <pc:sldMk cId="1175901059" sldId="335"/>
            <ac:spMk id="9" creationId="{D2296076-C62B-CAEC-2C41-363BC6997644}"/>
          </ac:spMkLst>
        </pc:spChg>
        <pc:spChg chg="del">
          <ac:chgData name="LIN Shuyan" userId="96723b2a-db4e-4588-bc4a-f0e5c59131b7" providerId="ADAL" clId="{5F300076-EC49-4384-9C9E-24BB1CBE91BE}" dt="2022-06-19T02:50:47.939" v="512" actId="478"/>
          <ac:spMkLst>
            <pc:docMk/>
            <pc:sldMk cId="1175901059" sldId="335"/>
            <ac:spMk id="11" creationId="{AE5352A4-EAEC-D6A4-F5E8-2B2BA89624F8}"/>
          </ac:spMkLst>
        </pc:spChg>
        <pc:spChg chg="del">
          <ac:chgData name="LIN Shuyan" userId="96723b2a-db4e-4588-bc4a-f0e5c59131b7" providerId="ADAL" clId="{5F300076-EC49-4384-9C9E-24BB1CBE91BE}" dt="2022-06-19T02:48:58.122" v="500" actId="478"/>
          <ac:spMkLst>
            <pc:docMk/>
            <pc:sldMk cId="1175901059" sldId="335"/>
            <ac:spMk id="14" creationId="{24A5518F-64E0-E113-64BB-38B39573BB6C}"/>
          </ac:spMkLst>
        </pc:spChg>
        <pc:spChg chg="del">
          <ac:chgData name="LIN Shuyan" userId="96723b2a-db4e-4588-bc4a-f0e5c59131b7" providerId="ADAL" clId="{5F300076-EC49-4384-9C9E-24BB1CBE91BE}" dt="2022-06-19T02:49:43.172" v="507" actId="478"/>
          <ac:spMkLst>
            <pc:docMk/>
            <pc:sldMk cId="1175901059" sldId="335"/>
            <ac:spMk id="15" creationId="{5A97B4C2-9C4C-FB49-5B4B-2B2E292E77C2}"/>
          </ac:spMkLst>
        </pc:spChg>
        <pc:spChg chg="del">
          <ac:chgData name="LIN Shuyan" userId="96723b2a-db4e-4588-bc4a-f0e5c59131b7" providerId="ADAL" clId="{5F300076-EC49-4384-9C9E-24BB1CBE91BE}" dt="2022-06-19T02:49:03.551" v="502" actId="478"/>
          <ac:spMkLst>
            <pc:docMk/>
            <pc:sldMk cId="1175901059" sldId="335"/>
            <ac:spMk id="16" creationId="{25596907-87CA-8D0E-6941-704685E1A843}"/>
          </ac:spMkLst>
        </pc:spChg>
        <pc:spChg chg="del">
          <ac:chgData name="LIN Shuyan" userId="96723b2a-db4e-4588-bc4a-f0e5c59131b7" providerId="ADAL" clId="{5F300076-EC49-4384-9C9E-24BB1CBE91BE}" dt="2022-06-19T02:50:35.753" v="511" actId="478"/>
          <ac:spMkLst>
            <pc:docMk/>
            <pc:sldMk cId="1175901059" sldId="335"/>
            <ac:spMk id="17" creationId="{785905E6-8E33-90BF-1FF2-917C3D86D21B}"/>
          </ac:spMkLst>
        </pc:spChg>
        <pc:spChg chg="mod">
          <ac:chgData name="LIN Shuyan" userId="96723b2a-db4e-4588-bc4a-f0e5c59131b7" providerId="ADAL" clId="{5F300076-EC49-4384-9C9E-24BB1CBE91BE}" dt="2022-06-19T02:49:22.853" v="505" actId="1076"/>
          <ac:spMkLst>
            <pc:docMk/>
            <pc:sldMk cId="1175901059" sldId="335"/>
            <ac:spMk id="18" creationId="{B4A58FBB-42AA-B86B-BAC9-32EE16DD6993}"/>
          </ac:spMkLst>
        </pc:spChg>
        <pc:spChg chg="mod">
          <ac:chgData name="LIN Shuyan" userId="96723b2a-db4e-4588-bc4a-f0e5c59131b7" providerId="ADAL" clId="{5F300076-EC49-4384-9C9E-24BB1CBE91BE}" dt="2022-06-19T02:53:25.507" v="522" actId="20577"/>
          <ac:spMkLst>
            <pc:docMk/>
            <pc:sldMk cId="1175901059" sldId="335"/>
            <ac:spMk id="19" creationId="{65206683-6A34-B029-EB7B-4DFBF810F02D}"/>
          </ac:spMkLst>
        </pc:spChg>
        <pc:spChg chg="mod">
          <ac:chgData name="LIN Shuyan" userId="96723b2a-db4e-4588-bc4a-f0e5c59131b7" providerId="ADAL" clId="{5F300076-EC49-4384-9C9E-24BB1CBE91BE}" dt="2022-06-19T02:21:19.969" v="481" actId="20577"/>
          <ac:spMkLst>
            <pc:docMk/>
            <pc:sldMk cId="1175901059" sldId="335"/>
            <ac:spMk id="20" creationId="{3AFB6AFF-F748-3112-7548-465B35425C9C}"/>
          </ac:spMkLst>
        </pc:spChg>
        <pc:spChg chg="mod">
          <ac:chgData name="LIN Shuyan" userId="96723b2a-db4e-4588-bc4a-f0e5c59131b7" providerId="ADAL" clId="{5F300076-EC49-4384-9C9E-24BB1CBE91BE}" dt="2022-06-19T02:49:05.369" v="503" actId="1076"/>
          <ac:spMkLst>
            <pc:docMk/>
            <pc:sldMk cId="1175901059" sldId="335"/>
            <ac:spMk id="21" creationId="{CFFE2015-CF88-3903-2E51-EA79C047B300}"/>
          </ac:spMkLst>
        </pc:spChg>
        <pc:spChg chg="mod">
          <ac:chgData name="LIN Shuyan" userId="96723b2a-db4e-4588-bc4a-f0e5c59131b7" providerId="ADAL" clId="{5F300076-EC49-4384-9C9E-24BB1CBE91BE}" dt="2022-06-19T02:48:40.148" v="498" actId="1076"/>
          <ac:spMkLst>
            <pc:docMk/>
            <pc:sldMk cId="1175901059" sldId="335"/>
            <ac:spMk id="22" creationId="{5C99DB34-FEF0-D9FE-BD44-84D2AB7F31BD}"/>
          </ac:spMkLst>
        </pc:spChg>
        <pc:spChg chg="mod">
          <ac:chgData name="LIN Shuyan" userId="96723b2a-db4e-4588-bc4a-f0e5c59131b7" providerId="ADAL" clId="{5F300076-EC49-4384-9C9E-24BB1CBE91BE}" dt="2022-06-19T02:48:00.811" v="494" actId="1076"/>
          <ac:spMkLst>
            <pc:docMk/>
            <pc:sldMk cId="1175901059" sldId="335"/>
            <ac:spMk id="23" creationId="{11C37B34-A52A-9159-4315-FA5FD92F7337}"/>
          </ac:spMkLst>
        </pc:spChg>
        <pc:spChg chg="mod">
          <ac:chgData name="LIN Shuyan" userId="96723b2a-db4e-4588-bc4a-f0e5c59131b7" providerId="ADAL" clId="{5F300076-EC49-4384-9C9E-24BB1CBE91BE}" dt="2022-06-19T02:49:40.521" v="506" actId="1076"/>
          <ac:spMkLst>
            <pc:docMk/>
            <pc:sldMk cId="1175901059" sldId="335"/>
            <ac:spMk id="24" creationId="{EE696369-B6A8-56F7-A160-3764AB3A9B37}"/>
          </ac:spMkLst>
        </pc:spChg>
        <pc:spChg chg="mod">
          <ac:chgData name="LIN Shuyan" userId="96723b2a-db4e-4588-bc4a-f0e5c59131b7" providerId="ADAL" clId="{5F300076-EC49-4384-9C9E-24BB1CBE91BE}" dt="2022-06-19T02:49:09.041" v="504" actId="1076"/>
          <ac:spMkLst>
            <pc:docMk/>
            <pc:sldMk cId="1175901059" sldId="335"/>
            <ac:spMk id="25" creationId="{BA586AEC-8BB3-2773-7E24-8D08941EFAE4}"/>
          </ac:spMkLst>
        </pc:spChg>
        <pc:spChg chg="mod">
          <ac:chgData name="LIN Shuyan" userId="96723b2a-db4e-4588-bc4a-f0e5c59131b7" providerId="ADAL" clId="{5F300076-EC49-4384-9C9E-24BB1CBE91BE}" dt="2022-06-19T02:50:52.717" v="513" actId="1076"/>
          <ac:spMkLst>
            <pc:docMk/>
            <pc:sldMk cId="1175901059" sldId="335"/>
            <ac:spMk id="26" creationId="{B3C85847-719F-7756-C4EF-AD48A545853D}"/>
          </ac:spMkLst>
        </pc:spChg>
        <pc:spChg chg="mod">
          <ac:chgData name="LIN Shuyan" userId="96723b2a-db4e-4588-bc4a-f0e5c59131b7" providerId="ADAL" clId="{5F300076-EC49-4384-9C9E-24BB1CBE91BE}" dt="2022-06-19T02:48:29.803" v="497" actId="1076"/>
          <ac:spMkLst>
            <pc:docMk/>
            <pc:sldMk cId="1175901059" sldId="335"/>
            <ac:spMk id="27" creationId="{5FE903EB-0D48-2E15-AA85-663022DEDF85}"/>
          </ac:spMkLst>
        </pc:spChg>
        <pc:spChg chg="add mod">
          <ac:chgData name="LIN Shuyan" userId="96723b2a-db4e-4588-bc4a-f0e5c59131b7" providerId="ADAL" clId="{5F300076-EC49-4384-9C9E-24BB1CBE91BE}" dt="2022-06-19T02:50:10.206" v="509" actId="1076"/>
          <ac:spMkLst>
            <pc:docMk/>
            <pc:sldMk cId="1175901059" sldId="335"/>
            <ac:spMk id="30" creationId="{919F3B7C-17BE-D55B-5258-3D27F192AEEA}"/>
          </ac:spMkLst>
        </pc:spChg>
      </pc:sldChg>
      <pc:sldChg chg="modSp mod">
        <pc:chgData name="LIN Shuyan" userId="96723b2a-db4e-4588-bc4a-f0e5c59131b7" providerId="ADAL" clId="{5F300076-EC49-4384-9C9E-24BB1CBE91BE}" dt="2022-06-18T13:09:10.066" v="154" actId="20577"/>
        <pc:sldMkLst>
          <pc:docMk/>
          <pc:sldMk cId="1192474712" sldId="341"/>
        </pc:sldMkLst>
        <pc:spChg chg="mod">
          <ac:chgData name="LIN Shuyan" userId="96723b2a-db4e-4588-bc4a-f0e5c59131b7" providerId="ADAL" clId="{5F300076-EC49-4384-9C9E-24BB1CBE91BE}" dt="2022-06-18T13:09:10.066" v="154" actId="20577"/>
          <ac:spMkLst>
            <pc:docMk/>
            <pc:sldMk cId="1192474712" sldId="341"/>
            <ac:spMk id="7" creationId="{82894D18-F2BD-FD4C-4638-7E261D9DE356}"/>
          </ac:spMkLst>
        </pc:spChg>
      </pc:sldChg>
      <pc:sldChg chg="addSp delSp modSp add mod modShow">
        <pc:chgData name="LIN Shuyan" userId="96723b2a-db4e-4588-bc4a-f0e5c59131b7" providerId="ADAL" clId="{5F300076-EC49-4384-9C9E-24BB1CBE91BE}" dt="2022-06-18T13:18:28.613" v="336" actId="729"/>
        <pc:sldMkLst>
          <pc:docMk/>
          <pc:sldMk cId="1752013220" sldId="343"/>
        </pc:sldMkLst>
        <pc:spChg chg="mod">
          <ac:chgData name="LIN Shuyan" userId="96723b2a-db4e-4588-bc4a-f0e5c59131b7" providerId="ADAL" clId="{5F300076-EC49-4384-9C9E-24BB1CBE91BE}" dt="2022-06-18T13:15:14.355" v="329" actId="20577"/>
          <ac:spMkLst>
            <pc:docMk/>
            <pc:sldMk cId="1752013220" sldId="343"/>
            <ac:spMk id="7" creationId="{82894D18-F2BD-FD4C-4638-7E261D9DE356}"/>
          </ac:spMkLst>
        </pc:spChg>
        <pc:spChg chg="mod">
          <ac:chgData name="LIN Shuyan" userId="96723b2a-db4e-4588-bc4a-f0e5c59131b7" providerId="ADAL" clId="{5F300076-EC49-4384-9C9E-24BB1CBE91BE}" dt="2022-06-18T13:15:08.498" v="327" actId="20577"/>
          <ac:spMkLst>
            <pc:docMk/>
            <pc:sldMk cId="1752013220" sldId="343"/>
            <ac:spMk id="11" creationId="{6EA17632-AF92-C882-8C2F-04DA55558508}"/>
          </ac:spMkLst>
        </pc:spChg>
        <pc:spChg chg="mod">
          <ac:chgData name="LIN Shuyan" userId="96723b2a-db4e-4588-bc4a-f0e5c59131b7" providerId="ADAL" clId="{5F300076-EC49-4384-9C9E-24BB1CBE91BE}" dt="2022-06-18T13:11:56.350" v="204" actId="1037"/>
          <ac:spMkLst>
            <pc:docMk/>
            <pc:sldMk cId="1752013220" sldId="343"/>
            <ac:spMk id="12" creationId="{72C7C7B5-DF16-ABB4-87A5-44AB0A858CBE}"/>
          </ac:spMkLst>
        </pc:spChg>
        <pc:spChg chg="mod">
          <ac:chgData name="LIN Shuyan" userId="96723b2a-db4e-4588-bc4a-f0e5c59131b7" providerId="ADAL" clId="{5F300076-EC49-4384-9C9E-24BB1CBE91BE}" dt="2022-06-18T13:18:04.967" v="331" actId="208"/>
          <ac:spMkLst>
            <pc:docMk/>
            <pc:sldMk cId="1752013220" sldId="343"/>
            <ac:spMk id="14" creationId="{FACD19CB-6CA9-DB1B-F7B9-03DB1B5CA1D6}"/>
          </ac:spMkLst>
        </pc:spChg>
        <pc:spChg chg="mod">
          <ac:chgData name="LIN Shuyan" userId="96723b2a-db4e-4588-bc4a-f0e5c59131b7" providerId="ADAL" clId="{5F300076-EC49-4384-9C9E-24BB1CBE91BE}" dt="2022-06-18T13:18:04.967" v="331" actId="208"/>
          <ac:spMkLst>
            <pc:docMk/>
            <pc:sldMk cId="1752013220" sldId="343"/>
            <ac:spMk id="15" creationId="{615C589D-F615-2AFD-3D39-027377B0D412}"/>
          </ac:spMkLst>
        </pc:spChg>
        <pc:spChg chg="mod">
          <ac:chgData name="LIN Shuyan" userId="96723b2a-db4e-4588-bc4a-f0e5c59131b7" providerId="ADAL" clId="{5F300076-EC49-4384-9C9E-24BB1CBE91BE}" dt="2022-06-18T13:18:04.967" v="331" actId="208"/>
          <ac:spMkLst>
            <pc:docMk/>
            <pc:sldMk cId="1752013220" sldId="343"/>
            <ac:spMk id="16" creationId="{C8B1FEBC-B6E0-C187-608A-D7C5869E5444}"/>
          </ac:spMkLst>
        </pc:spChg>
        <pc:spChg chg="mod">
          <ac:chgData name="LIN Shuyan" userId="96723b2a-db4e-4588-bc4a-f0e5c59131b7" providerId="ADAL" clId="{5F300076-EC49-4384-9C9E-24BB1CBE91BE}" dt="2022-06-18T13:18:04.967" v="331" actId="208"/>
          <ac:spMkLst>
            <pc:docMk/>
            <pc:sldMk cId="1752013220" sldId="343"/>
            <ac:spMk id="17" creationId="{D5B86EDB-BA84-2A49-E356-2FD5CDE6324A}"/>
          </ac:spMkLst>
        </pc:spChg>
        <pc:spChg chg="mod">
          <ac:chgData name="LIN Shuyan" userId="96723b2a-db4e-4588-bc4a-f0e5c59131b7" providerId="ADAL" clId="{5F300076-EC49-4384-9C9E-24BB1CBE91BE}" dt="2022-06-18T13:18:04.967" v="331" actId="208"/>
          <ac:spMkLst>
            <pc:docMk/>
            <pc:sldMk cId="1752013220" sldId="343"/>
            <ac:spMk id="18" creationId="{607DCBD4-F6F1-1144-CE24-5D58C89925C5}"/>
          </ac:spMkLst>
        </pc:spChg>
        <pc:spChg chg="mod">
          <ac:chgData name="LIN Shuyan" userId="96723b2a-db4e-4588-bc4a-f0e5c59131b7" providerId="ADAL" clId="{5F300076-EC49-4384-9C9E-24BB1CBE91BE}" dt="2022-06-18T13:18:04.967" v="331" actId="208"/>
          <ac:spMkLst>
            <pc:docMk/>
            <pc:sldMk cId="1752013220" sldId="343"/>
            <ac:spMk id="19" creationId="{80D536FE-E6C0-5530-74F1-103C96A79B15}"/>
          </ac:spMkLst>
        </pc:spChg>
        <pc:grpChg chg="add mod">
          <ac:chgData name="LIN Shuyan" userId="96723b2a-db4e-4588-bc4a-f0e5c59131b7" providerId="ADAL" clId="{5F300076-EC49-4384-9C9E-24BB1CBE91BE}" dt="2022-06-18T13:18:14.375" v="335" actId="1076"/>
          <ac:grpSpMkLst>
            <pc:docMk/>
            <pc:sldMk cId="1752013220" sldId="343"/>
            <ac:grpSpMk id="13" creationId="{347248B8-0FA3-B352-A24E-7E22ADB00793}"/>
          </ac:grpSpMkLst>
        </pc:grpChg>
        <pc:picChg chg="del">
          <ac:chgData name="LIN Shuyan" userId="96723b2a-db4e-4588-bc4a-f0e5c59131b7" providerId="ADAL" clId="{5F300076-EC49-4384-9C9E-24BB1CBE91BE}" dt="2022-06-18T13:11:52.179" v="185" actId="478"/>
          <ac:picMkLst>
            <pc:docMk/>
            <pc:sldMk cId="1752013220" sldId="343"/>
            <ac:picMk id="4" creationId="{BD8A4C4C-00C8-AEB5-F6A5-D5DF6C4684BB}"/>
          </ac:picMkLst>
        </pc:picChg>
      </pc:sldChg>
      <pc:sldChg chg="add del">
        <pc:chgData name="LIN Shuyan" userId="96723b2a-db4e-4588-bc4a-f0e5c59131b7" providerId="ADAL" clId="{5F300076-EC49-4384-9C9E-24BB1CBE91BE}" dt="2022-06-19T12:21:31.928" v="554" actId="47"/>
        <pc:sldMkLst>
          <pc:docMk/>
          <pc:sldMk cId="1174889002" sldId="344"/>
        </pc:sldMkLst>
      </pc:sldChg>
    </pc:docChg>
  </pc:docChgLst>
  <pc:docChgLst>
    <pc:chgData name="Pin Yaw Yap" userId="a47f7b1d-d620-4b75-8f05-f4aeff66b8a0" providerId="ADAL" clId="{F72C4F39-8E40-4E47-B001-CC7804C090E1}"/>
    <pc:docChg chg="custSel modSld">
      <pc:chgData name="Pin Yaw Yap" userId="a47f7b1d-d620-4b75-8f05-f4aeff66b8a0" providerId="ADAL" clId="{F72C4F39-8E40-4E47-B001-CC7804C090E1}" dt="2022-06-18T13:16:04.669" v="15" actId="113"/>
      <pc:docMkLst>
        <pc:docMk/>
      </pc:docMkLst>
      <pc:sldChg chg="addSp delSp modSp mod">
        <pc:chgData name="Pin Yaw Yap" userId="a47f7b1d-d620-4b75-8f05-f4aeff66b8a0" providerId="ADAL" clId="{F72C4F39-8E40-4E47-B001-CC7804C090E1}" dt="2022-06-18T13:16:04.669" v="15" actId="113"/>
        <pc:sldMkLst>
          <pc:docMk/>
          <pc:sldMk cId="1752013220" sldId="343"/>
        </pc:sldMkLst>
        <pc:spChg chg="mod">
          <ac:chgData name="Pin Yaw Yap" userId="a47f7b1d-d620-4b75-8f05-f4aeff66b8a0" providerId="ADAL" clId="{F72C4F39-8E40-4E47-B001-CC7804C090E1}" dt="2022-06-18T13:11:37.827" v="8" actId="20577"/>
          <ac:spMkLst>
            <pc:docMk/>
            <pc:sldMk cId="1752013220" sldId="343"/>
            <ac:spMk id="7" creationId="{82894D18-F2BD-FD4C-4638-7E261D9DE356}"/>
          </ac:spMkLst>
        </pc:spChg>
        <pc:spChg chg="mod">
          <ac:chgData name="Pin Yaw Yap" userId="a47f7b1d-d620-4b75-8f05-f4aeff66b8a0" providerId="ADAL" clId="{F72C4F39-8E40-4E47-B001-CC7804C090E1}" dt="2022-06-18T13:16:04.669" v="15" actId="113"/>
          <ac:spMkLst>
            <pc:docMk/>
            <pc:sldMk cId="1752013220" sldId="343"/>
            <ac:spMk id="11" creationId="{6EA17632-AF92-C882-8C2F-04DA55558508}"/>
          </ac:spMkLst>
        </pc:spChg>
        <pc:picChg chg="del">
          <ac:chgData name="Pin Yaw Yap" userId="a47f7b1d-d620-4b75-8f05-f4aeff66b8a0" providerId="ADAL" clId="{F72C4F39-8E40-4E47-B001-CC7804C090E1}" dt="2022-06-18T13:11:50.425" v="9" actId="478"/>
          <ac:picMkLst>
            <pc:docMk/>
            <pc:sldMk cId="1752013220" sldId="343"/>
            <ac:picMk id="5" creationId="{89C2BDFC-137E-1EF5-090E-A7ADDC4C7602}"/>
          </ac:picMkLst>
        </pc:picChg>
        <pc:picChg chg="add mod">
          <ac:chgData name="Pin Yaw Yap" userId="a47f7b1d-d620-4b75-8f05-f4aeff66b8a0" providerId="ADAL" clId="{F72C4F39-8E40-4E47-B001-CC7804C090E1}" dt="2022-06-18T13:12:06.752" v="12" actId="14100"/>
          <ac:picMkLst>
            <pc:docMk/>
            <pc:sldMk cId="1752013220" sldId="343"/>
            <ac:picMk id="10" creationId="{089C4B67-D442-377F-2348-22037C7B397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0a993df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0a993df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3246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fb8978c5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fb8978c5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218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10c8d9d9a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110c8d9d9a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6749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10c8d9d9a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110c8d9d9a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4855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07ee2aec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07ee2aec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2161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0fb8978c5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0fb8978c5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0a993df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0a993df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4950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6625" y="874400"/>
            <a:ext cx="4967400" cy="25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9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6618" y="3500275"/>
            <a:ext cx="4359000" cy="40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91300" y="2428675"/>
            <a:ext cx="460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867825" y="1360551"/>
            <a:ext cx="1389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91300" y="3331400"/>
            <a:ext cx="4307100" cy="4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720000" y="2628457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ubTitle" idx="1"/>
          </p:nvPr>
        </p:nvSpPr>
        <p:spPr>
          <a:xfrm>
            <a:off x="720000" y="3096570"/>
            <a:ext cx="23364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title" idx="2"/>
          </p:nvPr>
        </p:nvSpPr>
        <p:spPr>
          <a:xfrm>
            <a:off x="3403800" y="26284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ubTitle" idx="3"/>
          </p:nvPr>
        </p:nvSpPr>
        <p:spPr>
          <a:xfrm>
            <a:off x="3403800" y="3096575"/>
            <a:ext cx="23364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title" idx="4"/>
          </p:nvPr>
        </p:nvSpPr>
        <p:spPr>
          <a:xfrm>
            <a:off x="6087600" y="26284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ubTitle" idx="5"/>
          </p:nvPr>
        </p:nvSpPr>
        <p:spPr>
          <a:xfrm>
            <a:off x="6087600" y="3096575"/>
            <a:ext cx="23364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715100" y="2963763"/>
            <a:ext cx="29076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715100" y="1282138"/>
            <a:ext cx="4108500" cy="16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1727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●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○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■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●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○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■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●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○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idact Gothic"/>
              <a:buChar char="■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62" r:id="rId6"/>
    <p:sldLayoutId id="2147483671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/>
          <p:nvPr/>
        </p:nvSpPr>
        <p:spPr>
          <a:xfrm>
            <a:off x="6115799" y="4378716"/>
            <a:ext cx="2648400" cy="249000"/>
          </a:xfrm>
          <a:prstGeom prst="ellipse">
            <a:avLst/>
          </a:prstGeom>
          <a:solidFill>
            <a:srgbClr val="191919">
              <a:alpha val="19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070495" flipH="1">
            <a:off x="5737147" y="1545448"/>
            <a:ext cx="1191899" cy="118951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5"/>
          <p:cNvSpPr/>
          <p:nvPr/>
        </p:nvSpPr>
        <p:spPr>
          <a:xfrm>
            <a:off x="527050" y="3430700"/>
            <a:ext cx="4740178" cy="548672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FFF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ctrTitle"/>
          </p:nvPr>
        </p:nvSpPr>
        <p:spPr>
          <a:xfrm>
            <a:off x="215128" y="623799"/>
            <a:ext cx="4967400" cy="25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600"/>
              <a:t>Spreadsheet Final Presentation</a:t>
            </a:r>
          </a:p>
        </p:txBody>
      </p:sp>
      <p:sp>
        <p:nvSpPr>
          <p:cNvPr id="124" name="Google Shape;124;p25"/>
          <p:cNvSpPr txBox="1">
            <a:spLocks noGrp="1"/>
          </p:cNvSpPr>
          <p:nvPr>
            <p:ph type="subTitle" idx="1"/>
          </p:nvPr>
        </p:nvSpPr>
        <p:spPr>
          <a:xfrm>
            <a:off x="716618" y="3500275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Singapore’s water needs</a:t>
            </a:r>
            <a:endParaRPr/>
          </a:p>
        </p:txBody>
      </p:sp>
      <p:grpSp>
        <p:nvGrpSpPr>
          <p:cNvPr id="125" name="Google Shape;125;p25"/>
          <p:cNvGrpSpPr/>
          <p:nvPr/>
        </p:nvGrpSpPr>
        <p:grpSpPr>
          <a:xfrm>
            <a:off x="48990" y="170953"/>
            <a:ext cx="1248755" cy="1262648"/>
            <a:chOff x="48990" y="170953"/>
            <a:chExt cx="1248755" cy="1262648"/>
          </a:xfrm>
        </p:grpSpPr>
        <p:pic>
          <p:nvPicPr>
            <p:cNvPr id="126" name="Google Shape;126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48991" y="639301"/>
              <a:ext cx="795891" cy="79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208908" flipH="1">
              <a:off x="686685" y="215275"/>
              <a:ext cx="566846" cy="5657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2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>
              <a:off x="424790" y="290935"/>
              <a:ext cx="316140" cy="315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2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flipH="1">
              <a:off x="62904" y="997835"/>
              <a:ext cx="165954" cy="16562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0" name="Google Shape;130;p25"/>
          <p:cNvPicPr preferRelativeResize="0"/>
          <p:nvPr/>
        </p:nvPicPr>
        <p:blipFill rotWithShape="1">
          <a:blip r:embed="rId8">
            <a:alphaModFix/>
          </a:blip>
          <a:srcRect t="18004" b="25660"/>
          <a:stretch/>
        </p:blipFill>
        <p:spPr>
          <a:xfrm>
            <a:off x="-253050" y="4098600"/>
            <a:ext cx="1671824" cy="93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5"/>
          <p:cNvPicPr preferRelativeResize="0"/>
          <p:nvPr/>
        </p:nvPicPr>
        <p:blipFill rotWithShape="1">
          <a:blip r:embed="rId9">
            <a:alphaModFix/>
          </a:blip>
          <a:srcRect t="23446" b="32481"/>
          <a:stretch/>
        </p:blipFill>
        <p:spPr>
          <a:xfrm>
            <a:off x="7268163" y="248100"/>
            <a:ext cx="2321475" cy="102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626896" y="1235026"/>
            <a:ext cx="3386279" cy="337951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9961CAF3-FF61-15A4-627B-CD1D54335F8B}"/>
              </a:ext>
            </a:extLst>
          </p:cNvPr>
          <p:cNvSpPr txBox="1">
            <a:spLocks/>
          </p:cNvSpPr>
          <p:nvPr/>
        </p:nvSpPr>
        <p:spPr>
          <a:xfrm>
            <a:off x="127917" y="1995392"/>
            <a:ext cx="3643429" cy="154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8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sz="1050"/>
              <a:t>Lin </a:t>
            </a:r>
            <a:r>
              <a:rPr lang="en-US" sz="1050" err="1"/>
              <a:t>Shuyan</a:t>
            </a:r>
            <a:endParaRPr lang="en-US" sz="1050"/>
          </a:p>
          <a:p>
            <a:r>
              <a:rPr lang="en-US" sz="1050"/>
              <a:t>Kenneth Low Yan Wei</a:t>
            </a:r>
          </a:p>
          <a:p>
            <a:r>
              <a:rPr lang="en-US" sz="1050"/>
              <a:t>Peace Tay </a:t>
            </a:r>
            <a:r>
              <a:rPr lang="en-US" sz="1050" err="1"/>
              <a:t>Jiunn</a:t>
            </a:r>
            <a:r>
              <a:rPr lang="en-US" sz="1050"/>
              <a:t> Ching</a:t>
            </a:r>
          </a:p>
          <a:p>
            <a:r>
              <a:rPr lang="en-US" sz="1050" err="1"/>
              <a:t>Widya</a:t>
            </a:r>
            <a:r>
              <a:rPr lang="en-US" sz="1050"/>
              <a:t> </a:t>
            </a:r>
            <a:r>
              <a:rPr lang="en-US" sz="1050" err="1"/>
              <a:t>Tantiya</a:t>
            </a:r>
            <a:r>
              <a:rPr lang="en-US" sz="1050"/>
              <a:t> </a:t>
            </a:r>
            <a:r>
              <a:rPr lang="en-US" sz="1050" err="1"/>
              <a:t>Yutika</a:t>
            </a:r>
            <a:endParaRPr lang="en-US" sz="1050"/>
          </a:p>
          <a:p>
            <a:r>
              <a:rPr lang="en-US" sz="1050"/>
              <a:t>Yap Pin Yaw</a:t>
            </a:r>
          </a:p>
        </p:txBody>
      </p:sp>
    </p:spTree>
    <p:extLst>
      <p:ext uri="{BB962C8B-B14F-4D97-AF65-F5344CB8AC3E}">
        <p14:creationId xmlns:p14="http://schemas.microsoft.com/office/powerpoint/2010/main" val="677938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30;p38">
            <a:extLst>
              <a:ext uri="{FF2B5EF4-FFF2-40B4-BE49-F238E27FC236}">
                <a16:creationId xmlns:a16="http://schemas.microsoft.com/office/drawing/2014/main" id="{9B03FD61-B2FD-14FF-83F8-656E80AE39E3}"/>
              </a:ext>
            </a:extLst>
          </p:cNvPr>
          <p:cNvSpPr/>
          <p:nvPr/>
        </p:nvSpPr>
        <p:spPr>
          <a:xfrm>
            <a:off x="131833" y="112433"/>
            <a:ext cx="7989804" cy="642145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FFF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2BF9F1A-F128-53F8-AB65-A9764126CF26}"/>
              </a:ext>
            </a:extLst>
          </p:cNvPr>
          <p:cNvSpPr txBox="1">
            <a:spLocks/>
          </p:cNvSpPr>
          <p:nvPr/>
        </p:nvSpPr>
        <p:spPr>
          <a:xfrm>
            <a:off x="366419" y="176434"/>
            <a:ext cx="644924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-US" sz="3200"/>
              <a:t>Land constraint estimation</a:t>
            </a:r>
            <a:endParaRPr lang="en-SG" sz="3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00E24A-D3CE-BE1E-958D-34D6B97CB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0" t="8641" r="6233" b="8070"/>
          <a:stretch/>
        </p:blipFill>
        <p:spPr>
          <a:xfrm>
            <a:off x="131833" y="1331134"/>
            <a:ext cx="5314478" cy="369993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FE218D2C-A521-FD5D-ADBC-70568AB64080}"/>
              </a:ext>
            </a:extLst>
          </p:cNvPr>
          <p:cNvSpPr/>
          <p:nvPr/>
        </p:nvSpPr>
        <p:spPr>
          <a:xfrm>
            <a:off x="1715148" y="2524300"/>
            <a:ext cx="66806" cy="80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4A58FBB-42AA-B86B-BAC9-32EE16DD6993}"/>
              </a:ext>
            </a:extLst>
          </p:cNvPr>
          <p:cNvSpPr/>
          <p:nvPr/>
        </p:nvSpPr>
        <p:spPr>
          <a:xfrm rot="5949084">
            <a:off x="3685707" y="3072108"/>
            <a:ext cx="248185" cy="26579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Google Shape;266;p30">
            <a:extLst>
              <a:ext uri="{FF2B5EF4-FFF2-40B4-BE49-F238E27FC236}">
                <a16:creationId xmlns:a16="http://schemas.microsoft.com/office/drawing/2014/main" id="{65206683-6A34-B029-EB7B-4DFBF810F02D}"/>
              </a:ext>
            </a:extLst>
          </p:cNvPr>
          <p:cNvSpPr txBox="1">
            <a:spLocks/>
          </p:cNvSpPr>
          <p:nvPr/>
        </p:nvSpPr>
        <p:spPr>
          <a:xfrm>
            <a:off x="5476418" y="1331134"/>
            <a:ext cx="3610444" cy="2913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/>
              <a:t>Average size of NEWater and Desalination plant is ~265,000 m</a:t>
            </a:r>
            <a:r>
              <a:rPr lang="en-US" sz="1600" baseline="30000"/>
              <a:t>2</a:t>
            </a:r>
          </a:p>
          <a:p>
            <a:pPr marL="0" indent="0" algn="l"/>
            <a:endParaRPr lang="en-US" sz="16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/>
              <a:t>19 plants = 5 million m</a:t>
            </a:r>
            <a:r>
              <a:rPr lang="en-US" sz="1600" baseline="30000"/>
              <a:t>2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/>
              <a:t>Based on URA MP2019, there is *14 million m</a:t>
            </a:r>
            <a:r>
              <a:rPr lang="en-US" sz="1600" baseline="30000"/>
              <a:t>2</a:t>
            </a:r>
            <a:r>
              <a:rPr lang="en-US" sz="1600"/>
              <a:t> set aside for Utilities (including water plants)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1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1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100"/>
          </a:p>
        </p:txBody>
      </p:sp>
      <p:sp>
        <p:nvSpPr>
          <p:cNvPr id="20" name="Google Shape;266;p30">
            <a:extLst>
              <a:ext uri="{FF2B5EF4-FFF2-40B4-BE49-F238E27FC236}">
                <a16:creationId xmlns:a16="http://schemas.microsoft.com/office/drawing/2014/main" id="{3AFB6AFF-F748-3112-7548-465B35425C9C}"/>
              </a:ext>
            </a:extLst>
          </p:cNvPr>
          <p:cNvSpPr txBox="1">
            <a:spLocks/>
          </p:cNvSpPr>
          <p:nvPr/>
        </p:nvSpPr>
        <p:spPr>
          <a:xfrm>
            <a:off x="5949949" y="4848600"/>
            <a:ext cx="3136913" cy="2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r"/>
            <a:r>
              <a:rPr lang="en-US" sz="900"/>
              <a:t>*14 million includes existing facilities and infrastructure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FFE2015-CF88-3903-2E51-EA79C047B300}"/>
              </a:ext>
            </a:extLst>
          </p:cNvPr>
          <p:cNvSpPr/>
          <p:nvPr/>
        </p:nvSpPr>
        <p:spPr>
          <a:xfrm rot="5949084">
            <a:off x="4153583" y="3191853"/>
            <a:ext cx="248185" cy="26579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C99DB34-FEF0-D9FE-BD44-84D2AB7F31BD}"/>
              </a:ext>
            </a:extLst>
          </p:cNvPr>
          <p:cNvSpPr/>
          <p:nvPr/>
        </p:nvSpPr>
        <p:spPr>
          <a:xfrm rot="5949084">
            <a:off x="1114602" y="3732702"/>
            <a:ext cx="248185" cy="26579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1C37B34-A52A-9159-4315-FA5FD92F7337}"/>
              </a:ext>
            </a:extLst>
          </p:cNvPr>
          <p:cNvSpPr/>
          <p:nvPr/>
        </p:nvSpPr>
        <p:spPr>
          <a:xfrm rot="5949084">
            <a:off x="503415" y="3417523"/>
            <a:ext cx="248185" cy="26579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E696369-B6A8-56F7-A160-3764AB3A9B37}"/>
              </a:ext>
            </a:extLst>
          </p:cNvPr>
          <p:cNvSpPr/>
          <p:nvPr/>
        </p:nvSpPr>
        <p:spPr>
          <a:xfrm rot="5949084">
            <a:off x="1808803" y="2048988"/>
            <a:ext cx="248185" cy="26579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586AEC-8BB3-2773-7E24-8D08941EFAE4}"/>
              </a:ext>
            </a:extLst>
          </p:cNvPr>
          <p:cNvSpPr/>
          <p:nvPr/>
        </p:nvSpPr>
        <p:spPr>
          <a:xfrm rot="5949084">
            <a:off x="1918013" y="4482012"/>
            <a:ext cx="248185" cy="26579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3C85847-719F-7756-C4EF-AD48A545853D}"/>
              </a:ext>
            </a:extLst>
          </p:cNvPr>
          <p:cNvSpPr/>
          <p:nvPr/>
        </p:nvSpPr>
        <p:spPr>
          <a:xfrm rot="5949084">
            <a:off x="2886688" y="3488015"/>
            <a:ext cx="248185" cy="26579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E903EB-0D48-2E15-AA85-663022DEDF85}"/>
              </a:ext>
            </a:extLst>
          </p:cNvPr>
          <p:cNvSpPr/>
          <p:nvPr/>
        </p:nvSpPr>
        <p:spPr>
          <a:xfrm rot="5949084">
            <a:off x="693537" y="2929221"/>
            <a:ext cx="248185" cy="26579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Google Shape;266;p30">
            <a:extLst>
              <a:ext uri="{FF2B5EF4-FFF2-40B4-BE49-F238E27FC236}">
                <a16:creationId xmlns:a16="http://schemas.microsoft.com/office/drawing/2014/main" id="{A3FD8011-6EA6-74D5-07B7-2E7F464816CD}"/>
              </a:ext>
            </a:extLst>
          </p:cNvPr>
          <p:cNvSpPr txBox="1">
            <a:spLocks/>
          </p:cNvSpPr>
          <p:nvPr/>
        </p:nvSpPr>
        <p:spPr>
          <a:xfrm>
            <a:off x="1382312" y="944803"/>
            <a:ext cx="3051921" cy="43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l"/>
            <a:r>
              <a:rPr lang="en-US" sz="1600" b="1"/>
              <a:t>URA Master Planning Map 2022</a:t>
            </a:r>
            <a:endParaRPr lang="en-US" sz="1100" b="1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1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100"/>
          </a:p>
        </p:txBody>
      </p:sp>
      <p:sp>
        <p:nvSpPr>
          <p:cNvPr id="29" name="Google Shape;266;p30">
            <a:extLst>
              <a:ext uri="{FF2B5EF4-FFF2-40B4-BE49-F238E27FC236}">
                <a16:creationId xmlns:a16="http://schemas.microsoft.com/office/drawing/2014/main" id="{2EE5B74C-5217-01FD-2DBC-1FC4A4DF0B6B}"/>
              </a:ext>
            </a:extLst>
          </p:cNvPr>
          <p:cNvSpPr txBox="1">
            <a:spLocks/>
          </p:cNvSpPr>
          <p:nvPr/>
        </p:nvSpPr>
        <p:spPr>
          <a:xfrm>
            <a:off x="133407" y="4758557"/>
            <a:ext cx="1754976" cy="366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l"/>
            <a:r>
              <a:rPr lang="en-US" sz="1100"/>
              <a:t>^Illustration only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1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1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19F3B7C-17BE-D55B-5258-3D27F192AEEA}"/>
              </a:ext>
            </a:extLst>
          </p:cNvPr>
          <p:cNvSpPr/>
          <p:nvPr/>
        </p:nvSpPr>
        <p:spPr>
          <a:xfrm rot="5949084">
            <a:off x="1794359" y="3113477"/>
            <a:ext cx="248185" cy="26579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5901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/>
          <p:nvPr/>
        </p:nvSpPr>
        <p:spPr>
          <a:xfrm>
            <a:off x="6403025" y="3903325"/>
            <a:ext cx="2036400" cy="249000"/>
          </a:xfrm>
          <a:prstGeom prst="ellipse">
            <a:avLst/>
          </a:prstGeom>
          <a:solidFill>
            <a:srgbClr val="191919">
              <a:alpha val="19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8"/>
          <p:cNvSpPr/>
          <p:nvPr/>
        </p:nvSpPr>
        <p:spPr>
          <a:xfrm>
            <a:off x="704575" y="3635526"/>
            <a:ext cx="4702336" cy="548598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FFF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461855" y="2774501"/>
            <a:ext cx="530411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Conclusion</a:t>
            </a:r>
            <a:endParaRPr sz="7200"/>
          </a:p>
        </p:txBody>
      </p:sp>
      <p:sp>
        <p:nvSpPr>
          <p:cNvPr id="183" name="Google Shape;183;p28"/>
          <p:cNvSpPr txBox="1">
            <a:spLocks noGrp="1"/>
          </p:cNvSpPr>
          <p:nvPr>
            <p:ph type="subTitle" idx="1"/>
          </p:nvPr>
        </p:nvSpPr>
        <p:spPr>
          <a:xfrm>
            <a:off x="867825" y="3673977"/>
            <a:ext cx="4307100" cy="4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Sensitivity and Trade-Off</a:t>
            </a:r>
            <a:endParaRPr/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16875" y="4092150"/>
            <a:ext cx="1516775" cy="151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77" y="-442137"/>
            <a:ext cx="1958200" cy="195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5796" y="1805117"/>
            <a:ext cx="2371003" cy="2366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536015">
            <a:off x="6038006" y="1506949"/>
            <a:ext cx="1322942" cy="1320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83973" y="2920748"/>
            <a:ext cx="1234054" cy="1231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78246" y="1439407"/>
            <a:ext cx="1061322" cy="10592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4630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30;p38">
            <a:extLst>
              <a:ext uri="{FF2B5EF4-FFF2-40B4-BE49-F238E27FC236}">
                <a16:creationId xmlns:a16="http://schemas.microsoft.com/office/drawing/2014/main" id="{68431885-0E6C-A225-9AE8-F63CE69680A6}"/>
              </a:ext>
            </a:extLst>
          </p:cNvPr>
          <p:cNvSpPr/>
          <p:nvPr/>
        </p:nvSpPr>
        <p:spPr>
          <a:xfrm>
            <a:off x="131833" y="112433"/>
            <a:ext cx="7989804" cy="642145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FFF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2894D18-F2BD-FD4C-4638-7E261D9DE356}"/>
              </a:ext>
            </a:extLst>
          </p:cNvPr>
          <p:cNvSpPr txBox="1">
            <a:spLocks/>
          </p:cNvSpPr>
          <p:nvPr/>
        </p:nvSpPr>
        <p:spPr>
          <a:xfrm>
            <a:off x="366419" y="176434"/>
            <a:ext cx="644924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-US" sz="3200"/>
              <a:t>Sensitivity Analysis [1]</a:t>
            </a:r>
            <a:endParaRPr lang="en-SG" sz="3200"/>
          </a:p>
        </p:txBody>
      </p:sp>
      <p:pic>
        <p:nvPicPr>
          <p:cNvPr id="8" name="Google Shape;184;p28">
            <a:extLst>
              <a:ext uri="{FF2B5EF4-FFF2-40B4-BE49-F238E27FC236}">
                <a16:creationId xmlns:a16="http://schemas.microsoft.com/office/drawing/2014/main" id="{CD66F3E2-C3ED-2BFC-0905-775E524A53D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82689" y="112433"/>
            <a:ext cx="1516775" cy="151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85;p28">
            <a:extLst>
              <a:ext uri="{FF2B5EF4-FFF2-40B4-BE49-F238E27FC236}">
                <a16:creationId xmlns:a16="http://schemas.microsoft.com/office/drawing/2014/main" id="{9BB9ED79-2B0D-38F4-598D-09E0D2442C7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3744" y="-543633"/>
            <a:ext cx="1958200" cy="195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430;p33">
            <a:extLst>
              <a:ext uri="{FF2B5EF4-FFF2-40B4-BE49-F238E27FC236}">
                <a16:creationId xmlns:a16="http://schemas.microsoft.com/office/drawing/2014/main" id="{6EA17632-AF92-C882-8C2F-04DA55558508}"/>
              </a:ext>
            </a:extLst>
          </p:cNvPr>
          <p:cNvSpPr txBox="1">
            <a:spLocks/>
          </p:cNvSpPr>
          <p:nvPr/>
        </p:nvSpPr>
        <p:spPr>
          <a:xfrm>
            <a:off x="470824" y="4373387"/>
            <a:ext cx="8227751" cy="541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2060"/>
                </a:solidFill>
                <a:latin typeface="Didact Gothic" panose="00000500000000000000" pitchFamily="2" charset="0"/>
              </a:rPr>
              <a:t>Based on sensitivity analysis, </a:t>
            </a:r>
            <a:r>
              <a:rPr lang="en-US" sz="1600" b="1">
                <a:solidFill>
                  <a:srgbClr val="002060"/>
                </a:solidFill>
                <a:latin typeface="Didact Gothic" panose="00000500000000000000" pitchFamily="2" charset="0"/>
              </a:rPr>
              <a:t>conservation efforts has the highest impact on demand</a:t>
            </a:r>
            <a:endParaRPr lang="en-US" sz="1600" b="1" u="sng">
              <a:solidFill>
                <a:srgbClr val="002060"/>
              </a:solidFill>
              <a:latin typeface="Didact Gothic" panose="00000500000000000000" pitchFamily="2" charset="0"/>
            </a:endParaRPr>
          </a:p>
        </p:txBody>
      </p:sp>
      <p:sp>
        <p:nvSpPr>
          <p:cNvPr id="12" name="Google Shape;266;p30">
            <a:extLst>
              <a:ext uri="{FF2B5EF4-FFF2-40B4-BE49-F238E27FC236}">
                <a16:creationId xmlns:a16="http://schemas.microsoft.com/office/drawing/2014/main" id="{72C7C7B5-DF16-ABB4-87A5-44AB0A858CBE}"/>
              </a:ext>
            </a:extLst>
          </p:cNvPr>
          <p:cNvSpPr txBox="1">
            <a:spLocks/>
          </p:cNvSpPr>
          <p:nvPr/>
        </p:nvSpPr>
        <p:spPr>
          <a:xfrm>
            <a:off x="3453749" y="921243"/>
            <a:ext cx="3051921" cy="43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l"/>
            <a:r>
              <a:rPr lang="en-US" sz="1800" b="1"/>
              <a:t>Conservation efforts</a:t>
            </a:r>
            <a:endParaRPr lang="en-US" sz="1200" b="1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100"/>
          </a:p>
        </p:txBody>
      </p:sp>
      <p:grpSp>
        <p:nvGrpSpPr>
          <p:cNvPr id="26" name="Google Shape;610;p37">
            <a:extLst>
              <a:ext uri="{FF2B5EF4-FFF2-40B4-BE49-F238E27FC236}">
                <a16:creationId xmlns:a16="http://schemas.microsoft.com/office/drawing/2014/main" id="{0B0BA3D6-0A67-6636-FEF3-C0396AAAA62A}"/>
              </a:ext>
            </a:extLst>
          </p:cNvPr>
          <p:cNvGrpSpPr/>
          <p:nvPr/>
        </p:nvGrpSpPr>
        <p:grpSpPr>
          <a:xfrm>
            <a:off x="3256458" y="1004869"/>
            <a:ext cx="197291" cy="266886"/>
            <a:chOff x="8079861" y="3365453"/>
            <a:chExt cx="299612" cy="374906"/>
          </a:xfrm>
        </p:grpSpPr>
        <p:sp>
          <p:nvSpPr>
            <p:cNvPr id="27" name="Google Shape;611;p37">
              <a:extLst>
                <a:ext uri="{FF2B5EF4-FFF2-40B4-BE49-F238E27FC236}">
                  <a16:creationId xmlns:a16="http://schemas.microsoft.com/office/drawing/2014/main" id="{475896DC-1094-7A3A-43E2-6BF709D51D6B}"/>
                </a:ext>
              </a:extLst>
            </p:cNvPr>
            <p:cNvSpPr/>
            <p:nvPr/>
          </p:nvSpPr>
          <p:spPr>
            <a:xfrm>
              <a:off x="8079861" y="3365453"/>
              <a:ext cx="299612" cy="374906"/>
            </a:xfrm>
            <a:custGeom>
              <a:avLst/>
              <a:gdLst/>
              <a:ahLst/>
              <a:cxnLst/>
              <a:rect l="l" t="t" r="r" b="b"/>
              <a:pathLst>
                <a:path w="11106" h="13897" extrusionOk="0">
                  <a:moveTo>
                    <a:pt x="466" y="0"/>
                  </a:moveTo>
                  <a:cubicBezTo>
                    <a:pt x="187" y="0"/>
                    <a:pt x="1" y="217"/>
                    <a:pt x="32" y="465"/>
                  </a:cubicBezTo>
                  <a:lnTo>
                    <a:pt x="1397" y="12780"/>
                  </a:lnTo>
                  <a:cubicBezTo>
                    <a:pt x="1459" y="13431"/>
                    <a:pt x="2017" y="13897"/>
                    <a:pt x="2637" y="13897"/>
                  </a:cubicBezTo>
                  <a:lnTo>
                    <a:pt x="8407" y="13897"/>
                  </a:lnTo>
                  <a:cubicBezTo>
                    <a:pt x="9027" y="13897"/>
                    <a:pt x="9586" y="13431"/>
                    <a:pt x="9648" y="12780"/>
                  </a:cubicBezTo>
                  <a:lnTo>
                    <a:pt x="11075" y="465"/>
                  </a:lnTo>
                  <a:cubicBezTo>
                    <a:pt x="11106" y="217"/>
                    <a:pt x="10889" y="0"/>
                    <a:pt x="10640" y="0"/>
                  </a:cubicBezTo>
                  <a:close/>
                </a:path>
              </a:pathLst>
            </a:custGeom>
            <a:solidFill>
              <a:srgbClr val="FFF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8" name="Google Shape;612;p37">
              <a:extLst>
                <a:ext uri="{FF2B5EF4-FFF2-40B4-BE49-F238E27FC236}">
                  <a16:creationId xmlns:a16="http://schemas.microsoft.com/office/drawing/2014/main" id="{51566A34-55D1-2FCE-21DE-965CB230C2E1}"/>
                </a:ext>
              </a:extLst>
            </p:cNvPr>
            <p:cNvSpPr/>
            <p:nvPr/>
          </p:nvSpPr>
          <p:spPr>
            <a:xfrm>
              <a:off x="8079861" y="3365453"/>
              <a:ext cx="188330" cy="374906"/>
            </a:xfrm>
            <a:custGeom>
              <a:avLst/>
              <a:gdLst/>
              <a:ahLst/>
              <a:cxnLst/>
              <a:rect l="l" t="t" r="r" b="b"/>
              <a:pathLst>
                <a:path w="6981" h="13897" extrusionOk="0">
                  <a:moveTo>
                    <a:pt x="466" y="0"/>
                  </a:moveTo>
                  <a:cubicBezTo>
                    <a:pt x="187" y="0"/>
                    <a:pt x="1" y="217"/>
                    <a:pt x="32" y="465"/>
                  </a:cubicBezTo>
                  <a:lnTo>
                    <a:pt x="1397" y="12780"/>
                  </a:lnTo>
                  <a:cubicBezTo>
                    <a:pt x="1459" y="13431"/>
                    <a:pt x="2017" y="13897"/>
                    <a:pt x="2637" y="13897"/>
                  </a:cubicBezTo>
                  <a:lnTo>
                    <a:pt x="6980" y="13897"/>
                  </a:lnTo>
                  <a:cubicBezTo>
                    <a:pt x="1955" y="10640"/>
                    <a:pt x="2824" y="1489"/>
                    <a:pt x="3010" y="0"/>
                  </a:cubicBezTo>
                  <a:close/>
                </a:path>
              </a:pathLst>
            </a:custGeom>
            <a:solidFill>
              <a:srgbClr val="FFE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9" name="Google Shape;613;p37">
              <a:extLst>
                <a:ext uri="{FF2B5EF4-FFF2-40B4-BE49-F238E27FC236}">
                  <a16:creationId xmlns:a16="http://schemas.microsoft.com/office/drawing/2014/main" id="{B4CECAA1-06C6-92C8-BEE0-2B318216F070}"/>
                </a:ext>
              </a:extLst>
            </p:cNvPr>
            <p:cNvSpPr/>
            <p:nvPr/>
          </p:nvSpPr>
          <p:spPr>
            <a:xfrm>
              <a:off x="8121811" y="3420460"/>
              <a:ext cx="209966" cy="286420"/>
            </a:xfrm>
            <a:custGeom>
              <a:avLst/>
              <a:gdLst/>
              <a:ahLst/>
              <a:cxnLst/>
              <a:rect l="l" t="t" r="r" b="b"/>
              <a:pathLst>
                <a:path w="7783" h="10617" extrusionOk="0">
                  <a:moveTo>
                    <a:pt x="5935" y="1"/>
                  </a:moveTo>
                  <a:cubicBezTo>
                    <a:pt x="5276" y="1"/>
                    <a:pt x="4617" y="94"/>
                    <a:pt x="3967" y="288"/>
                  </a:cubicBezTo>
                  <a:cubicBezTo>
                    <a:pt x="3276" y="460"/>
                    <a:pt x="2565" y="555"/>
                    <a:pt x="1850" y="555"/>
                  </a:cubicBezTo>
                  <a:cubicBezTo>
                    <a:pt x="1667" y="555"/>
                    <a:pt x="1483" y="548"/>
                    <a:pt x="1300" y="536"/>
                  </a:cubicBezTo>
                  <a:cubicBezTo>
                    <a:pt x="1051" y="536"/>
                    <a:pt x="772" y="474"/>
                    <a:pt x="524" y="443"/>
                  </a:cubicBezTo>
                  <a:cubicBezTo>
                    <a:pt x="492" y="435"/>
                    <a:pt x="460" y="432"/>
                    <a:pt x="428" y="432"/>
                  </a:cubicBezTo>
                  <a:cubicBezTo>
                    <a:pt x="191" y="432"/>
                    <a:pt x="0" y="630"/>
                    <a:pt x="28" y="877"/>
                  </a:cubicBezTo>
                  <a:lnTo>
                    <a:pt x="927" y="9810"/>
                  </a:lnTo>
                  <a:cubicBezTo>
                    <a:pt x="989" y="10245"/>
                    <a:pt x="1362" y="10586"/>
                    <a:pt x="1827" y="10617"/>
                  </a:cubicBezTo>
                  <a:lnTo>
                    <a:pt x="5890" y="10617"/>
                  </a:lnTo>
                  <a:cubicBezTo>
                    <a:pt x="6325" y="10617"/>
                    <a:pt x="6728" y="10276"/>
                    <a:pt x="6790" y="9841"/>
                  </a:cubicBezTo>
                  <a:lnTo>
                    <a:pt x="7752" y="598"/>
                  </a:lnTo>
                  <a:cubicBezTo>
                    <a:pt x="7783" y="412"/>
                    <a:pt x="7628" y="226"/>
                    <a:pt x="7441" y="163"/>
                  </a:cubicBezTo>
                  <a:cubicBezTo>
                    <a:pt x="6943" y="56"/>
                    <a:pt x="6439" y="1"/>
                    <a:pt x="5935" y="1"/>
                  </a:cubicBezTo>
                  <a:close/>
                </a:path>
              </a:pathLst>
            </a:custGeom>
            <a:solidFill>
              <a:srgbClr val="AAC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0" name="Google Shape;614;p37">
              <a:extLst>
                <a:ext uri="{FF2B5EF4-FFF2-40B4-BE49-F238E27FC236}">
                  <a16:creationId xmlns:a16="http://schemas.microsoft.com/office/drawing/2014/main" id="{E424CC0B-44FB-0022-263F-22391F902922}"/>
                </a:ext>
              </a:extLst>
            </p:cNvPr>
            <p:cNvSpPr/>
            <p:nvPr/>
          </p:nvSpPr>
          <p:spPr>
            <a:xfrm>
              <a:off x="8121811" y="3432114"/>
              <a:ext cx="107883" cy="274766"/>
            </a:xfrm>
            <a:custGeom>
              <a:avLst/>
              <a:gdLst/>
              <a:ahLst/>
              <a:cxnLst/>
              <a:rect l="l" t="t" r="r" b="b"/>
              <a:pathLst>
                <a:path w="3999" h="10185" extrusionOk="0">
                  <a:moveTo>
                    <a:pt x="428" y="0"/>
                  </a:moveTo>
                  <a:cubicBezTo>
                    <a:pt x="191" y="0"/>
                    <a:pt x="0" y="198"/>
                    <a:pt x="28" y="445"/>
                  </a:cubicBezTo>
                  <a:lnTo>
                    <a:pt x="927" y="9378"/>
                  </a:lnTo>
                  <a:cubicBezTo>
                    <a:pt x="989" y="9813"/>
                    <a:pt x="1362" y="10154"/>
                    <a:pt x="1827" y="10185"/>
                  </a:cubicBezTo>
                  <a:lnTo>
                    <a:pt x="3998" y="10185"/>
                  </a:lnTo>
                  <a:cubicBezTo>
                    <a:pt x="1641" y="7424"/>
                    <a:pt x="1238" y="2989"/>
                    <a:pt x="1300" y="104"/>
                  </a:cubicBezTo>
                  <a:cubicBezTo>
                    <a:pt x="1051" y="104"/>
                    <a:pt x="772" y="42"/>
                    <a:pt x="524" y="11"/>
                  </a:cubicBezTo>
                  <a:cubicBezTo>
                    <a:pt x="492" y="3"/>
                    <a:pt x="460" y="0"/>
                    <a:pt x="428" y="0"/>
                  </a:cubicBez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1" name="Google Shape;615;p37">
              <a:extLst>
                <a:ext uri="{FF2B5EF4-FFF2-40B4-BE49-F238E27FC236}">
                  <a16:creationId xmlns:a16="http://schemas.microsoft.com/office/drawing/2014/main" id="{51C95520-C7D3-EB73-74B7-DD67995EDB39}"/>
                </a:ext>
              </a:extLst>
            </p:cNvPr>
            <p:cNvSpPr/>
            <p:nvPr/>
          </p:nvSpPr>
          <p:spPr>
            <a:xfrm>
              <a:off x="8163545" y="3541373"/>
              <a:ext cx="56950" cy="54845"/>
            </a:xfrm>
            <a:custGeom>
              <a:avLst/>
              <a:gdLst/>
              <a:ahLst/>
              <a:cxnLst/>
              <a:rect l="l" t="t" r="r" b="b"/>
              <a:pathLst>
                <a:path w="2111" h="2033" extrusionOk="0">
                  <a:moveTo>
                    <a:pt x="1052" y="1"/>
                  </a:moveTo>
                  <a:cubicBezTo>
                    <a:pt x="947" y="1"/>
                    <a:pt x="838" y="40"/>
                    <a:pt x="745" y="117"/>
                  </a:cubicBezTo>
                  <a:lnTo>
                    <a:pt x="156" y="738"/>
                  </a:lnTo>
                  <a:cubicBezTo>
                    <a:pt x="1" y="893"/>
                    <a:pt x="1" y="1141"/>
                    <a:pt x="156" y="1327"/>
                  </a:cubicBezTo>
                  <a:lnTo>
                    <a:pt x="745" y="1916"/>
                  </a:lnTo>
                  <a:cubicBezTo>
                    <a:pt x="838" y="1994"/>
                    <a:pt x="947" y="2033"/>
                    <a:pt x="1052" y="2033"/>
                  </a:cubicBezTo>
                  <a:cubicBezTo>
                    <a:pt x="1156" y="2033"/>
                    <a:pt x="1257" y="1994"/>
                    <a:pt x="1335" y="1916"/>
                  </a:cubicBezTo>
                  <a:lnTo>
                    <a:pt x="1955" y="1327"/>
                  </a:lnTo>
                  <a:cubicBezTo>
                    <a:pt x="2110" y="1141"/>
                    <a:pt x="2110" y="893"/>
                    <a:pt x="1955" y="738"/>
                  </a:cubicBezTo>
                  <a:lnTo>
                    <a:pt x="1335" y="117"/>
                  </a:lnTo>
                  <a:cubicBezTo>
                    <a:pt x="1257" y="40"/>
                    <a:pt x="1156" y="1"/>
                    <a:pt x="1052" y="1"/>
                  </a:cubicBezTo>
                  <a:close/>
                </a:path>
              </a:pathLst>
            </a:custGeom>
            <a:solidFill>
              <a:srgbClr val="699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2" name="Google Shape;616;p37">
              <a:extLst>
                <a:ext uri="{FF2B5EF4-FFF2-40B4-BE49-F238E27FC236}">
                  <a16:creationId xmlns:a16="http://schemas.microsoft.com/office/drawing/2014/main" id="{5669BC76-BBE5-1CFE-22C7-28340702583B}"/>
                </a:ext>
              </a:extLst>
            </p:cNvPr>
            <p:cNvSpPr/>
            <p:nvPr/>
          </p:nvSpPr>
          <p:spPr>
            <a:xfrm>
              <a:off x="8199533" y="3619203"/>
              <a:ext cx="57759" cy="55682"/>
            </a:xfrm>
            <a:custGeom>
              <a:avLst/>
              <a:gdLst/>
              <a:ahLst/>
              <a:cxnLst/>
              <a:rect l="l" t="t" r="r" b="b"/>
              <a:pathLst>
                <a:path w="2141" h="2064" extrusionOk="0">
                  <a:moveTo>
                    <a:pt x="1086" y="1"/>
                  </a:moveTo>
                  <a:cubicBezTo>
                    <a:pt x="985" y="1"/>
                    <a:pt x="885" y="39"/>
                    <a:pt x="807" y="117"/>
                  </a:cubicBezTo>
                  <a:lnTo>
                    <a:pt x="187" y="768"/>
                  </a:lnTo>
                  <a:cubicBezTo>
                    <a:pt x="1" y="923"/>
                    <a:pt x="1" y="1172"/>
                    <a:pt x="187" y="1327"/>
                  </a:cubicBezTo>
                  <a:lnTo>
                    <a:pt x="776" y="1947"/>
                  </a:lnTo>
                  <a:cubicBezTo>
                    <a:pt x="854" y="2025"/>
                    <a:pt x="954" y="2063"/>
                    <a:pt x="1059" y="2063"/>
                  </a:cubicBezTo>
                  <a:cubicBezTo>
                    <a:pt x="1164" y="2063"/>
                    <a:pt x="1272" y="2025"/>
                    <a:pt x="1365" y="1947"/>
                  </a:cubicBezTo>
                  <a:lnTo>
                    <a:pt x="1986" y="1327"/>
                  </a:lnTo>
                  <a:cubicBezTo>
                    <a:pt x="2141" y="1172"/>
                    <a:pt x="2141" y="923"/>
                    <a:pt x="1986" y="768"/>
                  </a:cubicBezTo>
                  <a:lnTo>
                    <a:pt x="1365" y="117"/>
                  </a:lnTo>
                  <a:cubicBezTo>
                    <a:pt x="1288" y="39"/>
                    <a:pt x="1187" y="1"/>
                    <a:pt x="1086" y="1"/>
                  </a:cubicBez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3" name="Google Shape;617;p37">
              <a:extLst>
                <a:ext uri="{FF2B5EF4-FFF2-40B4-BE49-F238E27FC236}">
                  <a16:creationId xmlns:a16="http://schemas.microsoft.com/office/drawing/2014/main" id="{1D24C4C6-4F5D-F4C5-D49A-B60D70972CEC}"/>
                </a:ext>
              </a:extLst>
            </p:cNvPr>
            <p:cNvSpPr/>
            <p:nvPr/>
          </p:nvSpPr>
          <p:spPr>
            <a:xfrm>
              <a:off x="8240539" y="3576309"/>
              <a:ext cx="45214" cy="46051"/>
            </a:xfrm>
            <a:custGeom>
              <a:avLst/>
              <a:gdLst/>
              <a:ahLst/>
              <a:cxnLst/>
              <a:rect l="l" t="t" r="r" b="b"/>
              <a:pathLst>
                <a:path w="1676" h="1707" extrusionOk="0">
                  <a:moveTo>
                    <a:pt x="404" y="1"/>
                  </a:moveTo>
                  <a:cubicBezTo>
                    <a:pt x="156" y="1"/>
                    <a:pt x="1" y="187"/>
                    <a:pt x="1" y="404"/>
                  </a:cubicBezTo>
                  <a:lnTo>
                    <a:pt x="1" y="1304"/>
                  </a:lnTo>
                  <a:cubicBezTo>
                    <a:pt x="1" y="1521"/>
                    <a:pt x="156" y="1707"/>
                    <a:pt x="404" y="1707"/>
                  </a:cubicBezTo>
                  <a:lnTo>
                    <a:pt x="1272" y="1707"/>
                  </a:lnTo>
                  <a:cubicBezTo>
                    <a:pt x="1520" y="1707"/>
                    <a:pt x="1676" y="1521"/>
                    <a:pt x="1676" y="1304"/>
                  </a:cubicBezTo>
                  <a:lnTo>
                    <a:pt x="1676" y="404"/>
                  </a:lnTo>
                  <a:cubicBezTo>
                    <a:pt x="1676" y="187"/>
                    <a:pt x="1520" y="1"/>
                    <a:pt x="1272" y="1"/>
                  </a:cubicBez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4" name="Google Shape;618;p37">
              <a:extLst>
                <a:ext uri="{FF2B5EF4-FFF2-40B4-BE49-F238E27FC236}">
                  <a16:creationId xmlns:a16="http://schemas.microsoft.com/office/drawing/2014/main" id="{EDBFD092-8CF0-F8FF-7A02-AB12E4E44FA3}"/>
                </a:ext>
              </a:extLst>
            </p:cNvPr>
            <p:cNvSpPr/>
            <p:nvPr/>
          </p:nvSpPr>
          <p:spPr>
            <a:xfrm>
              <a:off x="8263983" y="3481537"/>
              <a:ext cx="41033" cy="35880"/>
            </a:xfrm>
            <a:custGeom>
              <a:avLst/>
              <a:gdLst/>
              <a:ahLst/>
              <a:cxnLst/>
              <a:rect l="l" t="t" r="r" b="b"/>
              <a:pathLst>
                <a:path w="1521" h="1330" extrusionOk="0">
                  <a:moveTo>
                    <a:pt x="734" y="1"/>
                  </a:moveTo>
                  <a:cubicBezTo>
                    <a:pt x="373" y="1"/>
                    <a:pt x="57" y="292"/>
                    <a:pt x="0" y="660"/>
                  </a:cubicBezTo>
                  <a:cubicBezTo>
                    <a:pt x="0" y="1058"/>
                    <a:pt x="331" y="1330"/>
                    <a:pt x="678" y="1330"/>
                  </a:cubicBezTo>
                  <a:cubicBezTo>
                    <a:pt x="818" y="1330"/>
                    <a:pt x="961" y="1286"/>
                    <a:pt x="1086" y="1188"/>
                  </a:cubicBezTo>
                  <a:cubicBezTo>
                    <a:pt x="1520" y="815"/>
                    <a:pt x="1365" y="133"/>
                    <a:pt x="838" y="9"/>
                  </a:cubicBezTo>
                  <a:cubicBezTo>
                    <a:pt x="803" y="3"/>
                    <a:pt x="768" y="1"/>
                    <a:pt x="7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5" name="Google Shape;619;p37">
              <a:extLst>
                <a:ext uri="{FF2B5EF4-FFF2-40B4-BE49-F238E27FC236}">
                  <a16:creationId xmlns:a16="http://schemas.microsoft.com/office/drawing/2014/main" id="{7CC66326-48E8-340B-355E-981907793412}"/>
                </a:ext>
              </a:extLst>
            </p:cNvPr>
            <p:cNvSpPr/>
            <p:nvPr/>
          </p:nvSpPr>
          <p:spPr>
            <a:xfrm>
              <a:off x="8144310" y="3481537"/>
              <a:ext cx="41033" cy="35880"/>
            </a:xfrm>
            <a:custGeom>
              <a:avLst/>
              <a:gdLst/>
              <a:ahLst/>
              <a:cxnLst/>
              <a:rect l="l" t="t" r="r" b="b"/>
              <a:pathLst>
                <a:path w="1521" h="1330" extrusionOk="0">
                  <a:moveTo>
                    <a:pt x="704" y="1"/>
                  </a:moveTo>
                  <a:cubicBezTo>
                    <a:pt x="342" y="1"/>
                    <a:pt x="29" y="292"/>
                    <a:pt x="0" y="660"/>
                  </a:cubicBezTo>
                  <a:cubicBezTo>
                    <a:pt x="0" y="1058"/>
                    <a:pt x="315" y="1330"/>
                    <a:pt x="665" y="1330"/>
                  </a:cubicBezTo>
                  <a:cubicBezTo>
                    <a:pt x="806" y="1330"/>
                    <a:pt x="952" y="1286"/>
                    <a:pt x="1086" y="1188"/>
                  </a:cubicBezTo>
                  <a:cubicBezTo>
                    <a:pt x="1520" y="815"/>
                    <a:pt x="1365" y="133"/>
                    <a:pt x="807" y="9"/>
                  </a:cubicBezTo>
                  <a:cubicBezTo>
                    <a:pt x="772" y="3"/>
                    <a:pt x="738" y="1"/>
                    <a:pt x="7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6" name="Google Shape;620;p37">
              <a:extLst>
                <a:ext uri="{FF2B5EF4-FFF2-40B4-BE49-F238E27FC236}">
                  <a16:creationId xmlns:a16="http://schemas.microsoft.com/office/drawing/2014/main" id="{397ED8D7-BCCA-C567-622D-ACE9C753C5A4}"/>
                </a:ext>
              </a:extLst>
            </p:cNvPr>
            <p:cNvSpPr/>
            <p:nvPr/>
          </p:nvSpPr>
          <p:spPr>
            <a:xfrm>
              <a:off x="8173608" y="3468210"/>
              <a:ext cx="10899" cy="19424"/>
            </a:xfrm>
            <a:custGeom>
              <a:avLst/>
              <a:gdLst/>
              <a:ahLst/>
              <a:cxnLst/>
              <a:rect l="l" t="t" r="r" b="b"/>
              <a:pathLst>
                <a:path w="404" h="720" extrusionOk="0">
                  <a:moveTo>
                    <a:pt x="233" y="0"/>
                  </a:moveTo>
                  <a:cubicBezTo>
                    <a:pt x="218" y="0"/>
                    <a:pt x="202" y="2"/>
                    <a:pt x="186" y="6"/>
                  </a:cubicBezTo>
                  <a:cubicBezTo>
                    <a:pt x="62" y="6"/>
                    <a:pt x="0" y="100"/>
                    <a:pt x="0" y="193"/>
                  </a:cubicBezTo>
                  <a:lnTo>
                    <a:pt x="0" y="534"/>
                  </a:lnTo>
                  <a:cubicBezTo>
                    <a:pt x="0" y="627"/>
                    <a:pt x="93" y="720"/>
                    <a:pt x="186" y="720"/>
                  </a:cubicBezTo>
                  <a:cubicBezTo>
                    <a:pt x="310" y="720"/>
                    <a:pt x="403" y="627"/>
                    <a:pt x="403" y="534"/>
                  </a:cubicBezTo>
                  <a:lnTo>
                    <a:pt x="403" y="193"/>
                  </a:lnTo>
                  <a:cubicBezTo>
                    <a:pt x="403" y="85"/>
                    <a:pt x="333" y="0"/>
                    <a:pt x="233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7" name="Google Shape;621;p37">
              <a:extLst>
                <a:ext uri="{FF2B5EF4-FFF2-40B4-BE49-F238E27FC236}">
                  <a16:creationId xmlns:a16="http://schemas.microsoft.com/office/drawing/2014/main" id="{414359CB-6C3A-CF94-FD54-7011C545C54B}"/>
                </a:ext>
              </a:extLst>
            </p:cNvPr>
            <p:cNvSpPr/>
            <p:nvPr/>
          </p:nvSpPr>
          <p:spPr>
            <a:xfrm>
              <a:off x="8268164" y="3468210"/>
              <a:ext cx="10899" cy="19424"/>
            </a:xfrm>
            <a:custGeom>
              <a:avLst/>
              <a:gdLst/>
              <a:ahLst/>
              <a:cxnLst/>
              <a:rect l="l" t="t" r="r" b="b"/>
              <a:pathLst>
                <a:path w="404" h="720" extrusionOk="0">
                  <a:moveTo>
                    <a:pt x="233" y="0"/>
                  </a:moveTo>
                  <a:cubicBezTo>
                    <a:pt x="218" y="0"/>
                    <a:pt x="203" y="2"/>
                    <a:pt x="186" y="6"/>
                  </a:cubicBezTo>
                  <a:cubicBezTo>
                    <a:pt x="93" y="6"/>
                    <a:pt x="0" y="100"/>
                    <a:pt x="0" y="193"/>
                  </a:cubicBezTo>
                  <a:lnTo>
                    <a:pt x="0" y="534"/>
                  </a:lnTo>
                  <a:cubicBezTo>
                    <a:pt x="0" y="627"/>
                    <a:pt x="93" y="720"/>
                    <a:pt x="217" y="720"/>
                  </a:cubicBezTo>
                  <a:cubicBezTo>
                    <a:pt x="310" y="720"/>
                    <a:pt x="403" y="627"/>
                    <a:pt x="403" y="534"/>
                  </a:cubicBezTo>
                  <a:lnTo>
                    <a:pt x="403" y="193"/>
                  </a:lnTo>
                  <a:cubicBezTo>
                    <a:pt x="403" y="85"/>
                    <a:pt x="333" y="0"/>
                    <a:pt x="233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8" name="Google Shape;622;p37">
              <a:extLst>
                <a:ext uri="{FF2B5EF4-FFF2-40B4-BE49-F238E27FC236}">
                  <a16:creationId xmlns:a16="http://schemas.microsoft.com/office/drawing/2014/main" id="{E297BEF3-C95D-3223-024B-1A05915DE826}"/>
                </a:ext>
              </a:extLst>
            </p:cNvPr>
            <p:cNvSpPr/>
            <p:nvPr/>
          </p:nvSpPr>
          <p:spPr>
            <a:xfrm>
              <a:off x="8207896" y="3476330"/>
              <a:ext cx="36851" cy="17185"/>
            </a:xfrm>
            <a:custGeom>
              <a:avLst/>
              <a:gdLst/>
              <a:ahLst/>
              <a:cxnLst/>
              <a:rect l="l" t="t" r="r" b="b"/>
              <a:pathLst>
                <a:path w="1366" h="637" extrusionOk="0">
                  <a:moveTo>
                    <a:pt x="222" y="0"/>
                  </a:moveTo>
                  <a:cubicBezTo>
                    <a:pt x="171" y="0"/>
                    <a:pt x="125" y="16"/>
                    <a:pt x="94" y="47"/>
                  </a:cubicBezTo>
                  <a:cubicBezTo>
                    <a:pt x="1" y="140"/>
                    <a:pt x="1" y="264"/>
                    <a:pt x="63" y="357"/>
                  </a:cubicBezTo>
                  <a:cubicBezTo>
                    <a:pt x="218" y="512"/>
                    <a:pt x="435" y="636"/>
                    <a:pt x="683" y="636"/>
                  </a:cubicBezTo>
                  <a:cubicBezTo>
                    <a:pt x="900" y="636"/>
                    <a:pt x="1149" y="512"/>
                    <a:pt x="1304" y="357"/>
                  </a:cubicBezTo>
                  <a:cubicBezTo>
                    <a:pt x="1366" y="264"/>
                    <a:pt x="1366" y="140"/>
                    <a:pt x="1273" y="47"/>
                  </a:cubicBezTo>
                  <a:cubicBezTo>
                    <a:pt x="1242" y="16"/>
                    <a:pt x="1187" y="0"/>
                    <a:pt x="1133" y="0"/>
                  </a:cubicBezTo>
                  <a:cubicBezTo>
                    <a:pt x="1079" y="0"/>
                    <a:pt x="1024" y="16"/>
                    <a:pt x="993" y="47"/>
                  </a:cubicBezTo>
                  <a:cubicBezTo>
                    <a:pt x="900" y="140"/>
                    <a:pt x="807" y="202"/>
                    <a:pt x="683" y="202"/>
                  </a:cubicBezTo>
                  <a:cubicBezTo>
                    <a:pt x="559" y="202"/>
                    <a:pt x="435" y="140"/>
                    <a:pt x="373" y="47"/>
                  </a:cubicBezTo>
                  <a:cubicBezTo>
                    <a:pt x="327" y="16"/>
                    <a:pt x="272" y="0"/>
                    <a:pt x="222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pic>
        <p:nvPicPr>
          <p:cNvPr id="23" name="Picture 2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E6486B96-9BA1-D170-39AD-DA1156FD2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74" y="1526352"/>
            <a:ext cx="8562851" cy="269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2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30;p38">
            <a:extLst>
              <a:ext uri="{FF2B5EF4-FFF2-40B4-BE49-F238E27FC236}">
                <a16:creationId xmlns:a16="http://schemas.microsoft.com/office/drawing/2014/main" id="{68431885-0E6C-A225-9AE8-F63CE69680A6}"/>
              </a:ext>
            </a:extLst>
          </p:cNvPr>
          <p:cNvSpPr/>
          <p:nvPr/>
        </p:nvSpPr>
        <p:spPr>
          <a:xfrm>
            <a:off x="131833" y="112433"/>
            <a:ext cx="7989804" cy="642145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FFF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2894D18-F2BD-FD4C-4638-7E261D9DE356}"/>
              </a:ext>
            </a:extLst>
          </p:cNvPr>
          <p:cNvSpPr txBox="1">
            <a:spLocks/>
          </p:cNvSpPr>
          <p:nvPr/>
        </p:nvSpPr>
        <p:spPr>
          <a:xfrm>
            <a:off x="366419" y="176434"/>
            <a:ext cx="644924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-US" sz="3200"/>
              <a:t>Trade-Off Analysis [2]</a:t>
            </a:r>
            <a:endParaRPr lang="en-SG" sz="3200"/>
          </a:p>
        </p:txBody>
      </p:sp>
      <p:pic>
        <p:nvPicPr>
          <p:cNvPr id="8" name="Google Shape;184;p28">
            <a:extLst>
              <a:ext uri="{FF2B5EF4-FFF2-40B4-BE49-F238E27FC236}">
                <a16:creationId xmlns:a16="http://schemas.microsoft.com/office/drawing/2014/main" id="{CD66F3E2-C3ED-2BFC-0905-775E524A53D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82689" y="112433"/>
            <a:ext cx="1516775" cy="151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85;p28">
            <a:extLst>
              <a:ext uri="{FF2B5EF4-FFF2-40B4-BE49-F238E27FC236}">
                <a16:creationId xmlns:a16="http://schemas.microsoft.com/office/drawing/2014/main" id="{9BB9ED79-2B0D-38F4-598D-09E0D2442C7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3744" y="-543633"/>
            <a:ext cx="1958200" cy="195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430;p33">
            <a:extLst>
              <a:ext uri="{FF2B5EF4-FFF2-40B4-BE49-F238E27FC236}">
                <a16:creationId xmlns:a16="http://schemas.microsoft.com/office/drawing/2014/main" id="{6EA17632-AF92-C882-8C2F-04DA55558508}"/>
              </a:ext>
            </a:extLst>
          </p:cNvPr>
          <p:cNvSpPr txBox="1">
            <a:spLocks/>
          </p:cNvSpPr>
          <p:nvPr/>
        </p:nvSpPr>
        <p:spPr>
          <a:xfrm>
            <a:off x="470824" y="4283454"/>
            <a:ext cx="8227751" cy="541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2060"/>
                </a:solidFill>
                <a:latin typeface="Didact Gothic" panose="00000500000000000000" pitchFamily="2" charset="0"/>
              </a:rPr>
              <a:t>A +- 3% price hike will not change the demand much because </a:t>
            </a:r>
            <a:r>
              <a:rPr lang="en-US" sz="1600" b="1">
                <a:solidFill>
                  <a:srgbClr val="002060"/>
                </a:solidFill>
                <a:latin typeface="Didact Gothic" panose="00000500000000000000" pitchFamily="2" charset="0"/>
              </a:rPr>
              <a:t>water is price inelastic</a:t>
            </a:r>
            <a:endParaRPr lang="en-US" sz="1600" b="1" u="sng">
              <a:solidFill>
                <a:srgbClr val="002060"/>
              </a:solidFill>
              <a:latin typeface="Didact Gothic" panose="00000500000000000000" pitchFamily="2" charset="0"/>
            </a:endParaRPr>
          </a:p>
        </p:txBody>
      </p:sp>
      <p:sp>
        <p:nvSpPr>
          <p:cNvPr id="12" name="Google Shape;266;p30">
            <a:extLst>
              <a:ext uri="{FF2B5EF4-FFF2-40B4-BE49-F238E27FC236}">
                <a16:creationId xmlns:a16="http://schemas.microsoft.com/office/drawing/2014/main" id="{72C7C7B5-DF16-ABB4-87A5-44AB0A858CBE}"/>
              </a:ext>
            </a:extLst>
          </p:cNvPr>
          <p:cNvSpPr txBox="1">
            <a:spLocks/>
          </p:cNvSpPr>
          <p:nvPr/>
        </p:nvSpPr>
        <p:spPr>
          <a:xfrm>
            <a:off x="4115532" y="860046"/>
            <a:ext cx="3051921" cy="43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l"/>
            <a:r>
              <a:rPr lang="en-US" sz="1600" b="1"/>
              <a:t>Price Hike</a:t>
            </a:r>
            <a:endParaRPr lang="en-US" sz="1100" b="1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100"/>
          </a:p>
        </p:txBody>
      </p:sp>
      <p:pic>
        <p:nvPicPr>
          <p:cNvPr id="4" name="Graphic 3" descr="Dollar with solid fill">
            <a:extLst>
              <a:ext uri="{FF2B5EF4-FFF2-40B4-BE49-F238E27FC236}">
                <a16:creationId xmlns:a16="http://schemas.microsoft.com/office/drawing/2014/main" id="{BD8A4C4C-00C8-AEB5-F6A5-D5DF6C4684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41895" y="907606"/>
            <a:ext cx="339018" cy="3390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C2BDFC-137E-1EF5-090E-A7ADDC4C76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354" y="1474643"/>
            <a:ext cx="8682690" cy="269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74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3"/>
          <p:cNvSpPr txBox="1">
            <a:spLocks noGrp="1"/>
          </p:cNvSpPr>
          <p:nvPr>
            <p:ph type="title"/>
          </p:nvPr>
        </p:nvSpPr>
        <p:spPr>
          <a:xfrm>
            <a:off x="300232" y="466396"/>
            <a:ext cx="4418355" cy="16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If we all play our part in saving water, only </a:t>
            </a:r>
            <a:r>
              <a:rPr lang="en" sz="4800" i="1">
                <a:solidFill>
                  <a:srgbClr val="00B0F0"/>
                </a:solidFill>
              </a:rPr>
              <a:t>9</a:t>
            </a:r>
            <a:r>
              <a:rPr lang="en" sz="2400" i="1">
                <a:solidFill>
                  <a:srgbClr val="00B0F0"/>
                </a:solidFill>
              </a:rPr>
              <a:t>  </a:t>
            </a:r>
            <a:r>
              <a:rPr lang="en" sz="2400"/>
              <a:t>new plants are estimated to be needed</a:t>
            </a:r>
            <a:endParaRPr sz="2400"/>
          </a:p>
        </p:txBody>
      </p:sp>
      <p:sp>
        <p:nvSpPr>
          <p:cNvPr id="430" name="Google Shape;430;p33"/>
          <p:cNvSpPr txBox="1">
            <a:spLocks noGrp="1"/>
          </p:cNvSpPr>
          <p:nvPr>
            <p:ph type="subTitle" idx="1"/>
          </p:nvPr>
        </p:nvSpPr>
        <p:spPr>
          <a:xfrm>
            <a:off x="236732" y="2396152"/>
            <a:ext cx="4210139" cy="20095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/>
              <a:t>Water conservation efforts is key in reducing </a:t>
            </a:r>
            <a:r>
              <a:rPr lang="en-SG" sz="2000" b="1" u="sng"/>
              <a:t>demand</a:t>
            </a:r>
            <a:endParaRPr lang="en-SG" sz="1800" b="1" u="sng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SG" sz="18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/>
              <a:t>Increasing local rainwater catchment is key in increasing </a:t>
            </a:r>
            <a:r>
              <a:rPr lang="en-SG" sz="2000" b="1" u="sng"/>
              <a:t>supply </a:t>
            </a:r>
            <a:r>
              <a:rPr lang="en-SG" sz="1800"/>
              <a:t>and achieving self-sustainability</a:t>
            </a:r>
            <a:endParaRPr sz="1800"/>
          </a:p>
        </p:txBody>
      </p:sp>
      <p:pic>
        <p:nvPicPr>
          <p:cNvPr id="431" name="Google Shape;431;p33"/>
          <p:cNvPicPr preferRelativeResize="0"/>
          <p:nvPr/>
        </p:nvPicPr>
        <p:blipFill rotWithShape="1">
          <a:blip r:embed="rId3">
            <a:alphaModFix/>
          </a:blip>
          <a:srcRect l="14753" r="14753"/>
          <a:stretch/>
        </p:blipFill>
        <p:spPr>
          <a:xfrm>
            <a:off x="4881034" y="942450"/>
            <a:ext cx="3446700" cy="32586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432" name="Google Shape;43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16875" y="4092150"/>
            <a:ext cx="1516775" cy="151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7977" y="-442137"/>
            <a:ext cx="1958200" cy="195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/>
          <p:nvPr/>
        </p:nvSpPr>
        <p:spPr>
          <a:xfrm>
            <a:off x="6115799" y="4378716"/>
            <a:ext cx="2648400" cy="249000"/>
          </a:xfrm>
          <a:prstGeom prst="ellipse">
            <a:avLst/>
          </a:prstGeom>
          <a:solidFill>
            <a:srgbClr val="191919">
              <a:alpha val="19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070495" flipH="1">
            <a:off x="5737147" y="1545448"/>
            <a:ext cx="1191899" cy="118951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5"/>
          <p:cNvSpPr/>
          <p:nvPr/>
        </p:nvSpPr>
        <p:spPr>
          <a:xfrm>
            <a:off x="527050" y="3430700"/>
            <a:ext cx="4740178" cy="548672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FFF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ctrTitle"/>
          </p:nvPr>
        </p:nvSpPr>
        <p:spPr>
          <a:xfrm>
            <a:off x="588060" y="1542300"/>
            <a:ext cx="4967400" cy="25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6600"/>
              <a:t>Thank you</a:t>
            </a:r>
          </a:p>
        </p:txBody>
      </p:sp>
      <p:sp>
        <p:nvSpPr>
          <p:cNvPr id="124" name="Google Shape;124;p25"/>
          <p:cNvSpPr txBox="1">
            <a:spLocks noGrp="1"/>
          </p:cNvSpPr>
          <p:nvPr>
            <p:ph type="subTitle" idx="1"/>
          </p:nvPr>
        </p:nvSpPr>
        <p:spPr>
          <a:xfrm>
            <a:off x="716618" y="3500275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and answers</a:t>
            </a:r>
            <a:endParaRPr/>
          </a:p>
        </p:txBody>
      </p:sp>
      <p:grpSp>
        <p:nvGrpSpPr>
          <p:cNvPr id="125" name="Google Shape;125;p25"/>
          <p:cNvGrpSpPr/>
          <p:nvPr/>
        </p:nvGrpSpPr>
        <p:grpSpPr>
          <a:xfrm>
            <a:off x="48990" y="170953"/>
            <a:ext cx="1248755" cy="1262648"/>
            <a:chOff x="48990" y="170953"/>
            <a:chExt cx="1248755" cy="1262648"/>
          </a:xfrm>
        </p:grpSpPr>
        <p:pic>
          <p:nvPicPr>
            <p:cNvPr id="126" name="Google Shape;126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48991" y="639301"/>
              <a:ext cx="795891" cy="79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208908" flipH="1">
              <a:off x="686685" y="215275"/>
              <a:ext cx="566846" cy="5657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2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>
              <a:off x="424790" y="290935"/>
              <a:ext cx="316140" cy="315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2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flipH="1">
              <a:off x="62904" y="997835"/>
              <a:ext cx="165954" cy="16562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0" name="Google Shape;130;p25"/>
          <p:cNvPicPr preferRelativeResize="0"/>
          <p:nvPr/>
        </p:nvPicPr>
        <p:blipFill rotWithShape="1">
          <a:blip r:embed="rId8">
            <a:alphaModFix/>
          </a:blip>
          <a:srcRect t="18004" b="25660"/>
          <a:stretch/>
        </p:blipFill>
        <p:spPr>
          <a:xfrm>
            <a:off x="-253050" y="4098600"/>
            <a:ext cx="1671824" cy="93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5"/>
          <p:cNvPicPr preferRelativeResize="0"/>
          <p:nvPr/>
        </p:nvPicPr>
        <p:blipFill rotWithShape="1">
          <a:blip r:embed="rId9">
            <a:alphaModFix/>
          </a:blip>
          <a:srcRect t="23446" b="32481"/>
          <a:stretch/>
        </p:blipFill>
        <p:spPr>
          <a:xfrm>
            <a:off x="7268163" y="248100"/>
            <a:ext cx="2321475" cy="102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626896" y="1235026"/>
            <a:ext cx="3386279" cy="33795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4662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30;p38">
            <a:extLst>
              <a:ext uri="{FF2B5EF4-FFF2-40B4-BE49-F238E27FC236}">
                <a16:creationId xmlns:a16="http://schemas.microsoft.com/office/drawing/2014/main" id="{68431885-0E6C-A225-9AE8-F63CE69680A6}"/>
              </a:ext>
            </a:extLst>
          </p:cNvPr>
          <p:cNvSpPr/>
          <p:nvPr/>
        </p:nvSpPr>
        <p:spPr>
          <a:xfrm>
            <a:off x="131833" y="112433"/>
            <a:ext cx="7989804" cy="642145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FFF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2894D18-F2BD-FD4C-4638-7E261D9DE356}"/>
              </a:ext>
            </a:extLst>
          </p:cNvPr>
          <p:cNvSpPr txBox="1">
            <a:spLocks/>
          </p:cNvSpPr>
          <p:nvPr/>
        </p:nvSpPr>
        <p:spPr>
          <a:xfrm>
            <a:off x="366419" y="176434"/>
            <a:ext cx="644924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-US" sz="3200"/>
              <a:t>Sensitivity Analysis [3]</a:t>
            </a:r>
            <a:endParaRPr lang="en-SG" sz="3200"/>
          </a:p>
        </p:txBody>
      </p:sp>
      <p:pic>
        <p:nvPicPr>
          <p:cNvPr id="8" name="Google Shape;184;p28">
            <a:extLst>
              <a:ext uri="{FF2B5EF4-FFF2-40B4-BE49-F238E27FC236}">
                <a16:creationId xmlns:a16="http://schemas.microsoft.com/office/drawing/2014/main" id="{CD66F3E2-C3ED-2BFC-0905-775E524A53D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82689" y="112433"/>
            <a:ext cx="1516775" cy="151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85;p28">
            <a:extLst>
              <a:ext uri="{FF2B5EF4-FFF2-40B4-BE49-F238E27FC236}">
                <a16:creationId xmlns:a16="http://schemas.microsoft.com/office/drawing/2014/main" id="{9BB9ED79-2B0D-38F4-598D-09E0D2442C7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3744" y="-543633"/>
            <a:ext cx="1958200" cy="195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430;p33">
            <a:extLst>
              <a:ext uri="{FF2B5EF4-FFF2-40B4-BE49-F238E27FC236}">
                <a16:creationId xmlns:a16="http://schemas.microsoft.com/office/drawing/2014/main" id="{6EA17632-AF92-C882-8C2F-04DA55558508}"/>
              </a:ext>
            </a:extLst>
          </p:cNvPr>
          <p:cNvSpPr txBox="1">
            <a:spLocks/>
          </p:cNvSpPr>
          <p:nvPr/>
        </p:nvSpPr>
        <p:spPr>
          <a:xfrm>
            <a:off x="470824" y="4283454"/>
            <a:ext cx="8227751" cy="541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2060"/>
                </a:solidFill>
                <a:latin typeface="Didact Gothic" panose="00000500000000000000" pitchFamily="2" charset="0"/>
              </a:rPr>
              <a:t>Amount of rainfall has </a:t>
            </a:r>
            <a:r>
              <a:rPr lang="en-US" sz="1600" b="1">
                <a:solidFill>
                  <a:srgbClr val="002060"/>
                </a:solidFill>
                <a:latin typeface="Didact Gothic" panose="00000500000000000000" pitchFamily="2" charset="0"/>
              </a:rPr>
              <a:t>significant impact on water sufficiency </a:t>
            </a:r>
            <a:r>
              <a:rPr lang="en-US" sz="1600">
                <a:solidFill>
                  <a:srgbClr val="002060"/>
                </a:solidFill>
                <a:latin typeface="Didact Gothic" panose="00000500000000000000" pitchFamily="2" charset="0"/>
              </a:rPr>
              <a:t>in the event of </a:t>
            </a:r>
            <a:r>
              <a:rPr lang="en-US" sz="1600" b="1">
                <a:solidFill>
                  <a:srgbClr val="002060"/>
                </a:solidFill>
                <a:latin typeface="Didact Gothic" panose="00000500000000000000" pitchFamily="2" charset="0"/>
              </a:rPr>
              <a:t>sudden termination of imported water</a:t>
            </a:r>
            <a:endParaRPr lang="en-US" sz="1600" b="1" u="sng">
              <a:solidFill>
                <a:srgbClr val="002060"/>
              </a:solidFill>
              <a:latin typeface="Didact Gothic" panose="00000500000000000000" pitchFamily="2" charset="0"/>
            </a:endParaRPr>
          </a:p>
        </p:txBody>
      </p:sp>
      <p:sp>
        <p:nvSpPr>
          <p:cNvPr id="12" name="Google Shape;266;p30">
            <a:extLst>
              <a:ext uri="{FF2B5EF4-FFF2-40B4-BE49-F238E27FC236}">
                <a16:creationId xmlns:a16="http://schemas.microsoft.com/office/drawing/2014/main" id="{72C7C7B5-DF16-ABB4-87A5-44AB0A858CBE}"/>
              </a:ext>
            </a:extLst>
          </p:cNvPr>
          <p:cNvSpPr txBox="1">
            <a:spLocks/>
          </p:cNvSpPr>
          <p:nvPr/>
        </p:nvSpPr>
        <p:spPr>
          <a:xfrm>
            <a:off x="3665365" y="842538"/>
            <a:ext cx="3051921" cy="43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l"/>
            <a:r>
              <a:rPr lang="en-US" sz="1600" b="1"/>
              <a:t>Rainfall Intensity</a:t>
            </a:r>
            <a:endParaRPr lang="en-US" sz="1100" b="1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100"/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089C4B67-D442-377F-2348-22037C7B3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788" y="1265978"/>
            <a:ext cx="4701821" cy="3017476"/>
          </a:xfrm>
          <a:prstGeom prst="rect">
            <a:avLst/>
          </a:prstGeom>
        </p:spPr>
      </p:pic>
      <p:grpSp>
        <p:nvGrpSpPr>
          <p:cNvPr id="13" name="Google Shape;14549;p63">
            <a:extLst>
              <a:ext uri="{FF2B5EF4-FFF2-40B4-BE49-F238E27FC236}">
                <a16:creationId xmlns:a16="http://schemas.microsoft.com/office/drawing/2014/main" id="{347248B8-0FA3-B352-A24E-7E22ADB00793}"/>
              </a:ext>
            </a:extLst>
          </p:cNvPr>
          <p:cNvGrpSpPr/>
          <p:nvPr/>
        </p:nvGrpSpPr>
        <p:grpSpPr>
          <a:xfrm>
            <a:off x="3383694" y="924047"/>
            <a:ext cx="281671" cy="271120"/>
            <a:chOff x="7968961" y="2435329"/>
            <a:chExt cx="379548" cy="365331"/>
          </a:xfrm>
          <a:solidFill>
            <a:schemeClr val="bg2"/>
          </a:solidFill>
        </p:grpSpPr>
        <p:sp>
          <p:nvSpPr>
            <p:cNvPr id="14" name="Google Shape;14550;p63">
              <a:extLst>
                <a:ext uri="{FF2B5EF4-FFF2-40B4-BE49-F238E27FC236}">
                  <a16:creationId xmlns:a16="http://schemas.microsoft.com/office/drawing/2014/main" id="{FACD19CB-6CA9-DB1B-F7B9-03DB1B5CA1D6}"/>
                </a:ext>
              </a:extLst>
            </p:cNvPr>
            <p:cNvSpPr/>
            <p:nvPr/>
          </p:nvSpPr>
          <p:spPr>
            <a:xfrm>
              <a:off x="8154276" y="2638638"/>
              <a:ext cx="118297" cy="162023"/>
            </a:xfrm>
            <a:custGeom>
              <a:avLst/>
              <a:gdLst/>
              <a:ahLst/>
              <a:cxnLst/>
              <a:rect l="l" t="t" r="r" b="b"/>
              <a:pathLst>
                <a:path w="4510" h="6177" extrusionOk="0">
                  <a:moveTo>
                    <a:pt x="462" y="1"/>
                  </a:moveTo>
                  <a:cubicBezTo>
                    <a:pt x="409" y="1"/>
                    <a:pt x="355" y="47"/>
                    <a:pt x="360" y="113"/>
                  </a:cubicBezTo>
                  <a:cubicBezTo>
                    <a:pt x="590" y="1720"/>
                    <a:pt x="0" y="3700"/>
                    <a:pt x="590" y="5035"/>
                  </a:cubicBezTo>
                  <a:cubicBezTo>
                    <a:pt x="911" y="5752"/>
                    <a:pt x="1613" y="6176"/>
                    <a:pt x="2350" y="6176"/>
                  </a:cubicBezTo>
                  <a:cubicBezTo>
                    <a:pt x="2609" y="6176"/>
                    <a:pt x="2873" y="6123"/>
                    <a:pt x="3126" y="6012"/>
                  </a:cubicBezTo>
                  <a:lnTo>
                    <a:pt x="3133" y="6005"/>
                  </a:lnTo>
                  <a:cubicBezTo>
                    <a:pt x="4089" y="5564"/>
                    <a:pt x="4510" y="4425"/>
                    <a:pt x="4076" y="3462"/>
                  </a:cubicBezTo>
                  <a:cubicBezTo>
                    <a:pt x="3459" y="2133"/>
                    <a:pt x="1594" y="1272"/>
                    <a:pt x="529" y="31"/>
                  </a:cubicBezTo>
                  <a:cubicBezTo>
                    <a:pt x="510" y="10"/>
                    <a:pt x="486" y="1"/>
                    <a:pt x="462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551;p63">
              <a:extLst>
                <a:ext uri="{FF2B5EF4-FFF2-40B4-BE49-F238E27FC236}">
                  <a16:creationId xmlns:a16="http://schemas.microsoft.com/office/drawing/2014/main" id="{615C589D-F615-2AFD-3D39-027377B0D412}"/>
                </a:ext>
              </a:extLst>
            </p:cNvPr>
            <p:cNvSpPr/>
            <p:nvPr/>
          </p:nvSpPr>
          <p:spPr>
            <a:xfrm>
              <a:off x="8154276" y="2638638"/>
              <a:ext cx="107805" cy="162023"/>
            </a:xfrm>
            <a:custGeom>
              <a:avLst/>
              <a:gdLst/>
              <a:ahLst/>
              <a:cxnLst/>
              <a:rect l="l" t="t" r="r" b="b"/>
              <a:pathLst>
                <a:path w="4110" h="6177" extrusionOk="0">
                  <a:moveTo>
                    <a:pt x="462" y="1"/>
                  </a:moveTo>
                  <a:cubicBezTo>
                    <a:pt x="409" y="1"/>
                    <a:pt x="355" y="47"/>
                    <a:pt x="360" y="113"/>
                  </a:cubicBezTo>
                  <a:cubicBezTo>
                    <a:pt x="590" y="1720"/>
                    <a:pt x="0" y="3700"/>
                    <a:pt x="590" y="5035"/>
                  </a:cubicBezTo>
                  <a:cubicBezTo>
                    <a:pt x="911" y="5752"/>
                    <a:pt x="1613" y="6176"/>
                    <a:pt x="2350" y="6176"/>
                  </a:cubicBezTo>
                  <a:cubicBezTo>
                    <a:pt x="2609" y="6176"/>
                    <a:pt x="2873" y="6123"/>
                    <a:pt x="3126" y="6012"/>
                  </a:cubicBezTo>
                  <a:lnTo>
                    <a:pt x="3133" y="6005"/>
                  </a:lnTo>
                  <a:cubicBezTo>
                    <a:pt x="3581" y="5802"/>
                    <a:pt x="3933" y="5429"/>
                    <a:pt x="4110" y="4968"/>
                  </a:cubicBezTo>
                  <a:lnTo>
                    <a:pt x="4110" y="4968"/>
                  </a:lnTo>
                  <a:cubicBezTo>
                    <a:pt x="4035" y="5022"/>
                    <a:pt x="3947" y="5069"/>
                    <a:pt x="3865" y="5103"/>
                  </a:cubicBezTo>
                  <a:lnTo>
                    <a:pt x="3852" y="5110"/>
                  </a:lnTo>
                  <a:cubicBezTo>
                    <a:pt x="3601" y="5221"/>
                    <a:pt x="3338" y="5274"/>
                    <a:pt x="3079" y="5274"/>
                  </a:cubicBezTo>
                  <a:cubicBezTo>
                    <a:pt x="2346" y="5274"/>
                    <a:pt x="1643" y="4850"/>
                    <a:pt x="1323" y="4134"/>
                  </a:cubicBezTo>
                  <a:cubicBezTo>
                    <a:pt x="902" y="3171"/>
                    <a:pt x="1079" y="1882"/>
                    <a:pt x="1133" y="635"/>
                  </a:cubicBezTo>
                  <a:cubicBezTo>
                    <a:pt x="923" y="452"/>
                    <a:pt x="719" y="248"/>
                    <a:pt x="529" y="31"/>
                  </a:cubicBezTo>
                  <a:cubicBezTo>
                    <a:pt x="510" y="10"/>
                    <a:pt x="486" y="1"/>
                    <a:pt x="462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552;p63">
              <a:extLst>
                <a:ext uri="{FF2B5EF4-FFF2-40B4-BE49-F238E27FC236}">
                  <a16:creationId xmlns:a16="http://schemas.microsoft.com/office/drawing/2014/main" id="{C8B1FEBC-B6E0-C187-608A-D7C5869E5444}"/>
                </a:ext>
              </a:extLst>
            </p:cNvPr>
            <p:cNvSpPr/>
            <p:nvPr/>
          </p:nvSpPr>
          <p:spPr>
            <a:xfrm>
              <a:off x="8145332" y="2435382"/>
              <a:ext cx="203178" cy="195886"/>
            </a:xfrm>
            <a:custGeom>
              <a:avLst/>
              <a:gdLst/>
              <a:ahLst/>
              <a:cxnLst/>
              <a:rect l="l" t="t" r="r" b="b"/>
              <a:pathLst>
                <a:path w="7746" h="7468" extrusionOk="0">
                  <a:moveTo>
                    <a:pt x="182" y="1"/>
                  </a:moveTo>
                  <a:cubicBezTo>
                    <a:pt x="83" y="1"/>
                    <a:pt x="1" y="106"/>
                    <a:pt x="57" y="206"/>
                  </a:cubicBezTo>
                  <a:cubicBezTo>
                    <a:pt x="1162" y="2241"/>
                    <a:pt x="1365" y="5163"/>
                    <a:pt x="2823" y="6655"/>
                  </a:cubicBezTo>
                  <a:cubicBezTo>
                    <a:pt x="3358" y="7196"/>
                    <a:pt x="4063" y="7468"/>
                    <a:pt x="4768" y="7468"/>
                  </a:cubicBezTo>
                  <a:cubicBezTo>
                    <a:pt x="5458" y="7468"/>
                    <a:pt x="6148" y="7208"/>
                    <a:pt x="6681" y="6689"/>
                  </a:cubicBezTo>
                  <a:lnTo>
                    <a:pt x="6695" y="6675"/>
                  </a:lnTo>
                  <a:cubicBezTo>
                    <a:pt x="7746" y="5604"/>
                    <a:pt x="7739" y="3881"/>
                    <a:pt x="6681" y="2817"/>
                  </a:cubicBezTo>
                  <a:cubicBezTo>
                    <a:pt x="5196" y="1346"/>
                    <a:pt x="2274" y="1135"/>
                    <a:pt x="247" y="17"/>
                  </a:cubicBezTo>
                  <a:cubicBezTo>
                    <a:pt x="225" y="6"/>
                    <a:pt x="203" y="1"/>
                    <a:pt x="182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553;p63">
              <a:extLst>
                <a:ext uri="{FF2B5EF4-FFF2-40B4-BE49-F238E27FC236}">
                  <a16:creationId xmlns:a16="http://schemas.microsoft.com/office/drawing/2014/main" id="{D5B86EDB-BA84-2A49-E356-2FD5CDE6324A}"/>
                </a:ext>
              </a:extLst>
            </p:cNvPr>
            <p:cNvSpPr/>
            <p:nvPr/>
          </p:nvSpPr>
          <p:spPr>
            <a:xfrm>
              <a:off x="8145489" y="2435329"/>
              <a:ext cx="196095" cy="195886"/>
            </a:xfrm>
            <a:custGeom>
              <a:avLst/>
              <a:gdLst/>
              <a:ahLst/>
              <a:cxnLst/>
              <a:rect l="l" t="t" r="r" b="b"/>
              <a:pathLst>
                <a:path w="7476" h="7468" extrusionOk="0">
                  <a:moveTo>
                    <a:pt x="173" y="0"/>
                  </a:moveTo>
                  <a:cubicBezTo>
                    <a:pt x="77" y="0"/>
                    <a:pt x="1" y="109"/>
                    <a:pt x="51" y="208"/>
                  </a:cubicBezTo>
                  <a:cubicBezTo>
                    <a:pt x="1163" y="2243"/>
                    <a:pt x="1359" y="5165"/>
                    <a:pt x="2824" y="6657"/>
                  </a:cubicBezTo>
                  <a:cubicBezTo>
                    <a:pt x="3360" y="7196"/>
                    <a:pt x="4066" y="7467"/>
                    <a:pt x="4772" y="7467"/>
                  </a:cubicBezTo>
                  <a:cubicBezTo>
                    <a:pt x="5461" y="7467"/>
                    <a:pt x="6150" y="7209"/>
                    <a:pt x="6682" y="6691"/>
                  </a:cubicBezTo>
                  <a:lnTo>
                    <a:pt x="6696" y="6677"/>
                  </a:lnTo>
                  <a:cubicBezTo>
                    <a:pt x="7191" y="6182"/>
                    <a:pt x="7469" y="5511"/>
                    <a:pt x="7475" y="4806"/>
                  </a:cubicBezTo>
                  <a:lnTo>
                    <a:pt x="7475" y="4806"/>
                  </a:lnTo>
                  <a:cubicBezTo>
                    <a:pt x="7401" y="4914"/>
                    <a:pt x="7313" y="5016"/>
                    <a:pt x="7218" y="5111"/>
                  </a:cubicBezTo>
                  <a:lnTo>
                    <a:pt x="7204" y="5124"/>
                  </a:lnTo>
                  <a:cubicBezTo>
                    <a:pt x="6671" y="5641"/>
                    <a:pt x="5981" y="5898"/>
                    <a:pt x="5291" y="5898"/>
                  </a:cubicBezTo>
                  <a:cubicBezTo>
                    <a:pt x="4586" y="5898"/>
                    <a:pt x="3881" y="5629"/>
                    <a:pt x="3346" y="5090"/>
                  </a:cubicBezTo>
                  <a:cubicBezTo>
                    <a:pt x="2295" y="4019"/>
                    <a:pt x="1895" y="2209"/>
                    <a:pt x="1346" y="520"/>
                  </a:cubicBezTo>
                  <a:cubicBezTo>
                    <a:pt x="966" y="378"/>
                    <a:pt x="600" y="208"/>
                    <a:pt x="241" y="19"/>
                  </a:cubicBezTo>
                  <a:cubicBezTo>
                    <a:pt x="218" y="6"/>
                    <a:pt x="195" y="0"/>
                    <a:pt x="17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554;p63">
              <a:extLst>
                <a:ext uri="{FF2B5EF4-FFF2-40B4-BE49-F238E27FC236}">
                  <a16:creationId xmlns:a16="http://schemas.microsoft.com/office/drawing/2014/main" id="{607DCBD4-F6F1-1144-CE24-5D58C89925C5}"/>
                </a:ext>
              </a:extLst>
            </p:cNvPr>
            <p:cNvSpPr/>
            <p:nvPr/>
          </p:nvSpPr>
          <p:spPr>
            <a:xfrm>
              <a:off x="7968961" y="2488183"/>
              <a:ext cx="136606" cy="226968"/>
            </a:xfrm>
            <a:custGeom>
              <a:avLst/>
              <a:gdLst/>
              <a:ahLst/>
              <a:cxnLst/>
              <a:rect l="l" t="t" r="r" b="b"/>
              <a:pathLst>
                <a:path w="5208" h="8653" extrusionOk="0">
                  <a:moveTo>
                    <a:pt x="2251" y="1"/>
                  </a:moveTo>
                  <a:cubicBezTo>
                    <a:pt x="2194" y="1"/>
                    <a:pt x="2137" y="37"/>
                    <a:pt x="2122" y="106"/>
                  </a:cubicBezTo>
                  <a:cubicBezTo>
                    <a:pt x="1648" y="2187"/>
                    <a:pt x="0" y="4343"/>
                    <a:pt x="102" y="6262"/>
                  </a:cubicBezTo>
                  <a:cubicBezTo>
                    <a:pt x="181" y="7610"/>
                    <a:pt x="1299" y="8652"/>
                    <a:pt x="2634" y="8652"/>
                  </a:cubicBezTo>
                  <a:cubicBezTo>
                    <a:pt x="2676" y="8652"/>
                    <a:pt x="2718" y="8651"/>
                    <a:pt x="2760" y="8649"/>
                  </a:cubicBezTo>
                  <a:lnTo>
                    <a:pt x="2773" y="8649"/>
                  </a:lnTo>
                  <a:cubicBezTo>
                    <a:pt x="4157" y="8547"/>
                    <a:pt x="5208" y="7347"/>
                    <a:pt x="5119" y="5964"/>
                  </a:cubicBezTo>
                  <a:cubicBezTo>
                    <a:pt x="4991" y="4038"/>
                    <a:pt x="3092" y="2099"/>
                    <a:pt x="2373" y="85"/>
                  </a:cubicBezTo>
                  <a:cubicBezTo>
                    <a:pt x="2351" y="28"/>
                    <a:pt x="2301" y="1"/>
                    <a:pt x="2251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555;p63">
              <a:extLst>
                <a:ext uri="{FF2B5EF4-FFF2-40B4-BE49-F238E27FC236}">
                  <a16:creationId xmlns:a16="http://schemas.microsoft.com/office/drawing/2014/main" id="{80D536FE-E6C0-5530-74F1-103C96A79B15}"/>
                </a:ext>
              </a:extLst>
            </p:cNvPr>
            <p:cNvSpPr/>
            <p:nvPr/>
          </p:nvSpPr>
          <p:spPr>
            <a:xfrm>
              <a:off x="7968961" y="2488104"/>
              <a:ext cx="117038" cy="227047"/>
            </a:xfrm>
            <a:custGeom>
              <a:avLst/>
              <a:gdLst/>
              <a:ahLst/>
              <a:cxnLst/>
              <a:rect l="l" t="t" r="r" b="b"/>
              <a:pathLst>
                <a:path w="4462" h="8656" extrusionOk="0">
                  <a:moveTo>
                    <a:pt x="2247" y="1"/>
                  </a:moveTo>
                  <a:cubicBezTo>
                    <a:pt x="2191" y="1"/>
                    <a:pt x="2136" y="35"/>
                    <a:pt x="2122" y="102"/>
                  </a:cubicBezTo>
                  <a:cubicBezTo>
                    <a:pt x="1648" y="2190"/>
                    <a:pt x="0" y="4340"/>
                    <a:pt x="102" y="6265"/>
                  </a:cubicBezTo>
                  <a:cubicBezTo>
                    <a:pt x="181" y="7613"/>
                    <a:pt x="1299" y="8655"/>
                    <a:pt x="2634" y="8655"/>
                  </a:cubicBezTo>
                  <a:cubicBezTo>
                    <a:pt x="2676" y="8655"/>
                    <a:pt x="2718" y="8654"/>
                    <a:pt x="2760" y="8652"/>
                  </a:cubicBezTo>
                  <a:lnTo>
                    <a:pt x="2773" y="8652"/>
                  </a:lnTo>
                  <a:cubicBezTo>
                    <a:pt x="3417" y="8605"/>
                    <a:pt x="4028" y="8313"/>
                    <a:pt x="4462" y="7832"/>
                  </a:cubicBezTo>
                  <a:lnTo>
                    <a:pt x="4462" y="7832"/>
                  </a:lnTo>
                  <a:cubicBezTo>
                    <a:pt x="4340" y="7859"/>
                    <a:pt x="4218" y="7872"/>
                    <a:pt x="4096" y="7879"/>
                  </a:cubicBezTo>
                  <a:lnTo>
                    <a:pt x="4082" y="7879"/>
                  </a:lnTo>
                  <a:cubicBezTo>
                    <a:pt x="4040" y="7881"/>
                    <a:pt x="3998" y="7882"/>
                    <a:pt x="3956" y="7882"/>
                  </a:cubicBezTo>
                  <a:cubicBezTo>
                    <a:pt x="2621" y="7882"/>
                    <a:pt x="1503" y="6840"/>
                    <a:pt x="1424" y="5499"/>
                  </a:cubicBezTo>
                  <a:cubicBezTo>
                    <a:pt x="1356" y="4116"/>
                    <a:pt x="2183" y="2617"/>
                    <a:pt x="2828" y="1112"/>
                  </a:cubicBezTo>
                  <a:cubicBezTo>
                    <a:pt x="2651" y="780"/>
                    <a:pt x="2502" y="434"/>
                    <a:pt x="2373" y="88"/>
                  </a:cubicBezTo>
                  <a:cubicBezTo>
                    <a:pt x="2351" y="30"/>
                    <a:pt x="2298" y="1"/>
                    <a:pt x="2247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52013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84791F-57B6-6BB1-70DD-AC1132F480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412"/>
          <a:stretch/>
        </p:blipFill>
        <p:spPr>
          <a:xfrm>
            <a:off x="1123249" y="203184"/>
            <a:ext cx="907383" cy="8176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A5411B-3E9C-9868-83A1-8278B40DA3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009"/>
          <a:stretch/>
        </p:blipFill>
        <p:spPr>
          <a:xfrm>
            <a:off x="3425862" y="367514"/>
            <a:ext cx="921672" cy="6800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88EA20-1B27-639C-75C1-DCEAB99B0E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5710"/>
          <a:stretch/>
        </p:blipFill>
        <p:spPr>
          <a:xfrm>
            <a:off x="6933367" y="256395"/>
            <a:ext cx="1078857" cy="8176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6FAA630-1E81-26BD-7E78-D5999A26DE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8402" y="2358053"/>
            <a:ext cx="1114580" cy="5072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FDD3FA-3740-661D-F2A0-F1D67799F0E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2383"/>
          <a:stretch/>
        </p:blipFill>
        <p:spPr>
          <a:xfrm>
            <a:off x="4752225" y="1331150"/>
            <a:ext cx="1364647" cy="6211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69ED74B-D8AB-B77F-172A-B7A2EB84CD9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25888"/>
          <a:stretch/>
        </p:blipFill>
        <p:spPr>
          <a:xfrm>
            <a:off x="3284348" y="2456489"/>
            <a:ext cx="1200317" cy="56657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88A9FE7-503B-8040-51D5-0834D2F41F2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31371"/>
          <a:stretch/>
        </p:blipFill>
        <p:spPr>
          <a:xfrm>
            <a:off x="976780" y="2388613"/>
            <a:ext cx="1200317" cy="6178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7F34F9-3A93-10D3-4413-82BC08E2B4C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40555"/>
          <a:stretch/>
        </p:blipFill>
        <p:spPr>
          <a:xfrm>
            <a:off x="2138805" y="3515011"/>
            <a:ext cx="1178883" cy="76448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4BECEAA-7A0A-B2E9-C99C-0AD34936EA9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16811"/>
          <a:stretch/>
        </p:blipFill>
        <p:spPr>
          <a:xfrm>
            <a:off x="4947588" y="3188523"/>
            <a:ext cx="1028843" cy="74295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5298B96-EDCA-46A9-C608-5808011A444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19142"/>
          <a:stretch/>
        </p:blipFill>
        <p:spPr>
          <a:xfrm>
            <a:off x="4937987" y="4081616"/>
            <a:ext cx="993120" cy="727914"/>
          </a:xfrm>
          <a:prstGeom prst="rect">
            <a:avLst/>
          </a:prstGeom>
        </p:spPr>
      </p:pic>
      <p:sp>
        <p:nvSpPr>
          <p:cNvPr id="26" name="Arrow: Left 25">
            <a:extLst>
              <a:ext uri="{FF2B5EF4-FFF2-40B4-BE49-F238E27FC236}">
                <a16:creationId xmlns:a16="http://schemas.microsoft.com/office/drawing/2014/main" id="{0A19E9E4-5BE2-B820-4E28-12D28C554F35}"/>
              </a:ext>
            </a:extLst>
          </p:cNvPr>
          <p:cNvSpPr/>
          <p:nvPr/>
        </p:nvSpPr>
        <p:spPr>
          <a:xfrm>
            <a:off x="4416902" y="671051"/>
            <a:ext cx="2417841" cy="221227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28" name="Arrow: Left 27">
            <a:extLst>
              <a:ext uri="{FF2B5EF4-FFF2-40B4-BE49-F238E27FC236}">
                <a16:creationId xmlns:a16="http://schemas.microsoft.com/office/drawing/2014/main" id="{F79CCD9D-DD90-4E98-507D-2801B5B6DE33}"/>
              </a:ext>
            </a:extLst>
          </p:cNvPr>
          <p:cNvSpPr/>
          <p:nvPr/>
        </p:nvSpPr>
        <p:spPr>
          <a:xfrm>
            <a:off x="2100000" y="671050"/>
            <a:ext cx="1256494" cy="221228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3C969719-D56B-6B3F-3D56-F7C03359B263}"/>
              </a:ext>
            </a:extLst>
          </p:cNvPr>
          <p:cNvSpPr/>
          <p:nvPr/>
        </p:nvSpPr>
        <p:spPr>
          <a:xfrm rot="16200000">
            <a:off x="3353256" y="1734346"/>
            <a:ext cx="1065922" cy="193256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7B1A4569-CC16-191A-25AF-6FAEB134ED61}"/>
              </a:ext>
            </a:extLst>
          </p:cNvPr>
          <p:cNvSpPr/>
          <p:nvPr/>
        </p:nvSpPr>
        <p:spPr>
          <a:xfrm rot="16200000">
            <a:off x="5178025" y="917400"/>
            <a:ext cx="567968" cy="193257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847DEC0E-7D59-EF4A-2779-29D924BDCC2E}"/>
              </a:ext>
            </a:extLst>
          </p:cNvPr>
          <p:cNvSpPr/>
          <p:nvPr/>
        </p:nvSpPr>
        <p:spPr>
          <a:xfrm rot="16200000">
            <a:off x="1043979" y="1734345"/>
            <a:ext cx="1065922" cy="193256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32" name="Arrow: Bent 31">
            <a:extLst>
              <a:ext uri="{FF2B5EF4-FFF2-40B4-BE49-F238E27FC236}">
                <a16:creationId xmlns:a16="http://schemas.microsoft.com/office/drawing/2014/main" id="{0B761EA6-37AC-39F9-5000-0B909BAED0F5}"/>
              </a:ext>
            </a:extLst>
          </p:cNvPr>
          <p:cNvSpPr/>
          <p:nvPr/>
        </p:nvSpPr>
        <p:spPr>
          <a:xfrm flipV="1">
            <a:off x="1541206" y="3406395"/>
            <a:ext cx="395521" cy="900238"/>
          </a:xfrm>
          <a:prstGeom prst="ben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F3A5E83-C148-5869-CE2C-8DC3C95915C5}"/>
              </a:ext>
            </a:extLst>
          </p:cNvPr>
          <p:cNvCxnSpPr>
            <a:cxnSpLocks/>
          </p:cNvCxnSpPr>
          <p:nvPr/>
        </p:nvCxnSpPr>
        <p:spPr>
          <a:xfrm>
            <a:off x="3356494" y="4183261"/>
            <a:ext cx="1591094" cy="548192"/>
          </a:xfrm>
          <a:prstGeom prst="bentConnector3">
            <a:avLst>
              <a:gd name="adj1" fmla="val 50000"/>
            </a:avLst>
          </a:prstGeom>
          <a:ln w="127000">
            <a:round/>
            <a:tailEnd type="triangl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F9F31C3C-1691-5EFD-F92B-4D253E022F94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3356494" y="3560002"/>
            <a:ext cx="1591094" cy="623259"/>
          </a:xfrm>
          <a:prstGeom prst="bentConnector3">
            <a:avLst>
              <a:gd name="adj1" fmla="val 50000"/>
            </a:avLst>
          </a:prstGeom>
          <a:ln w="127000">
            <a:round/>
            <a:tailEnd type="triangl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Arrow: Left 48">
            <a:extLst>
              <a:ext uri="{FF2B5EF4-FFF2-40B4-BE49-F238E27FC236}">
                <a16:creationId xmlns:a16="http://schemas.microsoft.com/office/drawing/2014/main" id="{66A62183-915C-72DF-0FFF-D7BC43CBFF79}"/>
              </a:ext>
            </a:extLst>
          </p:cNvPr>
          <p:cNvSpPr/>
          <p:nvPr/>
        </p:nvSpPr>
        <p:spPr>
          <a:xfrm rot="16200000">
            <a:off x="5006102" y="2563314"/>
            <a:ext cx="911818" cy="193256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51" name="Arrow: Left 50">
            <a:extLst>
              <a:ext uri="{FF2B5EF4-FFF2-40B4-BE49-F238E27FC236}">
                <a16:creationId xmlns:a16="http://schemas.microsoft.com/office/drawing/2014/main" id="{88B9F2F3-7E3B-0600-E651-72F6986378E5}"/>
              </a:ext>
            </a:extLst>
          </p:cNvPr>
          <p:cNvSpPr/>
          <p:nvPr/>
        </p:nvSpPr>
        <p:spPr>
          <a:xfrm rot="16200000">
            <a:off x="3499485" y="3554595"/>
            <a:ext cx="764488" cy="202235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E071CF-8580-E66F-7643-96C78E6E5A79}"/>
              </a:ext>
            </a:extLst>
          </p:cNvPr>
          <p:cNvSpPr txBox="1"/>
          <p:nvPr/>
        </p:nvSpPr>
        <p:spPr>
          <a:xfrm>
            <a:off x="4083014" y="3211706"/>
            <a:ext cx="99312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825"/>
              <a:t>Non-domestic Potable Water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38E6278-9AFB-8391-389D-7D406DD36997}"/>
              </a:ext>
            </a:extLst>
          </p:cNvPr>
          <p:cNvSpPr txBox="1"/>
          <p:nvPr/>
        </p:nvSpPr>
        <p:spPr>
          <a:xfrm>
            <a:off x="3982845" y="4776272"/>
            <a:ext cx="889722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825"/>
              <a:t>Domestic Potable Water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5E8158E-7450-C000-CF6C-9318D4BBC708}"/>
              </a:ext>
            </a:extLst>
          </p:cNvPr>
          <p:cNvSpPr txBox="1"/>
          <p:nvPr/>
        </p:nvSpPr>
        <p:spPr>
          <a:xfrm>
            <a:off x="5104319" y="3871632"/>
            <a:ext cx="715379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25"/>
              <a:t>Industry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3DEE942-ECDF-D373-24DE-379CE4E24BB5}"/>
              </a:ext>
            </a:extLst>
          </p:cNvPr>
          <p:cNvSpPr txBox="1"/>
          <p:nvPr/>
        </p:nvSpPr>
        <p:spPr>
          <a:xfrm>
            <a:off x="3604446" y="1020792"/>
            <a:ext cx="437990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25"/>
              <a:t>Sea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EB917CA-84CF-08AB-4B0A-BA3CF50512B5}"/>
              </a:ext>
            </a:extLst>
          </p:cNvPr>
          <p:cNvSpPr txBox="1"/>
          <p:nvPr/>
        </p:nvSpPr>
        <p:spPr>
          <a:xfrm>
            <a:off x="1329484" y="1045472"/>
            <a:ext cx="451887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25"/>
              <a:t>Rain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F74B99D-55C6-F9C3-BD4C-73FC146D9D8E}"/>
              </a:ext>
            </a:extLst>
          </p:cNvPr>
          <p:cNvSpPr txBox="1"/>
          <p:nvPr/>
        </p:nvSpPr>
        <p:spPr>
          <a:xfrm>
            <a:off x="987497" y="3000389"/>
            <a:ext cx="1178883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25"/>
              <a:t>Collection of rainfall in Water Catchment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5F8DC4A-A057-C9D4-96BE-A4CF6BF8FA23}"/>
              </a:ext>
            </a:extLst>
          </p:cNvPr>
          <p:cNvSpPr txBox="1"/>
          <p:nvPr/>
        </p:nvSpPr>
        <p:spPr>
          <a:xfrm>
            <a:off x="2125576" y="4275720"/>
            <a:ext cx="1178883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25"/>
              <a:t>Treatment of raw to potable water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5481CFD-FC4A-C221-5727-F357C9DDCEC5}"/>
              </a:ext>
            </a:extLst>
          </p:cNvPr>
          <p:cNvSpPr txBox="1"/>
          <p:nvPr/>
        </p:nvSpPr>
        <p:spPr>
          <a:xfrm>
            <a:off x="3292286" y="3002393"/>
            <a:ext cx="1178883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25"/>
              <a:t>Desalination plants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4D367FD-F55B-2DBB-946D-86DD6C4E92F8}"/>
              </a:ext>
            </a:extLst>
          </p:cNvPr>
          <p:cNvSpPr txBox="1"/>
          <p:nvPr/>
        </p:nvSpPr>
        <p:spPr>
          <a:xfrm>
            <a:off x="4872567" y="1917721"/>
            <a:ext cx="117888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750"/>
              <a:t>NEWater plants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7449B2B-1907-5484-6749-E831712B16F7}"/>
              </a:ext>
            </a:extLst>
          </p:cNvPr>
          <p:cNvSpPr txBox="1"/>
          <p:nvPr/>
        </p:nvSpPr>
        <p:spPr>
          <a:xfrm>
            <a:off x="6886250" y="2850683"/>
            <a:ext cx="1178883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25"/>
              <a:t>Collection of used water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27EEDB23-C964-E291-3FBF-601D4D4359C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5062" y="3605999"/>
            <a:ext cx="485843" cy="557291"/>
          </a:xfrm>
          <a:prstGeom prst="rect">
            <a:avLst/>
          </a:prstGeom>
        </p:spPr>
      </p:pic>
      <p:sp>
        <p:nvSpPr>
          <p:cNvPr id="73" name="Arrow: Left 72">
            <a:extLst>
              <a:ext uri="{FF2B5EF4-FFF2-40B4-BE49-F238E27FC236}">
                <a16:creationId xmlns:a16="http://schemas.microsoft.com/office/drawing/2014/main" id="{D792EFDC-EBCE-3E7D-B833-8896AA55F841}"/>
              </a:ext>
            </a:extLst>
          </p:cNvPr>
          <p:cNvSpPr/>
          <p:nvPr/>
        </p:nvSpPr>
        <p:spPr>
          <a:xfrm rot="10800000">
            <a:off x="936609" y="3796585"/>
            <a:ext cx="516794" cy="201338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EF76751-8D24-7C82-A436-CC2616575F32}"/>
              </a:ext>
            </a:extLst>
          </p:cNvPr>
          <p:cNvSpPr txBox="1"/>
          <p:nvPr/>
        </p:nvSpPr>
        <p:spPr>
          <a:xfrm>
            <a:off x="78542" y="4272691"/>
            <a:ext cx="1178883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25"/>
              <a:t>Imported Water</a:t>
            </a:r>
          </a:p>
        </p:txBody>
      </p:sp>
      <p:sp>
        <p:nvSpPr>
          <p:cNvPr id="78" name="Arrow: Bent 77">
            <a:extLst>
              <a:ext uri="{FF2B5EF4-FFF2-40B4-BE49-F238E27FC236}">
                <a16:creationId xmlns:a16="http://schemas.microsoft.com/office/drawing/2014/main" id="{65F40B0B-349F-CB14-9C7D-06D79CDDF9D1}"/>
              </a:ext>
            </a:extLst>
          </p:cNvPr>
          <p:cNvSpPr/>
          <p:nvPr/>
        </p:nvSpPr>
        <p:spPr>
          <a:xfrm rot="16200000" flipV="1">
            <a:off x="6876115" y="3499495"/>
            <a:ext cx="1020015" cy="361805"/>
          </a:xfrm>
          <a:prstGeom prst="bentArrow">
            <a:avLst/>
          </a:prstGeom>
          <a:solidFill>
            <a:srgbClr val="ED7D3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tx1"/>
              </a:solidFill>
            </a:endParaRP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CF803AE1-149F-7EC2-DD69-8C8B4CA9E24F}"/>
              </a:ext>
            </a:extLst>
          </p:cNvPr>
          <p:cNvCxnSpPr>
            <a:cxnSpLocks/>
          </p:cNvCxnSpPr>
          <p:nvPr/>
        </p:nvCxnSpPr>
        <p:spPr>
          <a:xfrm rot="10800000">
            <a:off x="6006190" y="3623818"/>
            <a:ext cx="1360811" cy="521657"/>
          </a:xfrm>
          <a:prstGeom prst="bentConnector3">
            <a:avLst>
              <a:gd name="adj1" fmla="val 50000"/>
            </a:avLst>
          </a:prstGeom>
          <a:ln w="127000">
            <a:round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0B4B3633-9CE1-66D6-C315-841E73982424}"/>
              </a:ext>
            </a:extLst>
          </p:cNvPr>
          <p:cNvCxnSpPr>
            <a:cxnSpLocks/>
          </p:cNvCxnSpPr>
          <p:nvPr/>
        </p:nvCxnSpPr>
        <p:spPr>
          <a:xfrm flipV="1">
            <a:off x="6006190" y="4145474"/>
            <a:ext cx="1360811" cy="521658"/>
          </a:xfrm>
          <a:prstGeom prst="bentConnector3">
            <a:avLst>
              <a:gd name="adj1" fmla="val 50000"/>
            </a:avLst>
          </a:prstGeom>
          <a:ln w="127000">
            <a:round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9" name="Arrow: Left 88">
            <a:extLst>
              <a:ext uri="{FF2B5EF4-FFF2-40B4-BE49-F238E27FC236}">
                <a16:creationId xmlns:a16="http://schemas.microsoft.com/office/drawing/2014/main" id="{BF7DBDA0-024E-9294-E773-B9E9DBFCAEE2}"/>
              </a:ext>
            </a:extLst>
          </p:cNvPr>
          <p:cNvSpPr/>
          <p:nvPr/>
        </p:nvSpPr>
        <p:spPr>
          <a:xfrm rot="5400000" flipV="1">
            <a:off x="7108256" y="1776254"/>
            <a:ext cx="740172" cy="193257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4ACF11C-00B8-5C4D-661B-F595E69747ED}"/>
              </a:ext>
            </a:extLst>
          </p:cNvPr>
          <p:cNvSpPr txBox="1"/>
          <p:nvPr/>
        </p:nvSpPr>
        <p:spPr>
          <a:xfrm>
            <a:off x="6834743" y="1108773"/>
            <a:ext cx="11788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750"/>
              <a:t>Treatment of used water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18B7D92-8F0F-AD25-E890-9104FDED9191}"/>
              </a:ext>
            </a:extLst>
          </p:cNvPr>
          <p:cNvSpPr txBox="1"/>
          <p:nvPr/>
        </p:nvSpPr>
        <p:spPr>
          <a:xfrm>
            <a:off x="3982186" y="62673"/>
            <a:ext cx="1199367" cy="2539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SG" sz="1050" b="1"/>
              <a:t>The Water Loop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7F6C3F2-DEB3-D288-B94A-983FEBE7AEE6}"/>
              </a:ext>
            </a:extLst>
          </p:cNvPr>
          <p:cNvSpPr txBox="1"/>
          <p:nvPr/>
        </p:nvSpPr>
        <p:spPr>
          <a:xfrm>
            <a:off x="5558638" y="2473908"/>
            <a:ext cx="715379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825"/>
              <a:t>Non-potable</a:t>
            </a:r>
          </a:p>
          <a:p>
            <a:pPr algn="just"/>
            <a:r>
              <a:rPr lang="en-SG" sz="825"/>
              <a:t>water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F331F08-8849-A9C0-87FD-78D8BC5269CA}"/>
              </a:ext>
            </a:extLst>
          </p:cNvPr>
          <p:cNvSpPr txBox="1"/>
          <p:nvPr/>
        </p:nvSpPr>
        <p:spPr>
          <a:xfrm>
            <a:off x="5104319" y="4776272"/>
            <a:ext cx="80910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25"/>
              <a:t>Households</a:t>
            </a:r>
          </a:p>
        </p:txBody>
      </p:sp>
    </p:spTree>
    <p:extLst>
      <p:ext uri="{BB962C8B-B14F-4D97-AF65-F5344CB8AC3E}">
        <p14:creationId xmlns:p14="http://schemas.microsoft.com/office/powerpoint/2010/main" val="221910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/>
          <p:nvPr/>
        </p:nvSpPr>
        <p:spPr>
          <a:xfrm>
            <a:off x="6924541" y="1335001"/>
            <a:ext cx="745578" cy="739179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FFF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9"/>
          <p:cNvSpPr/>
          <p:nvPr/>
        </p:nvSpPr>
        <p:spPr>
          <a:xfrm>
            <a:off x="2597942" y="1361330"/>
            <a:ext cx="745578" cy="739179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FFF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9"/>
          <p:cNvSpPr/>
          <p:nvPr/>
        </p:nvSpPr>
        <p:spPr>
          <a:xfrm>
            <a:off x="584325" y="410325"/>
            <a:ext cx="7989804" cy="642145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FFF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9"/>
          <p:cNvSpPr/>
          <p:nvPr/>
        </p:nvSpPr>
        <p:spPr>
          <a:xfrm>
            <a:off x="645797" y="1374928"/>
            <a:ext cx="745578" cy="739179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FFF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9"/>
          <p:cNvSpPr txBox="1">
            <a:spLocks noGrp="1"/>
          </p:cNvSpPr>
          <p:nvPr>
            <p:ph type="title" idx="6"/>
          </p:nvPr>
        </p:nvSpPr>
        <p:spPr>
          <a:xfrm>
            <a:off x="855675" y="48575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By 2061, imported water is no more</a:t>
            </a:r>
            <a:endParaRPr sz="2800"/>
          </a:p>
        </p:txBody>
      </p:sp>
      <p:sp>
        <p:nvSpPr>
          <p:cNvPr id="199" name="Google Shape;199;p29"/>
          <p:cNvSpPr txBox="1">
            <a:spLocks noGrp="1"/>
          </p:cNvSpPr>
          <p:nvPr>
            <p:ph type="title"/>
          </p:nvPr>
        </p:nvSpPr>
        <p:spPr>
          <a:xfrm>
            <a:off x="-109920" y="2189327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Desalination</a:t>
            </a:r>
            <a:endParaRPr sz="1400"/>
          </a:p>
        </p:txBody>
      </p:sp>
      <p:sp>
        <p:nvSpPr>
          <p:cNvPr id="200" name="Google Shape;200;p29"/>
          <p:cNvSpPr txBox="1">
            <a:spLocks noGrp="1"/>
          </p:cNvSpPr>
          <p:nvPr>
            <p:ph type="subTitle" idx="1"/>
          </p:nvPr>
        </p:nvSpPr>
        <p:spPr>
          <a:xfrm>
            <a:off x="120070" y="2518810"/>
            <a:ext cx="1876419" cy="7713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Process of converting sea water into fresh water</a:t>
            </a:r>
            <a:endParaRPr sz="1050"/>
          </a:p>
        </p:txBody>
      </p:sp>
      <p:sp>
        <p:nvSpPr>
          <p:cNvPr id="201" name="Google Shape;201;p29"/>
          <p:cNvSpPr txBox="1">
            <a:spLocks noGrp="1"/>
          </p:cNvSpPr>
          <p:nvPr>
            <p:ph type="title" idx="2"/>
          </p:nvPr>
        </p:nvSpPr>
        <p:spPr>
          <a:xfrm>
            <a:off x="6126016" y="212604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Newater</a:t>
            </a:r>
            <a:endParaRPr sz="1400"/>
          </a:p>
        </p:txBody>
      </p:sp>
      <p:sp>
        <p:nvSpPr>
          <p:cNvPr id="202" name="Google Shape;202;p29"/>
          <p:cNvSpPr txBox="1">
            <a:spLocks noGrp="1"/>
          </p:cNvSpPr>
          <p:nvPr>
            <p:ph type="subTitle" idx="3"/>
          </p:nvPr>
        </p:nvSpPr>
        <p:spPr>
          <a:xfrm>
            <a:off x="6365778" y="2530301"/>
            <a:ext cx="1847351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050"/>
              <a:t>R</a:t>
            </a:r>
            <a:r>
              <a:rPr lang="en" sz="1050"/>
              <a:t>ecycle waste water into fresh water</a:t>
            </a:r>
            <a:endParaRPr sz="1050"/>
          </a:p>
        </p:txBody>
      </p:sp>
      <p:sp>
        <p:nvSpPr>
          <p:cNvPr id="203" name="Google Shape;203;p29"/>
          <p:cNvSpPr txBox="1">
            <a:spLocks noGrp="1"/>
          </p:cNvSpPr>
          <p:nvPr>
            <p:ph type="title" idx="4"/>
          </p:nvPr>
        </p:nvSpPr>
        <p:spPr>
          <a:xfrm>
            <a:off x="1605419" y="2151749"/>
            <a:ext cx="2768882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Local</a:t>
            </a:r>
            <a:r>
              <a:rPr lang="en"/>
              <a:t> </a:t>
            </a:r>
            <a:r>
              <a:rPr lang="en" sz="1400"/>
              <a:t>catchment</a:t>
            </a:r>
            <a:endParaRPr sz="1400"/>
          </a:p>
        </p:txBody>
      </p:sp>
      <p:sp>
        <p:nvSpPr>
          <p:cNvPr id="204" name="Google Shape;204;p29"/>
          <p:cNvSpPr txBox="1">
            <a:spLocks noGrp="1"/>
          </p:cNvSpPr>
          <p:nvPr>
            <p:ph type="subTitle" idx="5"/>
          </p:nvPr>
        </p:nvSpPr>
        <p:spPr>
          <a:xfrm>
            <a:off x="2109573" y="2551005"/>
            <a:ext cx="169648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Collect rainwater and process into fresh water</a:t>
            </a:r>
            <a:endParaRPr sz="1050"/>
          </a:p>
        </p:txBody>
      </p:sp>
      <p:grpSp>
        <p:nvGrpSpPr>
          <p:cNvPr id="205" name="Google Shape;205;p29"/>
          <p:cNvGrpSpPr/>
          <p:nvPr/>
        </p:nvGrpSpPr>
        <p:grpSpPr>
          <a:xfrm>
            <a:off x="7129723" y="1489398"/>
            <a:ext cx="328986" cy="430385"/>
            <a:chOff x="7278198" y="3968778"/>
            <a:chExt cx="287877" cy="376606"/>
          </a:xfrm>
        </p:grpSpPr>
        <p:sp>
          <p:nvSpPr>
            <p:cNvPr id="206" name="Google Shape;206;p29"/>
            <p:cNvSpPr/>
            <p:nvPr/>
          </p:nvSpPr>
          <p:spPr>
            <a:xfrm>
              <a:off x="7371918" y="4134473"/>
              <a:ext cx="100437" cy="90402"/>
            </a:xfrm>
            <a:custGeom>
              <a:avLst/>
              <a:gdLst/>
              <a:ahLst/>
              <a:cxnLst/>
              <a:rect l="l" t="t" r="r" b="b"/>
              <a:pathLst>
                <a:path w="3723" h="3351" extrusionOk="0">
                  <a:moveTo>
                    <a:pt x="0" y="1"/>
                  </a:moveTo>
                  <a:lnTo>
                    <a:pt x="466" y="3351"/>
                  </a:lnTo>
                  <a:lnTo>
                    <a:pt x="3258" y="3351"/>
                  </a:lnTo>
                  <a:lnTo>
                    <a:pt x="3723" y="1"/>
                  </a:lnTo>
                  <a:close/>
                </a:path>
              </a:pathLst>
            </a:custGeom>
            <a:solidFill>
              <a:srgbClr val="76D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9"/>
            <p:cNvSpPr/>
            <p:nvPr/>
          </p:nvSpPr>
          <p:spPr>
            <a:xfrm>
              <a:off x="7304959" y="4191369"/>
              <a:ext cx="232681" cy="154015"/>
            </a:xfrm>
            <a:custGeom>
              <a:avLst/>
              <a:gdLst/>
              <a:ahLst/>
              <a:cxnLst/>
              <a:rect l="l" t="t" r="r" b="b"/>
              <a:pathLst>
                <a:path w="8625" h="5709" extrusionOk="0">
                  <a:moveTo>
                    <a:pt x="1242" y="1"/>
                  </a:moveTo>
                  <a:cubicBezTo>
                    <a:pt x="559" y="1"/>
                    <a:pt x="1" y="590"/>
                    <a:pt x="32" y="1273"/>
                  </a:cubicBezTo>
                  <a:lnTo>
                    <a:pt x="32" y="4437"/>
                  </a:lnTo>
                  <a:cubicBezTo>
                    <a:pt x="1" y="5150"/>
                    <a:pt x="559" y="5708"/>
                    <a:pt x="1242" y="5708"/>
                  </a:cubicBezTo>
                  <a:lnTo>
                    <a:pt x="7384" y="5708"/>
                  </a:lnTo>
                  <a:cubicBezTo>
                    <a:pt x="8066" y="5708"/>
                    <a:pt x="8624" y="5119"/>
                    <a:pt x="8624" y="4437"/>
                  </a:cubicBezTo>
                  <a:lnTo>
                    <a:pt x="8624" y="1273"/>
                  </a:lnTo>
                  <a:cubicBezTo>
                    <a:pt x="8624" y="621"/>
                    <a:pt x="8128" y="63"/>
                    <a:pt x="7477" y="1"/>
                  </a:cubicBezTo>
                  <a:close/>
                </a:path>
              </a:pathLst>
            </a:custGeom>
            <a:solidFill>
              <a:srgbClr val="FFF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9"/>
            <p:cNvSpPr/>
            <p:nvPr/>
          </p:nvSpPr>
          <p:spPr>
            <a:xfrm>
              <a:off x="7304959" y="4190533"/>
              <a:ext cx="232681" cy="154015"/>
            </a:xfrm>
            <a:custGeom>
              <a:avLst/>
              <a:gdLst/>
              <a:ahLst/>
              <a:cxnLst/>
              <a:rect l="l" t="t" r="r" b="b"/>
              <a:pathLst>
                <a:path w="8625" h="5709" extrusionOk="0">
                  <a:moveTo>
                    <a:pt x="1242" y="1"/>
                  </a:moveTo>
                  <a:cubicBezTo>
                    <a:pt x="559" y="32"/>
                    <a:pt x="1" y="590"/>
                    <a:pt x="1" y="1273"/>
                  </a:cubicBezTo>
                  <a:lnTo>
                    <a:pt x="1" y="4437"/>
                  </a:lnTo>
                  <a:cubicBezTo>
                    <a:pt x="1" y="5119"/>
                    <a:pt x="559" y="5708"/>
                    <a:pt x="1242" y="5708"/>
                  </a:cubicBezTo>
                  <a:lnTo>
                    <a:pt x="3692" y="5708"/>
                  </a:lnTo>
                  <a:cubicBezTo>
                    <a:pt x="2110" y="4933"/>
                    <a:pt x="1893" y="3351"/>
                    <a:pt x="1893" y="2576"/>
                  </a:cubicBezTo>
                  <a:cubicBezTo>
                    <a:pt x="1893" y="2327"/>
                    <a:pt x="2079" y="2141"/>
                    <a:pt x="2327" y="2141"/>
                  </a:cubicBezTo>
                  <a:lnTo>
                    <a:pt x="8624" y="2141"/>
                  </a:lnTo>
                  <a:lnTo>
                    <a:pt x="8624" y="1273"/>
                  </a:lnTo>
                  <a:cubicBezTo>
                    <a:pt x="8624" y="1180"/>
                    <a:pt x="8593" y="1087"/>
                    <a:pt x="8593" y="994"/>
                  </a:cubicBezTo>
                  <a:cubicBezTo>
                    <a:pt x="8469" y="466"/>
                    <a:pt x="8035" y="63"/>
                    <a:pt x="7477" y="1"/>
                  </a:cubicBezTo>
                  <a:close/>
                </a:path>
              </a:pathLst>
            </a:custGeom>
            <a:solidFill>
              <a:srgbClr val="FFE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9"/>
            <p:cNvSpPr/>
            <p:nvPr/>
          </p:nvSpPr>
          <p:spPr>
            <a:xfrm>
              <a:off x="7278198" y="3992221"/>
              <a:ext cx="287877" cy="34342"/>
            </a:xfrm>
            <a:custGeom>
              <a:avLst/>
              <a:gdLst/>
              <a:ahLst/>
              <a:cxnLst/>
              <a:rect l="l" t="t" r="r" b="b"/>
              <a:pathLst>
                <a:path w="10671" h="1273" extrusionOk="0">
                  <a:moveTo>
                    <a:pt x="404" y="0"/>
                  </a:moveTo>
                  <a:cubicBezTo>
                    <a:pt x="186" y="0"/>
                    <a:pt x="0" y="187"/>
                    <a:pt x="0" y="435"/>
                  </a:cubicBezTo>
                  <a:lnTo>
                    <a:pt x="0" y="838"/>
                  </a:lnTo>
                  <a:cubicBezTo>
                    <a:pt x="0" y="1086"/>
                    <a:pt x="186" y="1272"/>
                    <a:pt x="404" y="1272"/>
                  </a:cubicBezTo>
                  <a:lnTo>
                    <a:pt x="10268" y="1272"/>
                  </a:lnTo>
                  <a:cubicBezTo>
                    <a:pt x="10485" y="1272"/>
                    <a:pt x="10671" y="1086"/>
                    <a:pt x="10671" y="838"/>
                  </a:cubicBezTo>
                  <a:lnTo>
                    <a:pt x="10671" y="435"/>
                  </a:lnTo>
                  <a:lnTo>
                    <a:pt x="10640" y="435"/>
                  </a:lnTo>
                  <a:cubicBezTo>
                    <a:pt x="10671" y="187"/>
                    <a:pt x="10485" y="0"/>
                    <a:pt x="10237" y="0"/>
                  </a:cubicBezTo>
                  <a:close/>
                </a:path>
              </a:pathLst>
            </a:custGeom>
            <a:solidFill>
              <a:srgbClr val="FFE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9"/>
            <p:cNvSpPr/>
            <p:nvPr/>
          </p:nvSpPr>
          <p:spPr>
            <a:xfrm>
              <a:off x="7504971" y="3968778"/>
              <a:ext cx="33506" cy="227663"/>
            </a:xfrm>
            <a:custGeom>
              <a:avLst/>
              <a:gdLst/>
              <a:ahLst/>
              <a:cxnLst/>
              <a:rect l="l" t="t" r="r" b="b"/>
              <a:pathLst>
                <a:path w="1242" h="8439" extrusionOk="0">
                  <a:moveTo>
                    <a:pt x="404" y="1"/>
                  </a:moveTo>
                  <a:cubicBezTo>
                    <a:pt x="187" y="1"/>
                    <a:pt x="1" y="187"/>
                    <a:pt x="1" y="435"/>
                  </a:cubicBezTo>
                  <a:lnTo>
                    <a:pt x="1" y="8035"/>
                  </a:lnTo>
                  <a:cubicBezTo>
                    <a:pt x="1" y="8252"/>
                    <a:pt x="187" y="8438"/>
                    <a:pt x="404" y="8438"/>
                  </a:cubicBezTo>
                  <a:lnTo>
                    <a:pt x="838" y="8438"/>
                  </a:lnTo>
                  <a:cubicBezTo>
                    <a:pt x="1055" y="8438"/>
                    <a:pt x="1241" y="8252"/>
                    <a:pt x="1241" y="8035"/>
                  </a:cubicBezTo>
                  <a:lnTo>
                    <a:pt x="1241" y="435"/>
                  </a:lnTo>
                  <a:cubicBezTo>
                    <a:pt x="1241" y="187"/>
                    <a:pt x="1055" y="1"/>
                    <a:pt x="838" y="1"/>
                  </a:cubicBezTo>
                  <a:close/>
                </a:path>
              </a:pathLst>
            </a:custGeom>
            <a:solidFill>
              <a:srgbClr val="FFE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9"/>
            <p:cNvSpPr/>
            <p:nvPr/>
          </p:nvSpPr>
          <p:spPr>
            <a:xfrm>
              <a:off x="7304959" y="3968778"/>
              <a:ext cx="33506" cy="227663"/>
            </a:xfrm>
            <a:custGeom>
              <a:avLst/>
              <a:gdLst/>
              <a:ahLst/>
              <a:cxnLst/>
              <a:rect l="l" t="t" r="r" b="b"/>
              <a:pathLst>
                <a:path w="1242" h="8439" extrusionOk="0">
                  <a:moveTo>
                    <a:pt x="435" y="1"/>
                  </a:moveTo>
                  <a:cubicBezTo>
                    <a:pt x="187" y="1"/>
                    <a:pt x="1" y="187"/>
                    <a:pt x="32" y="435"/>
                  </a:cubicBezTo>
                  <a:lnTo>
                    <a:pt x="32" y="8035"/>
                  </a:lnTo>
                  <a:cubicBezTo>
                    <a:pt x="1" y="8252"/>
                    <a:pt x="187" y="8438"/>
                    <a:pt x="435" y="8438"/>
                  </a:cubicBezTo>
                  <a:lnTo>
                    <a:pt x="838" y="8438"/>
                  </a:lnTo>
                  <a:cubicBezTo>
                    <a:pt x="1056" y="8438"/>
                    <a:pt x="1242" y="8252"/>
                    <a:pt x="1242" y="8035"/>
                  </a:cubicBezTo>
                  <a:lnTo>
                    <a:pt x="1242" y="435"/>
                  </a:lnTo>
                  <a:cubicBezTo>
                    <a:pt x="1242" y="187"/>
                    <a:pt x="1056" y="1"/>
                    <a:pt x="838" y="1"/>
                  </a:cubicBezTo>
                  <a:close/>
                </a:path>
              </a:pathLst>
            </a:custGeom>
            <a:solidFill>
              <a:srgbClr val="FFE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9"/>
            <p:cNvSpPr/>
            <p:nvPr/>
          </p:nvSpPr>
          <p:spPr>
            <a:xfrm>
              <a:off x="7284888" y="4180362"/>
              <a:ext cx="273660" cy="50367"/>
            </a:xfrm>
            <a:custGeom>
              <a:avLst/>
              <a:gdLst/>
              <a:ahLst/>
              <a:cxnLst/>
              <a:rect l="l" t="t" r="r" b="b"/>
              <a:pathLst>
                <a:path w="10144" h="1867" extrusionOk="0">
                  <a:moveTo>
                    <a:pt x="853" y="1"/>
                  </a:moveTo>
                  <a:cubicBezTo>
                    <a:pt x="632" y="1"/>
                    <a:pt x="419" y="115"/>
                    <a:pt x="280" y="254"/>
                  </a:cubicBezTo>
                  <a:cubicBezTo>
                    <a:pt x="94" y="440"/>
                    <a:pt x="0" y="688"/>
                    <a:pt x="0" y="936"/>
                  </a:cubicBezTo>
                  <a:cubicBezTo>
                    <a:pt x="0" y="1433"/>
                    <a:pt x="404" y="1867"/>
                    <a:pt x="931" y="1867"/>
                  </a:cubicBezTo>
                  <a:lnTo>
                    <a:pt x="9244" y="1867"/>
                  </a:lnTo>
                  <a:cubicBezTo>
                    <a:pt x="9461" y="1867"/>
                    <a:pt x="9710" y="1774"/>
                    <a:pt x="9865" y="1588"/>
                  </a:cubicBezTo>
                  <a:cubicBezTo>
                    <a:pt x="10051" y="1433"/>
                    <a:pt x="10144" y="1184"/>
                    <a:pt x="10144" y="936"/>
                  </a:cubicBezTo>
                  <a:cubicBezTo>
                    <a:pt x="10144" y="409"/>
                    <a:pt x="9741" y="6"/>
                    <a:pt x="9244" y="6"/>
                  </a:cubicBezTo>
                  <a:lnTo>
                    <a:pt x="931" y="6"/>
                  </a:lnTo>
                  <a:cubicBezTo>
                    <a:pt x="905" y="2"/>
                    <a:pt x="879" y="1"/>
                    <a:pt x="853" y="1"/>
                  </a:cubicBezTo>
                  <a:close/>
                </a:path>
              </a:pathLst>
            </a:custGeom>
            <a:solidFill>
              <a:srgbClr val="FFE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9"/>
            <p:cNvSpPr/>
            <p:nvPr/>
          </p:nvSpPr>
          <p:spPr>
            <a:xfrm>
              <a:off x="7361046" y="4122549"/>
              <a:ext cx="120535" cy="21987"/>
            </a:xfrm>
            <a:custGeom>
              <a:avLst/>
              <a:gdLst/>
              <a:ahLst/>
              <a:cxnLst/>
              <a:rect l="l" t="t" r="r" b="b"/>
              <a:pathLst>
                <a:path w="4468" h="815" extrusionOk="0">
                  <a:moveTo>
                    <a:pt x="371" y="0"/>
                  </a:moveTo>
                  <a:cubicBezTo>
                    <a:pt x="277" y="0"/>
                    <a:pt x="201" y="56"/>
                    <a:pt x="124" y="132"/>
                  </a:cubicBezTo>
                  <a:cubicBezTo>
                    <a:pt x="62" y="195"/>
                    <a:pt x="0" y="288"/>
                    <a:pt x="31" y="412"/>
                  </a:cubicBezTo>
                  <a:cubicBezTo>
                    <a:pt x="0" y="629"/>
                    <a:pt x="186" y="815"/>
                    <a:pt x="403" y="815"/>
                  </a:cubicBezTo>
                  <a:lnTo>
                    <a:pt x="4064" y="815"/>
                  </a:lnTo>
                  <a:cubicBezTo>
                    <a:pt x="4188" y="815"/>
                    <a:pt x="4281" y="784"/>
                    <a:pt x="4343" y="722"/>
                  </a:cubicBezTo>
                  <a:cubicBezTo>
                    <a:pt x="4436" y="629"/>
                    <a:pt x="4467" y="536"/>
                    <a:pt x="4467" y="412"/>
                  </a:cubicBezTo>
                  <a:cubicBezTo>
                    <a:pt x="4467" y="195"/>
                    <a:pt x="4312" y="8"/>
                    <a:pt x="4095" y="8"/>
                  </a:cubicBezTo>
                  <a:lnTo>
                    <a:pt x="435" y="8"/>
                  </a:lnTo>
                  <a:cubicBezTo>
                    <a:pt x="413" y="3"/>
                    <a:pt x="392" y="0"/>
                    <a:pt x="371" y="0"/>
                  </a:cubicBezTo>
                  <a:close/>
                </a:path>
              </a:pathLst>
            </a:custGeom>
            <a:solidFill>
              <a:srgbClr val="5BC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9"/>
            <p:cNvSpPr/>
            <p:nvPr/>
          </p:nvSpPr>
          <p:spPr>
            <a:xfrm>
              <a:off x="7333421" y="4280718"/>
              <a:ext cx="54117" cy="43946"/>
            </a:xfrm>
            <a:custGeom>
              <a:avLst/>
              <a:gdLst/>
              <a:ahLst/>
              <a:cxnLst/>
              <a:rect l="l" t="t" r="r" b="b"/>
              <a:pathLst>
                <a:path w="2006" h="1629" extrusionOk="0">
                  <a:moveTo>
                    <a:pt x="1220" y="0"/>
                  </a:moveTo>
                  <a:cubicBezTo>
                    <a:pt x="1186" y="0"/>
                    <a:pt x="1152" y="3"/>
                    <a:pt x="1117" y="8"/>
                  </a:cubicBezTo>
                  <a:cubicBezTo>
                    <a:pt x="342" y="8"/>
                    <a:pt x="1" y="939"/>
                    <a:pt x="590" y="1435"/>
                  </a:cubicBezTo>
                  <a:cubicBezTo>
                    <a:pt x="750" y="1570"/>
                    <a:pt x="931" y="1629"/>
                    <a:pt x="1106" y="1629"/>
                  </a:cubicBezTo>
                  <a:cubicBezTo>
                    <a:pt x="1575" y="1629"/>
                    <a:pt x="2006" y="1202"/>
                    <a:pt x="1893" y="659"/>
                  </a:cubicBezTo>
                  <a:cubicBezTo>
                    <a:pt x="1864" y="291"/>
                    <a:pt x="1577" y="0"/>
                    <a:pt x="1220" y="0"/>
                  </a:cubicBezTo>
                  <a:close/>
                </a:path>
              </a:pathLst>
            </a:custGeom>
            <a:solidFill>
              <a:srgbClr val="FFB5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7450584" y="4280718"/>
              <a:ext cx="54117" cy="43946"/>
            </a:xfrm>
            <a:custGeom>
              <a:avLst/>
              <a:gdLst/>
              <a:ahLst/>
              <a:cxnLst/>
              <a:rect l="l" t="t" r="r" b="b"/>
              <a:pathLst>
                <a:path w="2006" h="1629" extrusionOk="0">
                  <a:moveTo>
                    <a:pt x="1189" y="0"/>
                  </a:moveTo>
                  <a:cubicBezTo>
                    <a:pt x="1155" y="0"/>
                    <a:pt x="1121" y="3"/>
                    <a:pt x="1086" y="8"/>
                  </a:cubicBezTo>
                  <a:cubicBezTo>
                    <a:pt x="342" y="8"/>
                    <a:pt x="0" y="970"/>
                    <a:pt x="590" y="1435"/>
                  </a:cubicBezTo>
                  <a:cubicBezTo>
                    <a:pt x="750" y="1570"/>
                    <a:pt x="930" y="1629"/>
                    <a:pt x="1105" y="1629"/>
                  </a:cubicBezTo>
                  <a:cubicBezTo>
                    <a:pt x="1575" y="1629"/>
                    <a:pt x="2005" y="1202"/>
                    <a:pt x="1892" y="659"/>
                  </a:cubicBezTo>
                  <a:cubicBezTo>
                    <a:pt x="1864" y="291"/>
                    <a:pt x="1551" y="0"/>
                    <a:pt x="1189" y="0"/>
                  </a:cubicBezTo>
                  <a:close/>
                </a:path>
              </a:pathLst>
            </a:custGeom>
            <a:solidFill>
              <a:srgbClr val="FFB5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9"/>
            <p:cNvSpPr/>
            <p:nvPr/>
          </p:nvSpPr>
          <p:spPr>
            <a:xfrm>
              <a:off x="7402888" y="4272544"/>
              <a:ext cx="37688" cy="26816"/>
            </a:xfrm>
            <a:custGeom>
              <a:avLst/>
              <a:gdLst/>
              <a:ahLst/>
              <a:cxnLst/>
              <a:rect l="l" t="t" r="r" b="b"/>
              <a:pathLst>
                <a:path w="1397" h="994" extrusionOk="0">
                  <a:moveTo>
                    <a:pt x="714" y="1"/>
                  </a:moveTo>
                  <a:cubicBezTo>
                    <a:pt x="341" y="1"/>
                    <a:pt x="62" y="32"/>
                    <a:pt x="62" y="435"/>
                  </a:cubicBezTo>
                  <a:cubicBezTo>
                    <a:pt x="0" y="807"/>
                    <a:pt x="349" y="993"/>
                    <a:pt x="698" y="993"/>
                  </a:cubicBezTo>
                  <a:cubicBezTo>
                    <a:pt x="1047" y="993"/>
                    <a:pt x="1396" y="807"/>
                    <a:pt x="1334" y="435"/>
                  </a:cubicBezTo>
                  <a:cubicBezTo>
                    <a:pt x="1334" y="32"/>
                    <a:pt x="1055" y="1"/>
                    <a:pt x="714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9"/>
            <p:cNvSpPr/>
            <p:nvPr/>
          </p:nvSpPr>
          <p:spPr>
            <a:xfrm>
              <a:off x="7388644" y="3980513"/>
              <a:ext cx="29325" cy="56707"/>
            </a:xfrm>
            <a:custGeom>
              <a:avLst/>
              <a:gdLst/>
              <a:ahLst/>
              <a:cxnLst/>
              <a:rect l="l" t="t" r="r" b="b"/>
              <a:pathLst>
                <a:path w="1087" h="2102" extrusionOk="0">
                  <a:moveTo>
                    <a:pt x="404" y="0"/>
                  </a:moveTo>
                  <a:cubicBezTo>
                    <a:pt x="280" y="0"/>
                    <a:pt x="187" y="62"/>
                    <a:pt x="125" y="124"/>
                  </a:cubicBezTo>
                  <a:cubicBezTo>
                    <a:pt x="32" y="217"/>
                    <a:pt x="1" y="310"/>
                    <a:pt x="1" y="434"/>
                  </a:cubicBezTo>
                  <a:lnTo>
                    <a:pt x="1" y="1706"/>
                  </a:lnTo>
                  <a:cubicBezTo>
                    <a:pt x="1" y="1970"/>
                    <a:pt x="202" y="2102"/>
                    <a:pt x="404" y="2102"/>
                  </a:cubicBezTo>
                  <a:cubicBezTo>
                    <a:pt x="606" y="2102"/>
                    <a:pt x="807" y="1970"/>
                    <a:pt x="807" y="1706"/>
                  </a:cubicBezTo>
                  <a:lnTo>
                    <a:pt x="1087" y="1055"/>
                  </a:lnTo>
                  <a:lnTo>
                    <a:pt x="807" y="434"/>
                  </a:lnTo>
                  <a:lnTo>
                    <a:pt x="776" y="434"/>
                  </a:lnTo>
                  <a:cubicBezTo>
                    <a:pt x="807" y="217"/>
                    <a:pt x="621" y="31"/>
                    <a:pt x="404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9"/>
            <p:cNvSpPr/>
            <p:nvPr/>
          </p:nvSpPr>
          <p:spPr>
            <a:xfrm>
              <a:off x="7425468" y="3980513"/>
              <a:ext cx="30161" cy="57975"/>
            </a:xfrm>
            <a:custGeom>
              <a:avLst/>
              <a:gdLst/>
              <a:ahLst/>
              <a:cxnLst/>
              <a:rect l="l" t="t" r="r" b="b"/>
              <a:pathLst>
                <a:path w="1118" h="2149" extrusionOk="0">
                  <a:moveTo>
                    <a:pt x="683" y="0"/>
                  </a:moveTo>
                  <a:cubicBezTo>
                    <a:pt x="590" y="0"/>
                    <a:pt x="466" y="62"/>
                    <a:pt x="404" y="124"/>
                  </a:cubicBezTo>
                  <a:cubicBezTo>
                    <a:pt x="311" y="217"/>
                    <a:pt x="280" y="310"/>
                    <a:pt x="280" y="434"/>
                  </a:cubicBezTo>
                  <a:lnTo>
                    <a:pt x="1" y="1055"/>
                  </a:lnTo>
                  <a:lnTo>
                    <a:pt x="280" y="1706"/>
                  </a:lnTo>
                  <a:cubicBezTo>
                    <a:pt x="249" y="2001"/>
                    <a:pt x="466" y="2148"/>
                    <a:pt x="683" y="2148"/>
                  </a:cubicBezTo>
                  <a:cubicBezTo>
                    <a:pt x="900" y="2148"/>
                    <a:pt x="1117" y="2001"/>
                    <a:pt x="1086" y="1706"/>
                  </a:cubicBezTo>
                  <a:lnTo>
                    <a:pt x="1086" y="434"/>
                  </a:lnTo>
                  <a:cubicBezTo>
                    <a:pt x="1086" y="217"/>
                    <a:pt x="900" y="31"/>
                    <a:pt x="683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9"/>
            <p:cNvSpPr/>
            <p:nvPr/>
          </p:nvSpPr>
          <p:spPr>
            <a:xfrm>
              <a:off x="7409578" y="3979677"/>
              <a:ext cx="23875" cy="111309"/>
            </a:xfrm>
            <a:custGeom>
              <a:avLst/>
              <a:gdLst/>
              <a:ahLst/>
              <a:cxnLst/>
              <a:rect l="l" t="t" r="r" b="b"/>
              <a:pathLst>
                <a:path w="885" h="4126" extrusionOk="0">
                  <a:moveTo>
                    <a:pt x="435" y="0"/>
                  </a:moveTo>
                  <a:cubicBezTo>
                    <a:pt x="186" y="0"/>
                    <a:pt x="0" y="186"/>
                    <a:pt x="31" y="434"/>
                  </a:cubicBezTo>
                  <a:lnTo>
                    <a:pt x="31" y="3660"/>
                  </a:lnTo>
                  <a:cubicBezTo>
                    <a:pt x="0" y="3971"/>
                    <a:pt x="217" y="4126"/>
                    <a:pt x="439" y="4126"/>
                  </a:cubicBezTo>
                  <a:cubicBezTo>
                    <a:pt x="660" y="4126"/>
                    <a:pt x="884" y="3971"/>
                    <a:pt x="869" y="3660"/>
                  </a:cubicBezTo>
                  <a:lnTo>
                    <a:pt x="869" y="434"/>
                  </a:lnTo>
                  <a:cubicBezTo>
                    <a:pt x="869" y="310"/>
                    <a:pt x="807" y="217"/>
                    <a:pt x="745" y="124"/>
                  </a:cubicBezTo>
                  <a:cubicBezTo>
                    <a:pt x="652" y="62"/>
                    <a:pt x="559" y="0"/>
                    <a:pt x="435" y="0"/>
                  </a:cubicBez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9"/>
            <p:cNvSpPr/>
            <p:nvPr/>
          </p:nvSpPr>
          <p:spPr>
            <a:xfrm>
              <a:off x="7361046" y="4262509"/>
              <a:ext cx="10899" cy="20125"/>
            </a:xfrm>
            <a:custGeom>
              <a:avLst/>
              <a:gdLst/>
              <a:ahLst/>
              <a:cxnLst/>
              <a:rect l="l" t="t" r="r" b="b"/>
              <a:pathLst>
                <a:path w="404" h="746" extrusionOk="0">
                  <a:moveTo>
                    <a:pt x="186" y="1"/>
                  </a:moveTo>
                  <a:cubicBezTo>
                    <a:pt x="93" y="32"/>
                    <a:pt x="0" y="125"/>
                    <a:pt x="0" y="218"/>
                  </a:cubicBezTo>
                  <a:lnTo>
                    <a:pt x="0" y="528"/>
                  </a:lnTo>
                  <a:cubicBezTo>
                    <a:pt x="0" y="652"/>
                    <a:pt x="93" y="745"/>
                    <a:pt x="217" y="745"/>
                  </a:cubicBezTo>
                  <a:cubicBezTo>
                    <a:pt x="310" y="745"/>
                    <a:pt x="403" y="652"/>
                    <a:pt x="403" y="528"/>
                  </a:cubicBezTo>
                  <a:lnTo>
                    <a:pt x="403" y="218"/>
                  </a:lnTo>
                  <a:cubicBezTo>
                    <a:pt x="403" y="94"/>
                    <a:pt x="310" y="1"/>
                    <a:pt x="186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9"/>
            <p:cNvSpPr/>
            <p:nvPr/>
          </p:nvSpPr>
          <p:spPr>
            <a:xfrm>
              <a:off x="7471491" y="4262509"/>
              <a:ext cx="10926" cy="20125"/>
            </a:xfrm>
            <a:custGeom>
              <a:avLst/>
              <a:gdLst/>
              <a:ahLst/>
              <a:cxnLst/>
              <a:rect l="l" t="t" r="r" b="b"/>
              <a:pathLst>
                <a:path w="405" h="746" extrusionOk="0">
                  <a:moveTo>
                    <a:pt x="187" y="1"/>
                  </a:moveTo>
                  <a:cubicBezTo>
                    <a:pt x="94" y="32"/>
                    <a:pt x="1" y="125"/>
                    <a:pt x="1" y="218"/>
                  </a:cubicBezTo>
                  <a:lnTo>
                    <a:pt x="1" y="528"/>
                  </a:lnTo>
                  <a:cubicBezTo>
                    <a:pt x="1" y="652"/>
                    <a:pt x="94" y="745"/>
                    <a:pt x="218" y="745"/>
                  </a:cubicBezTo>
                  <a:cubicBezTo>
                    <a:pt x="311" y="745"/>
                    <a:pt x="404" y="652"/>
                    <a:pt x="404" y="528"/>
                  </a:cubicBezTo>
                  <a:lnTo>
                    <a:pt x="404" y="218"/>
                  </a:lnTo>
                  <a:cubicBezTo>
                    <a:pt x="404" y="94"/>
                    <a:pt x="311" y="1"/>
                    <a:pt x="18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222;p29"/>
          <p:cNvGrpSpPr/>
          <p:nvPr/>
        </p:nvGrpSpPr>
        <p:grpSpPr>
          <a:xfrm>
            <a:off x="2767978" y="1516221"/>
            <a:ext cx="405506" cy="429399"/>
            <a:chOff x="8048082" y="2762937"/>
            <a:chExt cx="354835" cy="375743"/>
          </a:xfrm>
        </p:grpSpPr>
        <p:sp>
          <p:nvSpPr>
            <p:cNvPr id="223" name="Google Shape;223;p29"/>
            <p:cNvSpPr/>
            <p:nvPr/>
          </p:nvSpPr>
          <p:spPr>
            <a:xfrm>
              <a:off x="8122540" y="2762937"/>
              <a:ext cx="204220" cy="256097"/>
            </a:xfrm>
            <a:custGeom>
              <a:avLst/>
              <a:gdLst/>
              <a:ahLst/>
              <a:cxnLst/>
              <a:rect l="l" t="t" r="r" b="b"/>
              <a:pathLst>
                <a:path w="7570" h="9493" extrusionOk="0">
                  <a:moveTo>
                    <a:pt x="3785" y="0"/>
                  </a:moveTo>
                  <a:cubicBezTo>
                    <a:pt x="3072" y="0"/>
                    <a:pt x="2358" y="31"/>
                    <a:pt x="1645" y="124"/>
                  </a:cubicBezTo>
                  <a:cubicBezTo>
                    <a:pt x="1366" y="155"/>
                    <a:pt x="1149" y="218"/>
                    <a:pt x="962" y="249"/>
                  </a:cubicBezTo>
                  <a:cubicBezTo>
                    <a:pt x="404" y="373"/>
                    <a:pt x="1" y="900"/>
                    <a:pt x="1" y="1489"/>
                  </a:cubicBezTo>
                  <a:lnTo>
                    <a:pt x="1" y="5677"/>
                  </a:lnTo>
                  <a:cubicBezTo>
                    <a:pt x="1" y="7786"/>
                    <a:pt x="1707" y="9492"/>
                    <a:pt x="3785" y="9492"/>
                  </a:cubicBezTo>
                  <a:cubicBezTo>
                    <a:pt x="5894" y="9492"/>
                    <a:pt x="7570" y="7786"/>
                    <a:pt x="7570" y="5677"/>
                  </a:cubicBezTo>
                  <a:lnTo>
                    <a:pt x="7570" y="1489"/>
                  </a:lnTo>
                  <a:cubicBezTo>
                    <a:pt x="7570" y="900"/>
                    <a:pt x="7166" y="373"/>
                    <a:pt x="6608" y="249"/>
                  </a:cubicBezTo>
                  <a:cubicBezTo>
                    <a:pt x="5677" y="62"/>
                    <a:pt x="4747" y="0"/>
                    <a:pt x="3785" y="0"/>
                  </a:cubicBezTo>
                  <a:close/>
                </a:path>
              </a:pathLst>
            </a:custGeom>
            <a:solidFill>
              <a:srgbClr val="AAC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9"/>
            <p:cNvSpPr/>
            <p:nvPr/>
          </p:nvSpPr>
          <p:spPr>
            <a:xfrm>
              <a:off x="8122540" y="2767119"/>
              <a:ext cx="183312" cy="251889"/>
            </a:xfrm>
            <a:custGeom>
              <a:avLst/>
              <a:gdLst/>
              <a:ahLst/>
              <a:cxnLst/>
              <a:rect l="l" t="t" r="r" b="b"/>
              <a:pathLst>
                <a:path w="6795" h="9337" extrusionOk="0">
                  <a:moveTo>
                    <a:pt x="1645" y="0"/>
                  </a:moveTo>
                  <a:cubicBezTo>
                    <a:pt x="1428" y="0"/>
                    <a:pt x="1180" y="63"/>
                    <a:pt x="962" y="94"/>
                  </a:cubicBezTo>
                  <a:cubicBezTo>
                    <a:pt x="404" y="249"/>
                    <a:pt x="1" y="745"/>
                    <a:pt x="1" y="1334"/>
                  </a:cubicBezTo>
                  <a:lnTo>
                    <a:pt x="1" y="5553"/>
                  </a:lnTo>
                  <a:cubicBezTo>
                    <a:pt x="1" y="7868"/>
                    <a:pt x="1889" y="9336"/>
                    <a:pt x="3830" y="9336"/>
                  </a:cubicBezTo>
                  <a:cubicBezTo>
                    <a:pt x="4900" y="9336"/>
                    <a:pt x="5985" y="8891"/>
                    <a:pt x="6780" y="7897"/>
                  </a:cubicBezTo>
                  <a:lnTo>
                    <a:pt x="6780" y="7897"/>
                  </a:lnTo>
                  <a:lnTo>
                    <a:pt x="6794" y="7910"/>
                  </a:lnTo>
                  <a:lnTo>
                    <a:pt x="6794" y="7879"/>
                  </a:lnTo>
                  <a:cubicBezTo>
                    <a:pt x="6789" y="7885"/>
                    <a:pt x="6785" y="7891"/>
                    <a:pt x="6780" y="7897"/>
                  </a:cubicBezTo>
                  <a:lnTo>
                    <a:pt x="6780" y="7897"/>
                  </a:lnTo>
                  <a:lnTo>
                    <a:pt x="6763" y="7879"/>
                  </a:lnTo>
                  <a:cubicBezTo>
                    <a:pt x="1800" y="5305"/>
                    <a:pt x="1428" y="1800"/>
                    <a:pt x="1645" y="0"/>
                  </a:cubicBez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9"/>
            <p:cNvSpPr/>
            <p:nvPr/>
          </p:nvSpPr>
          <p:spPr>
            <a:xfrm>
              <a:off x="8094105" y="3047442"/>
              <a:ext cx="261952" cy="22634"/>
            </a:xfrm>
            <a:custGeom>
              <a:avLst/>
              <a:gdLst/>
              <a:ahLst/>
              <a:cxnLst/>
              <a:rect l="l" t="t" r="r" b="b"/>
              <a:pathLst>
                <a:path w="9710" h="839" extrusionOk="0">
                  <a:moveTo>
                    <a:pt x="0" y="1"/>
                  </a:moveTo>
                  <a:lnTo>
                    <a:pt x="0" y="838"/>
                  </a:lnTo>
                  <a:lnTo>
                    <a:pt x="9709" y="838"/>
                  </a:lnTo>
                  <a:lnTo>
                    <a:pt x="9709" y="1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9"/>
            <p:cNvSpPr/>
            <p:nvPr/>
          </p:nvSpPr>
          <p:spPr>
            <a:xfrm>
              <a:off x="8130093" y="2799708"/>
              <a:ext cx="59782" cy="48155"/>
            </a:xfrm>
            <a:custGeom>
              <a:avLst/>
              <a:gdLst/>
              <a:ahLst/>
              <a:cxnLst/>
              <a:rect l="l" t="t" r="r" b="b"/>
              <a:pathLst>
                <a:path w="2216" h="1785" extrusionOk="0">
                  <a:moveTo>
                    <a:pt x="1270" y="0"/>
                  </a:moveTo>
                  <a:cubicBezTo>
                    <a:pt x="1250" y="0"/>
                    <a:pt x="1230" y="1"/>
                    <a:pt x="1210" y="2"/>
                  </a:cubicBezTo>
                  <a:cubicBezTo>
                    <a:pt x="372" y="2"/>
                    <a:pt x="0" y="1057"/>
                    <a:pt x="651" y="1584"/>
                  </a:cubicBezTo>
                  <a:cubicBezTo>
                    <a:pt x="823" y="1723"/>
                    <a:pt x="1016" y="1784"/>
                    <a:pt x="1203" y="1784"/>
                  </a:cubicBezTo>
                  <a:cubicBezTo>
                    <a:pt x="1729" y="1784"/>
                    <a:pt x="2215" y="1302"/>
                    <a:pt x="2078" y="685"/>
                  </a:cubicBezTo>
                  <a:cubicBezTo>
                    <a:pt x="2019" y="300"/>
                    <a:pt x="1678" y="0"/>
                    <a:pt x="1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9"/>
            <p:cNvSpPr/>
            <p:nvPr/>
          </p:nvSpPr>
          <p:spPr>
            <a:xfrm>
              <a:off x="8261069" y="2799708"/>
              <a:ext cx="59000" cy="48020"/>
            </a:xfrm>
            <a:custGeom>
              <a:avLst/>
              <a:gdLst/>
              <a:ahLst/>
              <a:cxnLst/>
              <a:rect l="l" t="t" r="r" b="b"/>
              <a:pathLst>
                <a:path w="2187" h="1780" extrusionOk="0">
                  <a:moveTo>
                    <a:pt x="948" y="0"/>
                  </a:moveTo>
                  <a:cubicBezTo>
                    <a:pt x="540" y="0"/>
                    <a:pt x="198" y="300"/>
                    <a:pt x="139" y="685"/>
                  </a:cubicBezTo>
                  <a:cubicBezTo>
                    <a:pt x="1" y="1283"/>
                    <a:pt x="478" y="1780"/>
                    <a:pt x="1000" y="1780"/>
                  </a:cubicBezTo>
                  <a:cubicBezTo>
                    <a:pt x="1181" y="1780"/>
                    <a:pt x="1367" y="1720"/>
                    <a:pt x="1535" y="1584"/>
                  </a:cubicBezTo>
                  <a:cubicBezTo>
                    <a:pt x="2186" y="1057"/>
                    <a:pt x="1814" y="2"/>
                    <a:pt x="1008" y="2"/>
                  </a:cubicBezTo>
                  <a:cubicBezTo>
                    <a:pt x="988" y="1"/>
                    <a:pt x="968" y="0"/>
                    <a:pt x="9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9"/>
            <p:cNvSpPr/>
            <p:nvPr/>
          </p:nvSpPr>
          <p:spPr>
            <a:xfrm>
              <a:off x="8200801" y="2794744"/>
              <a:ext cx="49396" cy="40817"/>
            </a:xfrm>
            <a:custGeom>
              <a:avLst/>
              <a:gdLst/>
              <a:ahLst/>
              <a:cxnLst/>
              <a:rect l="l" t="t" r="r" b="b"/>
              <a:pathLst>
                <a:path w="1831" h="1513" extrusionOk="0">
                  <a:moveTo>
                    <a:pt x="915" y="0"/>
                  </a:moveTo>
                  <a:cubicBezTo>
                    <a:pt x="450" y="0"/>
                    <a:pt x="78" y="62"/>
                    <a:pt x="78" y="558"/>
                  </a:cubicBezTo>
                  <a:cubicBezTo>
                    <a:pt x="0" y="1194"/>
                    <a:pt x="458" y="1512"/>
                    <a:pt x="915" y="1512"/>
                  </a:cubicBezTo>
                  <a:cubicBezTo>
                    <a:pt x="1373" y="1512"/>
                    <a:pt x="1830" y="1194"/>
                    <a:pt x="1753" y="558"/>
                  </a:cubicBezTo>
                  <a:cubicBezTo>
                    <a:pt x="1753" y="62"/>
                    <a:pt x="1349" y="0"/>
                    <a:pt x="915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9"/>
            <p:cNvSpPr/>
            <p:nvPr/>
          </p:nvSpPr>
          <p:spPr>
            <a:xfrm>
              <a:off x="8159364" y="2781336"/>
              <a:ext cx="33506" cy="23470"/>
            </a:xfrm>
            <a:custGeom>
              <a:avLst/>
              <a:gdLst/>
              <a:ahLst/>
              <a:cxnLst/>
              <a:rect l="l" t="t" r="r" b="b"/>
              <a:pathLst>
                <a:path w="1242" h="870" extrusionOk="0">
                  <a:moveTo>
                    <a:pt x="621" y="1"/>
                  </a:moveTo>
                  <a:cubicBezTo>
                    <a:pt x="280" y="1"/>
                    <a:pt x="1" y="280"/>
                    <a:pt x="1" y="652"/>
                  </a:cubicBezTo>
                  <a:cubicBezTo>
                    <a:pt x="1" y="776"/>
                    <a:pt x="94" y="869"/>
                    <a:pt x="218" y="869"/>
                  </a:cubicBezTo>
                  <a:cubicBezTo>
                    <a:pt x="342" y="869"/>
                    <a:pt x="435" y="776"/>
                    <a:pt x="435" y="652"/>
                  </a:cubicBezTo>
                  <a:cubicBezTo>
                    <a:pt x="435" y="528"/>
                    <a:pt x="528" y="435"/>
                    <a:pt x="652" y="435"/>
                  </a:cubicBezTo>
                  <a:cubicBezTo>
                    <a:pt x="745" y="435"/>
                    <a:pt x="838" y="528"/>
                    <a:pt x="838" y="621"/>
                  </a:cubicBezTo>
                  <a:cubicBezTo>
                    <a:pt x="838" y="745"/>
                    <a:pt x="931" y="838"/>
                    <a:pt x="1055" y="838"/>
                  </a:cubicBezTo>
                  <a:cubicBezTo>
                    <a:pt x="1148" y="838"/>
                    <a:pt x="1241" y="745"/>
                    <a:pt x="1241" y="621"/>
                  </a:cubicBezTo>
                  <a:cubicBezTo>
                    <a:pt x="1241" y="280"/>
                    <a:pt x="962" y="1"/>
                    <a:pt x="621" y="1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9"/>
            <p:cNvSpPr/>
            <p:nvPr/>
          </p:nvSpPr>
          <p:spPr>
            <a:xfrm>
              <a:off x="8257265" y="2781336"/>
              <a:ext cx="34342" cy="23470"/>
            </a:xfrm>
            <a:custGeom>
              <a:avLst/>
              <a:gdLst/>
              <a:ahLst/>
              <a:cxnLst/>
              <a:rect l="l" t="t" r="r" b="b"/>
              <a:pathLst>
                <a:path w="1273" h="870" extrusionOk="0">
                  <a:moveTo>
                    <a:pt x="652" y="1"/>
                  </a:moveTo>
                  <a:cubicBezTo>
                    <a:pt x="280" y="1"/>
                    <a:pt x="1" y="311"/>
                    <a:pt x="1" y="652"/>
                  </a:cubicBezTo>
                  <a:cubicBezTo>
                    <a:pt x="1" y="776"/>
                    <a:pt x="94" y="869"/>
                    <a:pt x="218" y="869"/>
                  </a:cubicBezTo>
                  <a:lnTo>
                    <a:pt x="249" y="869"/>
                  </a:lnTo>
                  <a:cubicBezTo>
                    <a:pt x="249" y="869"/>
                    <a:pt x="466" y="745"/>
                    <a:pt x="466" y="621"/>
                  </a:cubicBezTo>
                  <a:cubicBezTo>
                    <a:pt x="466" y="590"/>
                    <a:pt x="466" y="528"/>
                    <a:pt x="497" y="497"/>
                  </a:cubicBezTo>
                  <a:cubicBezTo>
                    <a:pt x="544" y="451"/>
                    <a:pt x="598" y="427"/>
                    <a:pt x="648" y="427"/>
                  </a:cubicBezTo>
                  <a:cubicBezTo>
                    <a:pt x="699" y="427"/>
                    <a:pt x="745" y="451"/>
                    <a:pt x="776" y="497"/>
                  </a:cubicBezTo>
                  <a:cubicBezTo>
                    <a:pt x="838" y="528"/>
                    <a:pt x="838" y="590"/>
                    <a:pt x="838" y="621"/>
                  </a:cubicBezTo>
                  <a:cubicBezTo>
                    <a:pt x="838" y="745"/>
                    <a:pt x="1056" y="838"/>
                    <a:pt x="1056" y="838"/>
                  </a:cubicBezTo>
                  <a:cubicBezTo>
                    <a:pt x="1180" y="838"/>
                    <a:pt x="1273" y="745"/>
                    <a:pt x="1273" y="621"/>
                  </a:cubicBezTo>
                  <a:cubicBezTo>
                    <a:pt x="1273" y="280"/>
                    <a:pt x="994" y="1"/>
                    <a:pt x="652" y="1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9"/>
            <p:cNvSpPr/>
            <p:nvPr/>
          </p:nvSpPr>
          <p:spPr>
            <a:xfrm>
              <a:off x="8083206" y="2859166"/>
              <a:ext cx="283722" cy="57759"/>
            </a:xfrm>
            <a:custGeom>
              <a:avLst/>
              <a:gdLst/>
              <a:ahLst/>
              <a:cxnLst/>
              <a:rect l="l" t="t" r="r" b="b"/>
              <a:pathLst>
                <a:path w="10517" h="2141" extrusionOk="0">
                  <a:moveTo>
                    <a:pt x="1056" y="1"/>
                  </a:moveTo>
                  <a:cubicBezTo>
                    <a:pt x="776" y="1"/>
                    <a:pt x="497" y="125"/>
                    <a:pt x="311" y="311"/>
                  </a:cubicBezTo>
                  <a:cubicBezTo>
                    <a:pt x="94" y="528"/>
                    <a:pt x="1" y="807"/>
                    <a:pt x="1" y="1086"/>
                  </a:cubicBezTo>
                  <a:cubicBezTo>
                    <a:pt x="32" y="1676"/>
                    <a:pt x="497" y="2141"/>
                    <a:pt x="1087" y="2141"/>
                  </a:cubicBezTo>
                  <a:lnTo>
                    <a:pt x="9462" y="2141"/>
                  </a:lnTo>
                  <a:cubicBezTo>
                    <a:pt x="10051" y="2141"/>
                    <a:pt x="10516" y="1645"/>
                    <a:pt x="10516" y="1086"/>
                  </a:cubicBezTo>
                  <a:lnTo>
                    <a:pt x="10516" y="1055"/>
                  </a:lnTo>
                  <a:cubicBezTo>
                    <a:pt x="10516" y="466"/>
                    <a:pt x="10051" y="1"/>
                    <a:pt x="9462" y="1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9"/>
            <p:cNvSpPr/>
            <p:nvPr/>
          </p:nvSpPr>
          <p:spPr>
            <a:xfrm>
              <a:off x="8083206" y="2859166"/>
              <a:ext cx="79530" cy="56976"/>
            </a:xfrm>
            <a:custGeom>
              <a:avLst/>
              <a:gdLst/>
              <a:ahLst/>
              <a:cxnLst/>
              <a:rect l="l" t="t" r="r" b="b"/>
              <a:pathLst>
                <a:path w="2948" h="2112" extrusionOk="0">
                  <a:moveTo>
                    <a:pt x="1056" y="1"/>
                  </a:moveTo>
                  <a:cubicBezTo>
                    <a:pt x="776" y="1"/>
                    <a:pt x="497" y="125"/>
                    <a:pt x="311" y="311"/>
                  </a:cubicBezTo>
                  <a:cubicBezTo>
                    <a:pt x="94" y="528"/>
                    <a:pt x="1" y="807"/>
                    <a:pt x="1" y="1086"/>
                  </a:cubicBezTo>
                  <a:cubicBezTo>
                    <a:pt x="1" y="1657"/>
                    <a:pt x="466" y="2111"/>
                    <a:pt x="1031" y="2111"/>
                  </a:cubicBezTo>
                  <a:cubicBezTo>
                    <a:pt x="1049" y="2111"/>
                    <a:pt x="1068" y="2111"/>
                    <a:pt x="1087" y="2110"/>
                  </a:cubicBezTo>
                  <a:lnTo>
                    <a:pt x="2886" y="2110"/>
                  </a:lnTo>
                  <a:cubicBezTo>
                    <a:pt x="2545" y="683"/>
                    <a:pt x="2948" y="1"/>
                    <a:pt x="2948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9"/>
            <p:cNvSpPr/>
            <p:nvPr/>
          </p:nvSpPr>
          <p:spPr>
            <a:xfrm>
              <a:off x="8061597" y="2882313"/>
              <a:ext cx="79395" cy="251997"/>
            </a:xfrm>
            <a:custGeom>
              <a:avLst/>
              <a:gdLst/>
              <a:ahLst/>
              <a:cxnLst/>
              <a:rect l="l" t="t" r="r" b="b"/>
              <a:pathLst>
                <a:path w="2943" h="9341" extrusionOk="0">
                  <a:moveTo>
                    <a:pt x="2267" y="1"/>
                  </a:moveTo>
                  <a:cubicBezTo>
                    <a:pt x="1968" y="1"/>
                    <a:pt x="1694" y="205"/>
                    <a:pt x="1639" y="507"/>
                  </a:cubicBezTo>
                  <a:lnTo>
                    <a:pt x="88" y="8603"/>
                  </a:lnTo>
                  <a:cubicBezTo>
                    <a:pt x="0" y="9062"/>
                    <a:pt x="364" y="9341"/>
                    <a:pt x="723" y="9341"/>
                  </a:cubicBezTo>
                  <a:cubicBezTo>
                    <a:pt x="994" y="9341"/>
                    <a:pt x="1262" y="9181"/>
                    <a:pt x="1329" y="8821"/>
                  </a:cubicBezTo>
                  <a:lnTo>
                    <a:pt x="2880" y="756"/>
                  </a:lnTo>
                  <a:cubicBezTo>
                    <a:pt x="2942" y="414"/>
                    <a:pt x="2725" y="73"/>
                    <a:pt x="2384" y="11"/>
                  </a:cubicBezTo>
                  <a:cubicBezTo>
                    <a:pt x="2345" y="4"/>
                    <a:pt x="2306" y="1"/>
                    <a:pt x="2267" y="1"/>
                  </a:cubicBez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9"/>
            <p:cNvSpPr/>
            <p:nvPr/>
          </p:nvSpPr>
          <p:spPr>
            <a:xfrm>
              <a:off x="8048082" y="3104365"/>
              <a:ext cx="70303" cy="34315"/>
            </a:xfrm>
            <a:custGeom>
              <a:avLst/>
              <a:gdLst/>
              <a:ahLst/>
              <a:cxnLst/>
              <a:rect l="l" t="t" r="r" b="b"/>
              <a:pathLst>
                <a:path w="2606" h="1272" extrusionOk="0">
                  <a:moveTo>
                    <a:pt x="527" y="0"/>
                  </a:moveTo>
                  <a:cubicBezTo>
                    <a:pt x="310" y="0"/>
                    <a:pt x="124" y="155"/>
                    <a:pt x="93" y="341"/>
                  </a:cubicBezTo>
                  <a:lnTo>
                    <a:pt x="31" y="776"/>
                  </a:lnTo>
                  <a:cubicBezTo>
                    <a:pt x="0" y="1024"/>
                    <a:pt x="186" y="1272"/>
                    <a:pt x="434" y="1272"/>
                  </a:cubicBezTo>
                  <a:lnTo>
                    <a:pt x="2140" y="1272"/>
                  </a:lnTo>
                  <a:cubicBezTo>
                    <a:pt x="2389" y="1272"/>
                    <a:pt x="2606" y="1024"/>
                    <a:pt x="2544" y="776"/>
                  </a:cubicBezTo>
                  <a:lnTo>
                    <a:pt x="2482" y="341"/>
                  </a:lnTo>
                  <a:cubicBezTo>
                    <a:pt x="2451" y="155"/>
                    <a:pt x="2265" y="0"/>
                    <a:pt x="2078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9"/>
            <p:cNvSpPr/>
            <p:nvPr/>
          </p:nvSpPr>
          <p:spPr>
            <a:xfrm>
              <a:off x="8309170" y="2882313"/>
              <a:ext cx="80231" cy="251997"/>
            </a:xfrm>
            <a:custGeom>
              <a:avLst/>
              <a:gdLst/>
              <a:ahLst/>
              <a:cxnLst/>
              <a:rect l="l" t="t" r="r" b="b"/>
              <a:pathLst>
                <a:path w="2974" h="9341" extrusionOk="0">
                  <a:moveTo>
                    <a:pt x="676" y="1"/>
                  </a:moveTo>
                  <a:cubicBezTo>
                    <a:pt x="637" y="1"/>
                    <a:pt x="598" y="4"/>
                    <a:pt x="558" y="11"/>
                  </a:cubicBezTo>
                  <a:lnTo>
                    <a:pt x="590" y="11"/>
                  </a:lnTo>
                  <a:cubicBezTo>
                    <a:pt x="248" y="73"/>
                    <a:pt x="0" y="414"/>
                    <a:pt x="93" y="756"/>
                  </a:cubicBezTo>
                  <a:lnTo>
                    <a:pt x="1644" y="8821"/>
                  </a:lnTo>
                  <a:cubicBezTo>
                    <a:pt x="1711" y="9181"/>
                    <a:pt x="1979" y="9341"/>
                    <a:pt x="2251" y="9341"/>
                  </a:cubicBezTo>
                  <a:cubicBezTo>
                    <a:pt x="2609" y="9341"/>
                    <a:pt x="2973" y="9062"/>
                    <a:pt x="2885" y="8603"/>
                  </a:cubicBezTo>
                  <a:lnTo>
                    <a:pt x="1303" y="507"/>
                  </a:lnTo>
                  <a:cubicBezTo>
                    <a:pt x="1248" y="205"/>
                    <a:pt x="974" y="1"/>
                    <a:pt x="676" y="1"/>
                  </a:cubicBez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9"/>
            <p:cNvSpPr/>
            <p:nvPr/>
          </p:nvSpPr>
          <p:spPr>
            <a:xfrm>
              <a:off x="8332586" y="3104365"/>
              <a:ext cx="70330" cy="34315"/>
            </a:xfrm>
            <a:custGeom>
              <a:avLst/>
              <a:gdLst/>
              <a:ahLst/>
              <a:cxnLst/>
              <a:rect l="l" t="t" r="r" b="b"/>
              <a:pathLst>
                <a:path w="2607" h="1272" extrusionOk="0">
                  <a:moveTo>
                    <a:pt x="528" y="0"/>
                  </a:moveTo>
                  <a:cubicBezTo>
                    <a:pt x="311" y="0"/>
                    <a:pt x="125" y="155"/>
                    <a:pt x="94" y="341"/>
                  </a:cubicBezTo>
                  <a:lnTo>
                    <a:pt x="32" y="776"/>
                  </a:lnTo>
                  <a:cubicBezTo>
                    <a:pt x="1" y="1024"/>
                    <a:pt x="187" y="1272"/>
                    <a:pt x="435" y="1272"/>
                  </a:cubicBezTo>
                  <a:lnTo>
                    <a:pt x="2141" y="1272"/>
                  </a:lnTo>
                  <a:cubicBezTo>
                    <a:pt x="2389" y="1272"/>
                    <a:pt x="2606" y="1024"/>
                    <a:pt x="2544" y="776"/>
                  </a:cubicBezTo>
                  <a:lnTo>
                    <a:pt x="2482" y="341"/>
                  </a:lnTo>
                  <a:cubicBezTo>
                    <a:pt x="2451" y="155"/>
                    <a:pt x="2265" y="0"/>
                    <a:pt x="2079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9"/>
            <p:cNvSpPr/>
            <p:nvPr/>
          </p:nvSpPr>
          <p:spPr>
            <a:xfrm>
              <a:off x="8207896" y="2881773"/>
              <a:ext cx="34342" cy="240235"/>
            </a:xfrm>
            <a:custGeom>
              <a:avLst/>
              <a:gdLst/>
              <a:ahLst/>
              <a:cxnLst/>
              <a:rect l="l" t="t" r="r" b="b"/>
              <a:pathLst>
                <a:path w="1273" h="8905" extrusionOk="0">
                  <a:moveTo>
                    <a:pt x="652" y="0"/>
                  </a:moveTo>
                  <a:cubicBezTo>
                    <a:pt x="280" y="0"/>
                    <a:pt x="1" y="310"/>
                    <a:pt x="1" y="652"/>
                  </a:cubicBezTo>
                  <a:lnTo>
                    <a:pt x="1" y="8251"/>
                  </a:lnTo>
                  <a:cubicBezTo>
                    <a:pt x="1" y="8634"/>
                    <a:pt x="308" y="8905"/>
                    <a:pt x="684" y="8905"/>
                  </a:cubicBezTo>
                  <a:cubicBezTo>
                    <a:pt x="704" y="8905"/>
                    <a:pt x="725" y="8904"/>
                    <a:pt x="745" y="8903"/>
                  </a:cubicBezTo>
                  <a:cubicBezTo>
                    <a:pt x="1024" y="8841"/>
                    <a:pt x="1273" y="8561"/>
                    <a:pt x="1273" y="8251"/>
                  </a:cubicBezTo>
                  <a:lnTo>
                    <a:pt x="1273" y="652"/>
                  </a:lnTo>
                  <a:cubicBezTo>
                    <a:pt x="1273" y="310"/>
                    <a:pt x="993" y="0"/>
                    <a:pt x="652" y="0"/>
                  </a:cubicBez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9"/>
            <p:cNvSpPr/>
            <p:nvPr/>
          </p:nvSpPr>
          <p:spPr>
            <a:xfrm>
              <a:off x="8190334" y="3104365"/>
              <a:ext cx="70303" cy="34315"/>
            </a:xfrm>
            <a:custGeom>
              <a:avLst/>
              <a:gdLst/>
              <a:ahLst/>
              <a:cxnLst/>
              <a:rect l="l" t="t" r="r" b="b"/>
              <a:pathLst>
                <a:path w="2606" h="1272" extrusionOk="0">
                  <a:moveTo>
                    <a:pt x="528" y="0"/>
                  </a:moveTo>
                  <a:cubicBezTo>
                    <a:pt x="311" y="0"/>
                    <a:pt x="124" y="155"/>
                    <a:pt x="93" y="341"/>
                  </a:cubicBezTo>
                  <a:lnTo>
                    <a:pt x="31" y="776"/>
                  </a:lnTo>
                  <a:cubicBezTo>
                    <a:pt x="0" y="1024"/>
                    <a:pt x="187" y="1272"/>
                    <a:pt x="435" y="1272"/>
                  </a:cubicBezTo>
                  <a:lnTo>
                    <a:pt x="2141" y="1272"/>
                  </a:lnTo>
                  <a:cubicBezTo>
                    <a:pt x="2389" y="1272"/>
                    <a:pt x="2606" y="1024"/>
                    <a:pt x="2544" y="776"/>
                  </a:cubicBezTo>
                  <a:lnTo>
                    <a:pt x="2482" y="341"/>
                  </a:lnTo>
                  <a:cubicBezTo>
                    <a:pt x="2451" y="155"/>
                    <a:pt x="2265" y="0"/>
                    <a:pt x="2079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" name="Google Shape;239;p29"/>
          <p:cNvGrpSpPr/>
          <p:nvPr/>
        </p:nvGrpSpPr>
        <p:grpSpPr>
          <a:xfrm>
            <a:off x="809605" y="1529819"/>
            <a:ext cx="417961" cy="429399"/>
            <a:chOff x="5611231" y="1562115"/>
            <a:chExt cx="365734" cy="375743"/>
          </a:xfrm>
        </p:grpSpPr>
        <p:sp>
          <p:nvSpPr>
            <p:cNvPr id="240" name="Google Shape;240;p29"/>
            <p:cNvSpPr/>
            <p:nvPr/>
          </p:nvSpPr>
          <p:spPr>
            <a:xfrm>
              <a:off x="5700769" y="1659180"/>
              <a:ext cx="188330" cy="96256"/>
            </a:xfrm>
            <a:custGeom>
              <a:avLst/>
              <a:gdLst/>
              <a:ahLst/>
              <a:cxnLst/>
              <a:rect l="l" t="t" r="r" b="b"/>
              <a:pathLst>
                <a:path w="6981" h="3568" extrusionOk="0">
                  <a:moveTo>
                    <a:pt x="2048" y="0"/>
                  </a:moveTo>
                  <a:cubicBezTo>
                    <a:pt x="2358" y="1706"/>
                    <a:pt x="1428" y="3288"/>
                    <a:pt x="1" y="3567"/>
                  </a:cubicBezTo>
                  <a:lnTo>
                    <a:pt x="6980" y="3567"/>
                  </a:lnTo>
                  <a:cubicBezTo>
                    <a:pt x="5522" y="3288"/>
                    <a:pt x="4592" y="1706"/>
                    <a:pt x="4933" y="0"/>
                  </a:cubicBez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9"/>
            <p:cNvSpPr/>
            <p:nvPr/>
          </p:nvSpPr>
          <p:spPr>
            <a:xfrm>
              <a:off x="5695752" y="1758754"/>
              <a:ext cx="198366" cy="87893"/>
            </a:xfrm>
            <a:custGeom>
              <a:avLst/>
              <a:gdLst/>
              <a:ahLst/>
              <a:cxnLst/>
              <a:rect l="l" t="t" r="r" b="b"/>
              <a:pathLst>
                <a:path w="7353" h="3258" extrusionOk="0">
                  <a:moveTo>
                    <a:pt x="1" y="0"/>
                  </a:moveTo>
                  <a:cubicBezTo>
                    <a:pt x="1" y="1800"/>
                    <a:pt x="1645" y="3257"/>
                    <a:pt x="3661" y="3257"/>
                  </a:cubicBezTo>
                  <a:cubicBezTo>
                    <a:pt x="4095" y="3257"/>
                    <a:pt x="4530" y="3195"/>
                    <a:pt x="4933" y="3071"/>
                  </a:cubicBezTo>
                  <a:cubicBezTo>
                    <a:pt x="6329" y="2699"/>
                    <a:pt x="7321" y="1458"/>
                    <a:pt x="7352" y="0"/>
                  </a:cubicBez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9"/>
            <p:cNvSpPr/>
            <p:nvPr/>
          </p:nvSpPr>
          <p:spPr>
            <a:xfrm>
              <a:off x="5695752" y="1758754"/>
              <a:ext cx="133080" cy="87893"/>
            </a:xfrm>
            <a:custGeom>
              <a:avLst/>
              <a:gdLst/>
              <a:ahLst/>
              <a:cxnLst/>
              <a:rect l="l" t="t" r="r" b="b"/>
              <a:pathLst>
                <a:path w="4933" h="3258" extrusionOk="0">
                  <a:moveTo>
                    <a:pt x="1" y="0"/>
                  </a:moveTo>
                  <a:cubicBezTo>
                    <a:pt x="1" y="1800"/>
                    <a:pt x="1645" y="3257"/>
                    <a:pt x="3661" y="3257"/>
                  </a:cubicBezTo>
                  <a:cubicBezTo>
                    <a:pt x="4095" y="3257"/>
                    <a:pt x="4530" y="3195"/>
                    <a:pt x="4933" y="3071"/>
                  </a:cubicBezTo>
                  <a:cubicBezTo>
                    <a:pt x="4778" y="2947"/>
                    <a:pt x="4623" y="2854"/>
                    <a:pt x="4437" y="2792"/>
                  </a:cubicBezTo>
                  <a:cubicBezTo>
                    <a:pt x="3258" y="2296"/>
                    <a:pt x="2358" y="1241"/>
                    <a:pt x="1986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5651401" y="1813977"/>
              <a:ext cx="287068" cy="123881"/>
            </a:xfrm>
            <a:custGeom>
              <a:avLst/>
              <a:gdLst/>
              <a:ahLst/>
              <a:cxnLst/>
              <a:rect l="l" t="t" r="r" b="b"/>
              <a:pathLst>
                <a:path w="10641" h="4592" extrusionOk="0">
                  <a:moveTo>
                    <a:pt x="5305" y="1"/>
                  </a:moveTo>
                  <a:lnTo>
                    <a:pt x="1" y="993"/>
                  </a:lnTo>
                  <a:cubicBezTo>
                    <a:pt x="1" y="2948"/>
                    <a:pt x="2389" y="4592"/>
                    <a:pt x="5305" y="4592"/>
                  </a:cubicBezTo>
                  <a:cubicBezTo>
                    <a:pt x="5801" y="4592"/>
                    <a:pt x="6267" y="4530"/>
                    <a:pt x="6732" y="4467"/>
                  </a:cubicBezTo>
                  <a:cubicBezTo>
                    <a:pt x="8996" y="4033"/>
                    <a:pt x="10640" y="2606"/>
                    <a:pt x="10640" y="993"/>
                  </a:cubicBezTo>
                  <a:lnTo>
                    <a:pt x="5305" y="1"/>
                  </a:ln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9"/>
            <p:cNvSpPr/>
            <p:nvPr/>
          </p:nvSpPr>
          <p:spPr>
            <a:xfrm>
              <a:off x="5651401" y="1815649"/>
              <a:ext cx="181613" cy="122208"/>
            </a:xfrm>
            <a:custGeom>
              <a:avLst/>
              <a:gdLst/>
              <a:ahLst/>
              <a:cxnLst/>
              <a:rect l="l" t="t" r="r" b="b"/>
              <a:pathLst>
                <a:path w="6732" h="4530" extrusionOk="0">
                  <a:moveTo>
                    <a:pt x="1862" y="1"/>
                  </a:moveTo>
                  <a:lnTo>
                    <a:pt x="1" y="931"/>
                  </a:lnTo>
                  <a:cubicBezTo>
                    <a:pt x="1" y="2886"/>
                    <a:pt x="2389" y="4530"/>
                    <a:pt x="5305" y="4530"/>
                  </a:cubicBezTo>
                  <a:cubicBezTo>
                    <a:pt x="5801" y="4530"/>
                    <a:pt x="6267" y="4468"/>
                    <a:pt x="6732" y="4405"/>
                  </a:cubicBezTo>
                  <a:cubicBezTo>
                    <a:pt x="6670" y="4219"/>
                    <a:pt x="6484" y="4064"/>
                    <a:pt x="6081" y="3878"/>
                  </a:cubicBezTo>
                  <a:cubicBezTo>
                    <a:pt x="4840" y="3351"/>
                    <a:pt x="3909" y="2265"/>
                    <a:pt x="3599" y="931"/>
                  </a:cubicBezTo>
                  <a:lnTo>
                    <a:pt x="1862" y="1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5611231" y="1562115"/>
              <a:ext cx="365734" cy="128979"/>
            </a:xfrm>
            <a:custGeom>
              <a:avLst/>
              <a:gdLst/>
              <a:ahLst/>
              <a:cxnLst/>
              <a:rect l="l" t="t" r="r" b="b"/>
              <a:pathLst>
                <a:path w="13557" h="4781" extrusionOk="0">
                  <a:moveTo>
                    <a:pt x="3630" y="0"/>
                  </a:moveTo>
                  <a:cubicBezTo>
                    <a:pt x="1614" y="31"/>
                    <a:pt x="1" y="1675"/>
                    <a:pt x="32" y="3691"/>
                  </a:cubicBezTo>
                  <a:cubicBezTo>
                    <a:pt x="32" y="3939"/>
                    <a:pt x="94" y="4157"/>
                    <a:pt x="249" y="4343"/>
                  </a:cubicBezTo>
                  <a:cubicBezTo>
                    <a:pt x="436" y="4631"/>
                    <a:pt x="752" y="4780"/>
                    <a:pt x="1071" y="4780"/>
                  </a:cubicBezTo>
                  <a:cubicBezTo>
                    <a:pt x="1336" y="4780"/>
                    <a:pt x="1603" y="4678"/>
                    <a:pt x="1800" y="4467"/>
                  </a:cubicBezTo>
                  <a:cubicBezTo>
                    <a:pt x="1986" y="4265"/>
                    <a:pt x="2242" y="4164"/>
                    <a:pt x="2502" y="4164"/>
                  </a:cubicBezTo>
                  <a:cubicBezTo>
                    <a:pt x="2762" y="4164"/>
                    <a:pt x="3025" y="4265"/>
                    <a:pt x="3227" y="4467"/>
                  </a:cubicBezTo>
                  <a:cubicBezTo>
                    <a:pt x="3413" y="4668"/>
                    <a:pt x="3677" y="4769"/>
                    <a:pt x="3940" y="4769"/>
                  </a:cubicBezTo>
                  <a:cubicBezTo>
                    <a:pt x="4204" y="4769"/>
                    <a:pt x="4468" y="4668"/>
                    <a:pt x="4654" y="4467"/>
                  </a:cubicBezTo>
                  <a:lnTo>
                    <a:pt x="4716" y="4405"/>
                  </a:lnTo>
                  <a:cubicBezTo>
                    <a:pt x="4902" y="4250"/>
                    <a:pt x="5119" y="4157"/>
                    <a:pt x="5367" y="4157"/>
                  </a:cubicBezTo>
                  <a:cubicBezTo>
                    <a:pt x="5646" y="4157"/>
                    <a:pt x="5895" y="4281"/>
                    <a:pt x="6081" y="4467"/>
                  </a:cubicBezTo>
                  <a:cubicBezTo>
                    <a:pt x="6282" y="4668"/>
                    <a:pt x="6546" y="4769"/>
                    <a:pt x="6810" y="4769"/>
                  </a:cubicBezTo>
                  <a:cubicBezTo>
                    <a:pt x="7073" y="4769"/>
                    <a:pt x="7337" y="4668"/>
                    <a:pt x="7539" y="4467"/>
                  </a:cubicBezTo>
                  <a:cubicBezTo>
                    <a:pt x="7725" y="4265"/>
                    <a:pt x="7981" y="4164"/>
                    <a:pt x="8240" y="4164"/>
                  </a:cubicBezTo>
                  <a:cubicBezTo>
                    <a:pt x="8500" y="4164"/>
                    <a:pt x="8764" y="4265"/>
                    <a:pt x="8965" y="4467"/>
                  </a:cubicBezTo>
                  <a:cubicBezTo>
                    <a:pt x="9152" y="4668"/>
                    <a:pt x="9407" y="4769"/>
                    <a:pt x="9667" y="4769"/>
                  </a:cubicBezTo>
                  <a:cubicBezTo>
                    <a:pt x="9927" y="4769"/>
                    <a:pt x="10191" y="4668"/>
                    <a:pt x="10392" y="4467"/>
                  </a:cubicBezTo>
                  <a:cubicBezTo>
                    <a:pt x="10578" y="4265"/>
                    <a:pt x="10842" y="4164"/>
                    <a:pt x="11106" y="4164"/>
                  </a:cubicBezTo>
                  <a:cubicBezTo>
                    <a:pt x="11369" y="4164"/>
                    <a:pt x="11633" y="4265"/>
                    <a:pt x="11819" y="4467"/>
                  </a:cubicBezTo>
                  <a:cubicBezTo>
                    <a:pt x="12021" y="4668"/>
                    <a:pt x="12284" y="4769"/>
                    <a:pt x="12544" y="4769"/>
                  </a:cubicBezTo>
                  <a:cubicBezTo>
                    <a:pt x="12804" y="4769"/>
                    <a:pt x="13060" y="4668"/>
                    <a:pt x="13246" y="4467"/>
                  </a:cubicBezTo>
                  <a:cubicBezTo>
                    <a:pt x="13463" y="4219"/>
                    <a:pt x="13556" y="3908"/>
                    <a:pt x="13556" y="3598"/>
                  </a:cubicBezTo>
                  <a:cubicBezTo>
                    <a:pt x="13556" y="2637"/>
                    <a:pt x="13215" y="1737"/>
                    <a:pt x="12533" y="1055"/>
                  </a:cubicBezTo>
                  <a:cubicBezTo>
                    <a:pt x="11912" y="372"/>
                    <a:pt x="11013" y="0"/>
                    <a:pt x="10082" y="0"/>
                  </a:cubicBezTo>
                  <a:close/>
                </a:path>
              </a:pathLst>
            </a:custGeom>
            <a:solidFill>
              <a:srgbClr val="AAC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5611231" y="1562115"/>
              <a:ext cx="127226" cy="128979"/>
            </a:xfrm>
            <a:custGeom>
              <a:avLst/>
              <a:gdLst/>
              <a:ahLst/>
              <a:cxnLst/>
              <a:rect l="l" t="t" r="r" b="b"/>
              <a:pathLst>
                <a:path w="4716" h="4781" extrusionOk="0">
                  <a:moveTo>
                    <a:pt x="3630" y="0"/>
                  </a:moveTo>
                  <a:cubicBezTo>
                    <a:pt x="1614" y="31"/>
                    <a:pt x="1" y="1675"/>
                    <a:pt x="32" y="3691"/>
                  </a:cubicBezTo>
                  <a:cubicBezTo>
                    <a:pt x="32" y="3939"/>
                    <a:pt x="94" y="4157"/>
                    <a:pt x="249" y="4343"/>
                  </a:cubicBezTo>
                  <a:cubicBezTo>
                    <a:pt x="436" y="4631"/>
                    <a:pt x="752" y="4780"/>
                    <a:pt x="1071" y="4780"/>
                  </a:cubicBezTo>
                  <a:cubicBezTo>
                    <a:pt x="1336" y="4780"/>
                    <a:pt x="1603" y="4678"/>
                    <a:pt x="1800" y="4467"/>
                  </a:cubicBezTo>
                  <a:cubicBezTo>
                    <a:pt x="1986" y="4265"/>
                    <a:pt x="2242" y="4164"/>
                    <a:pt x="2502" y="4164"/>
                  </a:cubicBezTo>
                  <a:cubicBezTo>
                    <a:pt x="2762" y="4164"/>
                    <a:pt x="3025" y="4265"/>
                    <a:pt x="3227" y="4467"/>
                  </a:cubicBezTo>
                  <a:cubicBezTo>
                    <a:pt x="3413" y="4668"/>
                    <a:pt x="3677" y="4769"/>
                    <a:pt x="3940" y="4769"/>
                  </a:cubicBezTo>
                  <a:cubicBezTo>
                    <a:pt x="4204" y="4769"/>
                    <a:pt x="4468" y="4668"/>
                    <a:pt x="4654" y="4467"/>
                  </a:cubicBezTo>
                  <a:lnTo>
                    <a:pt x="4716" y="4405"/>
                  </a:lnTo>
                  <a:cubicBezTo>
                    <a:pt x="2296" y="3164"/>
                    <a:pt x="3537" y="620"/>
                    <a:pt x="4157" y="0"/>
                  </a:cubicBez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5715013" y="1613993"/>
              <a:ext cx="41869" cy="35152"/>
            </a:xfrm>
            <a:custGeom>
              <a:avLst/>
              <a:gdLst/>
              <a:ahLst/>
              <a:cxnLst/>
              <a:rect l="l" t="t" r="r" b="b"/>
              <a:pathLst>
                <a:path w="1552" h="1303" extrusionOk="0">
                  <a:moveTo>
                    <a:pt x="787" y="0"/>
                  </a:moveTo>
                  <a:cubicBezTo>
                    <a:pt x="442" y="0"/>
                    <a:pt x="93" y="217"/>
                    <a:pt x="0" y="652"/>
                  </a:cubicBezTo>
                  <a:cubicBezTo>
                    <a:pt x="78" y="1086"/>
                    <a:pt x="427" y="1303"/>
                    <a:pt x="776" y="1303"/>
                  </a:cubicBezTo>
                  <a:cubicBezTo>
                    <a:pt x="1125" y="1303"/>
                    <a:pt x="1474" y="1086"/>
                    <a:pt x="1551" y="652"/>
                  </a:cubicBezTo>
                  <a:cubicBezTo>
                    <a:pt x="1474" y="217"/>
                    <a:pt x="1132" y="0"/>
                    <a:pt x="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9"/>
            <p:cNvSpPr/>
            <p:nvPr/>
          </p:nvSpPr>
          <p:spPr>
            <a:xfrm>
              <a:off x="5829641" y="1613993"/>
              <a:ext cx="42705" cy="34531"/>
            </a:xfrm>
            <a:custGeom>
              <a:avLst/>
              <a:gdLst/>
              <a:ahLst/>
              <a:cxnLst/>
              <a:rect l="l" t="t" r="r" b="b"/>
              <a:pathLst>
                <a:path w="1583" h="1280" extrusionOk="0">
                  <a:moveTo>
                    <a:pt x="792" y="0"/>
                  </a:moveTo>
                  <a:cubicBezTo>
                    <a:pt x="443" y="0"/>
                    <a:pt x="94" y="217"/>
                    <a:pt x="1" y="652"/>
                  </a:cubicBezTo>
                  <a:cubicBezTo>
                    <a:pt x="94" y="1070"/>
                    <a:pt x="443" y="1280"/>
                    <a:pt x="792" y="1280"/>
                  </a:cubicBezTo>
                  <a:cubicBezTo>
                    <a:pt x="1141" y="1280"/>
                    <a:pt x="1490" y="1070"/>
                    <a:pt x="1583" y="652"/>
                  </a:cubicBezTo>
                  <a:cubicBezTo>
                    <a:pt x="1490" y="217"/>
                    <a:pt x="1141" y="0"/>
                    <a:pt x="7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5732576" y="1596619"/>
              <a:ext cx="31833" cy="21582"/>
            </a:xfrm>
            <a:custGeom>
              <a:avLst/>
              <a:gdLst/>
              <a:ahLst/>
              <a:cxnLst/>
              <a:rect l="l" t="t" r="r" b="b"/>
              <a:pathLst>
                <a:path w="1180" h="800" extrusionOk="0">
                  <a:moveTo>
                    <a:pt x="590" y="1"/>
                  </a:moveTo>
                  <a:cubicBezTo>
                    <a:pt x="295" y="1"/>
                    <a:pt x="1" y="194"/>
                    <a:pt x="1" y="582"/>
                  </a:cubicBezTo>
                  <a:cubicBezTo>
                    <a:pt x="1" y="706"/>
                    <a:pt x="94" y="799"/>
                    <a:pt x="218" y="799"/>
                  </a:cubicBezTo>
                  <a:cubicBezTo>
                    <a:pt x="311" y="799"/>
                    <a:pt x="404" y="706"/>
                    <a:pt x="404" y="582"/>
                  </a:cubicBezTo>
                  <a:cubicBezTo>
                    <a:pt x="404" y="474"/>
                    <a:pt x="489" y="419"/>
                    <a:pt x="574" y="419"/>
                  </a:cubicBezTo>
                  <a:cubicBezTo>
                    <a:pt x="660" y="419"/>
                    <a:pt x="745" y="474"/>
                    <a:pt x="745" y="582"/>
                  </a:cubicBezTo>
                  <a:cubicBezTo>
                    <a:pt x="745" y="706"/>
                    <a:pt x="838" y="799"/>
                    <a:pt x="962" y="799"/>
                  </a:cubicBezTo>
                  <a:cubicBezTo>
                    <a:pt x="1086" y="799"/>
                    <a:pt x="1179" y="706"/>
                    <a:pt x="1179" y="582"/>
                  </a:cubicBezTo>
                  <a:cubicBezTo>
                    <a:pt x="1179" y="194"/>
                    <a:pt x="885" y="1"/>
                    <a:pt x="590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5822950" y="1596619"/>
              <a:ext cx="31833" cy="21582"/>
            </a:xfrm>
            <a:custGeom>
              <a:avLst/>
              <a:gdLst/>
              <a:ahLst/>
              <a:cxnLst/>
              <a:rect l="l" t="t" r="r" b="b"/>
              <a:pathLst>
                <a:path w="1180" h="800" extrusionOk="0">
                  <a:moveTo>
                    <a:pt x="590" y="1"/>
                  </a:moveTo>
                  <a:cubicBezTo>
                    <a:pt x="295" y="1"/>
                    <a:pt x="1" y="194"/>
                    <a:pt x="1" y="582"/>
                  </a:cubicBezTo>
                  <a:cubicBezTo>
                    <a:pt x="1" y="706"/>
                    <a:pt x="94" y="799"/>
                    <a:pt x="218" y="799"/>
                  </a:cubicBezTo>
                  <a:cubicBezTo>
                    <a:pt x="311" y="799"/>
                    <a:pt x="404" y="706"/>
                    <a:pt x="404" y="582"/>
                  </a:cubicBezTo>
                  <a:cubicBezTo>
                    <a:pt x="404" y="489"/>
                    <a:pt x="497" y="396"/>
                    <a:pt x="590" y="396"/>
                  </a:cubicBezTo>
                  <a:cubicBezTo>
                    <a:pt x="683" y="396"/>
                    <a:pt x="745" y="489"/>
                    <a:pt x="745" y="582"/>
                  </a:cubicBezTo>
                  <a:cubicBezTo>
                    <a:pt x="745" y="706"/>
                    <a:pt x="838" y="799"/>
                    <a:pt x="962" y="799"/>
                  </a:cubicBezTo>
                  <a:cubicBezTo>
                    <a:pt x="1086" y="799"/>
                    <a:pt x="1179" y="706"/>
                    <a:pt x="1179" y="582"/>
                  </a:cubicBezTo>
                  <a:cubicBezTo>
                    <a:pt x="1179" y="194"/>
                    <a:pt x="885" y="1"/>
                    <a:pt x="590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5776927" y="1618795"/>
              <a:ext cx="32670" cy="16969"/>
            </a:xfrm>
            <a:custGeom>
              <a:avLst/>
              <a:gdLst/>
              <a:ahLst/>
              <a:cxnLst/>
              <a:rect l="l" t="t" r="r" b="b"/>
              <a:pathLst>
                <a:path w="1211" h="629" extrusionOk="0">
                  <a:moveTo>
                    <a:pt x="233" y="1"/>
                  </a:moveTo>
                  <a:cubicBezTo>
                    <a:pt x="179" y="1"/>
                    <a:pt x="125" y="24"/>
                    <a:pt x="94" y="70"/>
                  </a:cubicBezTo>
                  <a:cubicBezTo>
                    <a:pt x="1" y="132"/>
                    <a:pt x="1" y="256"/>
                    <a:pt x="63" y="350"/>
                  </a:cubicBezTo>
                  <a:cubicBezTo>
                    <a:pt x="184" y="501"/>
                    <a:pt x="394" y="593"/>
                    <a:pt x="606" y="626"/>
                  </a:cubicBezTo>
                  <a:lnTo>
                    <a:pt x="606" y="626"/>
                  </a:lnTo>
                  <a:cubicBezTo>
                    <a:pt x="816" y="593"/>
                    <a:pt x="997" y="501"/>
                    <a:pt x="1148" y="350"/>
                  </a:cubicBezTo>
                  <a:cubicBezTo>
                    <a:pt x="1210" y="256"/>
                    <a:pt x="1210" y="132"/>
                    <a:pt x="1148" y="70"/>
                  </a:cubicBezTo>
                  <a:cubicBezTo>
                    <a:pt x="1102" y="24"/>
                    <a:pt x="1048" y="1"/>
                    <a:pt x="997" y="1"/>
                  </a:cubicBezTo>
                  <a:cubicBezTo>
                    <a:pt x="947" y="1"/>
                    <a:pt x="900" y="24"/>
                    <a:pt x="869" y="70"/>
                  </a:cubicBezTo>
                  <a:cubicBezTo>
                    <a:pt x="792" y="148"/>
                    <a:pt x="699" y="187"/>
                    <a:pt x="609" y="187"/>
                  </a:cubicBezTo>
                  <a:cubicBezTo>
                    <a:pt x="520" y="187"/>
                    <a:pt x="435" y="148"/>
                    <a:pt x="373" y="70"/>
                  </a:cubicBezTo>
                  <a:cubicBezTo>
                    <a:pt x="342" y="24"/>
                    <a:pt x="288" y="1"/>
                    <a:pt x="233" y="1"/>
                  </a:cubicBezTo>
                  <a:close/>
                  <a:moveTo>
                    <a:pt x="606" y="626"/>
                  </a:moveTo>
                  <a:cubicBezTo>
                    <a:pt x="600" y="627"/>
                    <a:pt x="595" y="628"/>
                    <a:pt x="590" y="629"/>
                  </a:cubicBezTo>
                  <a:lnTo>
                    <a:pt x="621" y="629"/>
                  </a:lnTo>
                  <a:cubicBezTo>
                    <a:pt x="616" y="628"/>
                    <a:pt x="611" y="627"/>
                    <a:pt x="606" y="626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9"/>
            <p:cNvSpPr/>
            <p:nvPr/>
          </p:nvSpPr>
          <p:spPr>
            <a:xfrm>
              <a:off x="5678189" y="1903515"/>
              <a:ext cx="232654" cy="34342"/>
            </a:xfrm>
            <a:custGeom>
              <a:avLst/>
              <a:gdLst/>
              <a:ahLst/>
              <a:cxnLst/>
              <a:rect l="l" t="t" r="r" b="b"/>
              <a:pathLst>
                <a:path w="8624" h="1273" extrusionOk="0">
                  <a:moveTo>
                    <a:pt x="621" y="1"/>
                  </a:moveTo>
                  <a:cubicBezTo>
                    <a:pt x="466" y="1"/>
                    <a:pt x="311" y="63"/>
                    <a:pt x="186" y="187"/>
                  </a:cubicBezTo>
                  <a:cubicBezTo>
                    <a:pt x="62" y="311"/>
                    <a:pt x="0" y="466"/>
                    <a:pt x="0" y="621"/>
                  </a:cubicBezTo>
                  <a:cubicBezTo>
                    <a:pt x="0" y="993"/>
                    <a:pt x="280" y="1273"/>
                    <a:pt x="621" y="1273"/>
                  </a:cubicBezTo>
                  <a:lnTo>
                    <a:pt x="8003" y="1273"/>
                  </a:lnTo>
                  <a:cubicBezTo>
                    <a:pt x="8189" y="1273"/>
                    <a:pt x="8345" y="1211"/>
                    <a:pt x="8438" y="1086"/>
                  </a:cubicBezTo>
                  <a:cubicBezTo>
                    <a:pt x="8562" y="962"/>
                    <a:pt x="8624" y="807"/>
                    <a:pt x="8624" y="621"/>
                  </a:cubicBezTo>
                  <a:cubicBezTo>
                    <a:pt x="8624" y="280"/>
                    <a:pt x="8345" y="1"/>
                    <a:pt x="8003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5678189" y="1737846"/>
              <a:ext cx="233490" cy="34315"/>
            </a:xfrm>
            <a:custGeom>
              <a:avLst/>
              <a:gdLst/>
              <a:ahLst/>
              <a:cxnLst/>
              <a:rect l="l" t="t" r="r" b="b"/>
              <a:pathLst>
                <a:path w="8655" h="1272" extrusionOk="0">
                  <a:moveTo>
                    <a:pt x="621" y="0"/>
                  </a:moveTo>
                  <a:cubicBezTo>
                    <a:pt x="466" y="0"/>
                    <a:pt x="311" y="93"/>
                    <a:pt x="186" y="186"/>
                  </a:cubicBezTo>
                  <a:cubicBezTo>
                    <a:pt x="93" y="310"/>
                    <a:pt x="31" y="465"/>
                    <a:pt x="31" y="651"/>
                  </a:cubicBezTo>
                  <a:cubicBezTo>
                    <a:pt x="0" y="993"/>
                    <a:pt x="280" y="1272"/>
                    <a:pt x="621" y="1272"/>
                  </a:cubicBezTo>
                  <a:lnTo>
                    <a:pt x="8034" y="1272"/>
                  </a:lnTo>
                  <a:cubicBezTo>
                    <a:pt x="8189" y="1272"/>
                    <a:pt x="8345" y="1210"/>
                    <a:pt x="8469" y="1086"/>
                  </a:cubicBezTo>
                  <a:cubicBezTo>
                    <a:pt x="8562" y="962"/>
                    <a:pt x="8624" y="807"/>
                    <a:pt x="8624" y="651"/>
                  </a:cubicBezTo>
                  <a:cubicBezTo>
                    <a:pt x="8655" y="310"/>
                    <a:pt x="8376" y="31"/>
                    <a:pt x="8034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5628820" y="1806450"/>
              <a:ext cx="326374" cy="34342"/>
            </a:xfrm>
            <a:custGeom>
              <a:avLst/>
              <a:gdLst/>
              <a:ahLst/>
              <a:cxnLst/>
              <a:rect l="l" t="t" r="r" b="b"/>
              <a:pathLst>
                <a:path w="12098" h="1273" extrusionOk="0">
                  <a:moveTo>
                    <a:pt x="807" y="1"/>
                  </a:moveTo>
                  <a:cubicBezTo>
                    <a:pt x="652" y="1"/>
                    <a:pt x="497" y="63"/>
                    <a:pt x="372" y="187"/>
                  </a:cubicBezTo>
                  <a:cubicBezTo>
                    <a:pt x="0" y="590"/>
                    <a:pt x="248" y="1241"/>
                    <a:pt x="807" y="1272"/>
                  </a:cubicBezTo>
                  <a:lnTo>
                    <a:pt x="11477" y="1272"/>
                  </a:lnTo>
                  <a:cubicBezTo>
                    <a:pt x="11632" y="1272"/>
                    <a:pt x="11788" y="1210"/>
                    <a:pt x="11912" y="1086"/>
                  </a:cubicBezTo>
                  <a:cubicBezTo>
                    <a:pt x="12036" y="962"/>
                    <a:pt x="12098" y="807"/>
                    <a:pt x="12098" y="652"/>
                  </a:cubicBezTo>
                  <a:cubicBezTo>
                    <a:pt x="12098" y="311"/>
                    <a:pt x="11819" y="32"/>
                    <a:pt x="11508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5" name="Google Shape;2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62350" y="4229019"/>
            <a:ext cx="1516775" cy="151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0715" y="-410858"/>
            <a:ext cx="1676900" cy="16735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266;p30">
            <a:extLst>
              <a:ext uri="{FF2B5EF4-FFF2-40B4-BE49-F238E27FC236}">
                <a16:creationId xmlns:a16="http://schemas.microsoft.com/office/drawing/2014/main" id="{4F62A883-C41B-8072-0C6A-BDBCD0BB3F80}"/>
              </a:ext>
            </a:extLst>
          </p:cNvPr>
          <p:cNvSpPr txBox="1">
            <a:spLocks/>
          </p:cNvSpPr>
          <p:nvPr/>
        </p:nvSpPr>
        <p:spPr>
          <a:xfrm>
            <a:off x="1548589" y="3830059"/>
            <a:ext cx="4673063" cy="872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/>
              <a:t>Also known as drinking water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/>
              <a:t>Supplied to households (“Domestic”)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/>
              <a:t>And offices/shopping malls </a:t>
            </a:r>
            <a:r>
              <a:rPr lang="en-US" sz="1100" err="1"/>
              <a:t>etc</a:t>
            </a:r>
            <a:r>
              <a:rPr lang="en-US" sz="1100"/>
              <a:t> (“Non-domestic”)</a:t>
            </a:r>
          </a:p>
        </p:txBody>
      </p:sp>
      <p:sp>
        <p:nvSpPr>
          <p:cNvPr id="70" name="Right Brace 69">
            <a:extLst>
              <a:ext uri="{FF2B5EF4-FFF2-40B4-BE49-F238E27FC236}">
                <a16:creationId xmlns:a16="http://schemas.microsoft.com/office/drawing/2014/main" id="{900FE761-4635-85C4-993A-0F033CC9E58C}"/>
              </a:ext>
            </a:extLst>
          </p:cNvPr>
          <p:cNvSpPr/>
          <p:nvPr/>
        </p:nvSpPr>
        <p:spPr>
          <a:xfrm rot="5400000">
            <a:off x="2813956" y="820767"/>
            <a:ext cx="285930" cy="5086667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1" name="Right Brace 70">
            <a:extLst>
              <a:ext uri="{FF2B5EF4-FFF2-40B4-BE49-F238E27FC236}">
                <a16:creationId xmlns:a16="http://schemas.microsoft.com/office/drawing/2014/main" id="{0A2DA59C-01E9-E0BC-E2A2-5AF6CE8C354F}"/>
              </a:ext>
            </a:extLst>
          </p:cNvPr>
          <p:cNvSpPr/>
          <p:nvPr/>
        </p:nvSpPr>
        <p:spPr>
          <a:xfrm rot="5400000">
            <a:off x="7205680" y="2310814"/>
            <a:ext cx="303936" cy="2088568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2" name="Google Shape;266;p30">
            <a:extLst>
              <a:ext uri="{FF2B5EF4-FFF2-40B4-BE49-F238E27FC236}">
                <a16:creationId xmlns:a16="http://schemas.microsoft.com/office/drawing/2014/main" id="{35982131-95A5-FF3F-A483-A02C1B1B2B3E}"/>
              </a:ext>
            </a:extLst>
          </p:cNvPr>
          <p:cNvSpPr txBox="1">
            <a:spLocks/>
          </p:cNvSpPr>
          <p:nvPr/>
        </p:nvSpPr>
        <p:spPr>
          <a:xfrm>
            <a:off x="5617538" y="3848216"/>
            <a:ext cx="3580972" cy="1046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/>
              <a:t>Used for industry, factories, construction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/>
              <a:t>Supplied to factories for washing, irrigation </a:t>
            </a:r>
            <a:r>
              <a:rPr lang="en-US" sz="1100" err="1"/>
              <a:t>etc</a:t>
            </a:r>
            <a:endParaRPr lang="en-US" sz="11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/>
              <a:t>Can be mixed with raw water and processed to become drinkable</a:t>
            </a:r>
          </a:p>
        </p:txBody>
      </p:sp>
      <p:sp>
        <p:nvSpPr>
          <p:cNvPr id="75" name="Google Shape;629;p38">
            <a:extLst>
              <a:ext uri="{FF2B5EF4-FFF2-40B4-BE49-F238E27FC236}">
                <a16:creationId xmlns:a16="http://schemas.microsoft.com/office/drawing/2014/main" id="{FFF85B0E-5A5C-01DC-826A-E46A0B6D6A7C}"/>
              </a:ext>
            </a:extLst>
          </p:cNvPr>
          <p:cNvSpPr/>
          <p:nvPr/>
        </p:nvSpPr>
        <p:spPr>
          <a:xfrm>
            <a:off x="4465378" y="1386869"/>
            <a:ext cx="745578" cy="739179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FFF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640;p38">
            <a:extLst>
              <a:ext uri="{FF2B5EF4-FFF2-40B4-BE49-F238E27FC236}">
                <a16:creationId xmlns:a16="http://schemas.microsoft.com/office/drawing/2014/main" id="{6744D853-8057-ADDD-E256-8769A9D2F4A6}"/>
              </a:ext>
            </a:extLst>
          </p:cNvPr>
          <p:cNvGrpSpPr/>
          <p:nvPr/>
        </p:nvGrpSpPr>
        <p:grpSpPr>
          <a:xfrm>
            <a:off x="4622248" y="1589071"/>
            <a:ext cx="431834" cy="334764"/>
            <a:chOff x="3168553" y="2202237"/>
            <a:chExt cx="375770" cy="291276"/>
          </a:xfrm>
        </p:grpSpPr>
        <p:sp>
          <p:nvSpPr>
            <p:cNvPr id="77" name="Google Shape;641;p38">
              <a:extLst>
                <a:ext uri="{FF2B5EF4-FFF2-40B4-BE49-F238E27FC236}">
                  <a16:creationId xmlns:a16="http://schemas.microsoft.com/office/drawing/2014/main" id="{5524E75C-94B6-CB0D-C402-2C3A5E3C4E56}"/>
                </a:ext>
              </a:extLst>
            </p:cNvPr>
            <p:cNvSpPr/>
            <p:nvPr/>
          </p:nvSpPr>
          <p:spPr>
            <a:xfrm>
              <a:off x="3168553" y="2218370"/>
              <a:ext cx="375770" cy="102757"/>
            </a:xfrm>
            <a:custGeom>
              <a:avLst/>
              <a:gdLst/>
              <a:ahLst/>
              <a:cxnLst/>
              <a:rect l="l" t="t" r="r" b="b"/>
              <a:pathLst>
                <a:path w="13929" h="3809" extrusionOk="0">
                  <a:moveTo>
                    <a:pt x="1071" y="1"/>
                  </a:moveTo>
                  <a:cubicBezTo>
                    <a:pt x="807" y="1"/>
                    <a:pt x="543" y="102"/>
                    <a:pt x="342" y="303"/>
                  </a:cubicBezTo>
                  <a:cubicBezTo>
                    <a:pt x="125" y="520"/>
                    <a:pt x="0" y="799"/>
                    <a:pt x="0" y="1079"/>
                  </a:cubicBezTo>
                  <a:lnTo>
                    <a:pt x="0" y="3808"/>
                  </a:lnTo>
                  <a:lnTo>
                    <a:pt x="13928" y="3808"/>
                  </a:lnTo>
                  <a:lnTo>
                    <a:pt x="13928" y="1079"/>
                  </a:lnTo>
                  <a:cubicBezTo>
                    <a:pt x="13928" y="924"/>
                    <a:pt x="13897" y="799"/>
                    <a:pt x="13866" y="675"/>
                  </a:cubicBezTo>
                  <a:cubicBezTo>
                    <a:pt x="13677" y="242"/>
                    <a:pt x="13282" y="14"/>
                    <a:pt x="12876" y="14"/>
                  </a:cubicBezTo>
                  <a:cubicBezTo>
                    <a:pt x="12614" y="14"/>
                    <a:pt x="12348" y="109"/>
                    <a:pt x="12129" y="303"/>
                  </a:cubicBezTo>
                  <a:cubicBezTo>
                    <a:pt x="11943" y="520"/>
                    <a:pt x="11664" y="613"/>
                    <a:pt x="11416" y="613"/>
                  </a:cubicBezTo>
                  <a:cubicBezTo>
                    <a:pt x="11136" y="613"/>
                    <a:pt x="10857" y="520"/>
                    <a:pt x="10671" y="303"/>
                  </a:cubicBezTo>
                  <a:cubicBezTo>
                    <a:pt x="10469" y="102"/>
                    <a:pt x="10198" y="1"/>
                    <a:pt x="9927" y="1"/>
                  </a:cubicBezTo>
                  <a:cubicBezTo>
                    <a:pt x="9655" y="1"/>
                    <a:pt x="9384" y="102"/>
                    <a:pt x="9182" y="303"/>
                  </a:cubicBezTo>
                  <a:cubicBezTo>
                    <a:pt x="8981" y="520"/>
                    <a:pt x="8717" y="629"/>
                    <a:pt x="8453" y="629"/>
                  </a:cubicBezTo>
                  <a:cubicBezTo>
                    <a:pt x="8190" y="629"/>
                    <a:pt x="7926" y="520"/>
                    <a:pt x="7724" y="303"/>
                  </a:cubicBezTo>
                  <a:cubicBezTo>
                    <a:pt x="7530" y="136"/>
                    <a:pt x="7310" y="19"/>
                    <a:pt x="7065" y="19"/>
                  </a:cubicBezTo>
                  <a:cubicBezTo>
                    <a:pt x="7037" y="19"/>
                    <a:pt x="7009" y="21"/>
                    <a:pt x="6980" y="24"/>
                  </a:cubicBezTo>
                  <a:cubicBezTo>
                    <a:pt x="6951" y="21"/>
                    <a:pt x="6922" y="19"/>
                    <a:pt x="6893" y="19"/>
                  </a:cubicBezTo>
                  <a:cubicBezTo>
                    <a:pt x="6644" y="19"/>
                    <a:pt x="6402" y="136"/>
                    <a:pt x="6235" y="303"/>
                  </a:cubicBezTo>
                  <a:cubicBezTo>
                    <a:pt x="6049" y="520"/>
                    <a:pt x="5770" y="613"/>
                    <a:pt x="5491" y="613"/>
                  </a:cubicBezTo>
                  <a:cubicBezTo>
                    <a:pt x="5212" y="613"/>
                    <a:pt x="4964" y="520"/>
                    <a:pt x="4746" y="303"/>
                  </a:cubicBezTo>
                  <a:cubicBezTo>
                    <a:pt x="4622" y="179"/>
                    <a:pt x="4436" y="55"/>
                    <a:pt x="4219" y="24"/>
                  </a:cubicBezTo>
                  <a:lnTo>
                    <a:pt x="4033" y="24"/>
                  </a:lnTo>
                  <a:cubicBezTo>
                    <a:pt x="4004" y="21"/>
                    <a:pt x="3975" y="19"/>
                    <a:pt x="3947" y="19"/>
                  </a:cubicBezTo>
                  <a:cubicBezTo>
                    <a:pt x="3697" y="19"/>
                    <a:pt x="3455" y="136"/>
                    <a:pt x="3288" y="303"/>
                  </a:cubicBezTo>
                  <a:cubicBezTo>
                    <a:pt x="3071" y="520"/>
                    <a:pt x="2823" y="613"/>
                    <a:pt x="2544" y="613"/>
                  </a:cubicBezTo>
                  <a:cubicBezTo>
                    <a:pt x="2265" y="613"/>
                    <a:pt x="1986" y="520"/>
                    <a:pt x="1800" y="303"/>
                  </a:cubicBezTo>
                  <a:cubicBezTo>
                    <a:pt x="1598" y="102"/>
                    <a:pt x="1334" y="1"/>
                    <a:pt x="1071" y="1"/>
                  </a:cubicBezTo>
                  <a:close/>
                </a:path>
              </a:pathLst>
            </a:custGeom>
            <a:solidFill>
              <a:srgbClr val="AAC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42;p38">
              <a:extLst>
                <a:ext uri="{FF2B5EF4-FFF2-40B4-BE49-F238E27FC236}">
                  <a16:creationId xmlns:a16="http://schemas.microsoft.com/office/drawing/2014/main" id="{95412BFC-F95A-B0F5-695E-D7735C4DBC9B}"/>
                </a:ext>
              </a:extLst>
            </p:cNvPr>
            <p:cNvSpPr/>
            <p:nvPr/>
          </p:nvSpPr>
          <p:spPr>
            <a:xfrm>
              <a:off x="3168553" y="2218990"/>
              <a:ext cx="113845" cy="102137"/>
            </a:xfrm>
            <a:custGeom>
              <a:avLst/>
              <a:gdLst/>
              <a:ahLst/>
              <a:cxnLst/>
              <a:rect l="l" t="t" r="r" b="b"/>
              <a:pathLst>
                <a:path w="4220" h="3786" extrusionOk="0">
                  <a:moveTo>
                    <a:pt x="4002" y="1"/>
                  </a:moveTo>
                  <a:cubicBezTo>
                    <a:pt x="3754" y="1"/>
                    <a:pt x="3475" y="94"/>
                    <a:pt x="3288" y="311"/>
                  </a:cubicBezTo>
                  <a:cubicBezTo>
                    <a:pt x="3071" y="497"/>
                    <a:pt x="2823" y="621"/>
                    <a:pt x="2544" y="621"/>
                  </a:cubicBezTo>
                  <a:cubicBezTo>
                    <a:pt x="2265" y="621"/>
                    <a:pt x="1986" y="497"/>
                    <a:pt x="1800" y="311"/>
                  </a:cubicBezTo>
                  <a:cubicBezTo>
                    <a:pt x="1598" y="110"/>
                    <a:pt x="1334" y="9"/>
                    <a:pt x="1067" y="9"/>
                  </a:cubicBezTo>
                  <a:cubicBezTo>
                    <a:pt x="799" y="9"/>
                    <a:pt x="528" y="110"/>
                    <a:pt x="311" y="311"/>
                  </a:cubicBezTo>
                  <a:cubicBezTo>
                    <a:pt x="125" y="497"/>
                    <a:pt x="0" y="776"/>
                    <a:pt x="0" y="1087"/>
                  </a:cubicBezTo>
                  <a:lnTo>
                    <a:pt x="0" y="3785"/>
                  </a:lnTo>
                  <a:lnTo>
                    <a:pt x="3288" y="3785"/>
                  </a:lnTo>
                  <a:cubicBezTo>
                    <a:pt x="3382" y="2483"/>
                    <a:pt x="3692" y="1211"/>
                    <a:pt x="4219" y="32"/>
                  </a:cubicBezTo>
                  <a:cubicBezTo>
                    <a:pt x="4157" y="1"/>
                    <a:pt x="4095" y="1"/>
                    <a:pt x="4002" y="1"/>
                  </a:cubicBez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43;p38">
              <a:extLst>
                <a:ext uri="{FF2B5EF4-FFF2-40B4-BE49-F238E27FC236}">
                  <a16:creationId xmlns:a16="http://schemas.microsoft.com/office/drawing/2014/main" id="{5410BB6F-DCAA-A5ED-FC57-0E84763A8C4C}"/>
                </a:ext>
              </a:extLst>
            </p:cNvPr>
            <p:cNvSpPr/>
            <p:nvPr/>
          </p:nvSpPr>
          <p:spPr>
            <a:xfrm>
              <a:off x="3168553" y="2303726"/>
              <a:ext cx="375770" cy="102757"/>
            </a:xfrm>
            <a:custGeom>
              <a:avLst/>
              <a:gdLst/>
              <a:ahLst/>
              <a:cxnLst/>
              <a:rect l="l" t="t" r="r" b="b"/>
              <a:pathLst>
                <a:path w="13929" h="3809" extrusionOk="0">
                  <a:moveTo>
                    <a:pt x="1071" y="1"/>
                  </a:moveTo>
                  <a:cubicBezTo>
                    <a:pt x="807" y="1"/>
                    <a:pt x="543" y="101"/>
                    <a:pt x="342" y="303"/>
                  </a:cubicBezTo>
                  <a:lnTo>
                    <a:pt x="0" y="644"/>
                  </a:lnTo>
                  <a:lnTo>
                    <a:pt x="0" y="3808"/>
                  </a:lnTo>
                  <a:lnTo>
                    <a:pt x="13928" y="3808"/>
                  </a:lnTo>
                  <a:lnTo>
                    <a:pt x="13928" y="644"/>
                  </a:lnTo>
                  <a:lnTo>
                    <a:pt x="13618" y="303"/>
                  </a:lnTo>
                  <a:cubicBezTo>
                    <a:pt x="13416" y="101"/>
                    <a:pt x="13153" y="1"/>
                    <a:pt x="12885" y="1"/>
                  </a:cubicBezTo>
                  <a:cubicBezTo>
                    <a:pt x="12618" y="1"/>
                    <a:pt x="12346" y="101"/>
                    <a:pt x="12129" y="303"/>
                  </a:cubicBezTo>
                  <a:cubicBezTo>
                    <a:pt x="11943" y="520"/>
                    <a:pt x="11664" y="613"/>
                    <a:pt x="11416" y="613"/>
                  </a:cubicBezTo>
                  <a:cubicBezTo>
                    <a:pt x="11136" y="613"/>
                    <a:pt x="10857" y="520"/>
                    <a:pt x="10671" y="303"/>
                  </a:cubicBezTo>
                  <a:cubicBezTo>
                    <a:pt x="10469" y="101"/>
                    <a:pt x="10198" y="1"/>
                    <a:pt x="9927" y="1"/>
                  </a:cubicBezTo>
                  <a:cubicBezTo>
                    <a:pt x="9655" y="1"/>
                    <a:pt x="9384" y="101"/>
                    <a:pt x="9182" y="303"/>
                  </a:cubicBezTo>
                  <a:cubicBezTo>
                    <a:pt x="8981" y="520"/>
                    <a:pt x="8717" y="629"/>
                    <a:pt x="8453" y="629"/>
                  </a:cubicBezTo>
                  <a:cubicBezTo>
                    <a:pt x="8190" y="629"/>
                    <a:pt x="7926" y="520"/>
                    <a:pt x="7724" y="303"/>
                  </a:cubicBezTo>
                  <a:cubicBezTo>
                    <a:pt x="7507" y="117"/>
                    <a:pt x="7259" y="24"/>
                    <a:pt x="6980" y="24"/>
                  </a:cubicBezTo>
                  <a:cubicBezTo>
                    <a:pt x="6701" y="24"/>
                    <a:pt x="6421" y="117"/>
                    <a:pt x="6235" y="303"/>
                  </a:cubicBezTo>
                  <a:cubicBezTo>
                    <a:pt x="6049" y="520"/>
                    <a:pt x="5770" y="613"/>
                    <a:pt x="5491" y="613"/>
                  </a:cubicBezTo>
                  <a:cubicBezTo>
                    <a:pt x="5212" y="613"/>
                    <a:pt x="4964" y="520"/>
                    <a:pt x="4746" y="303"/>
                  </a:cubicBezTo>
                  <a:cubicBezTo>
                    <a:pt x="4545" y="117"/>
                    <a:pt x="4281" y="24"/>
                    <a:pt x="4017" y="24"/>
                  </a:cubicBezTo>
                  <a:cubicBezTo>
                    <a:pt x="3754" y="24"/>
                    <a:pt x="3490" y="117"/>
                    <a:pt x="3288" y="303"/>
                  </a:cubicBezTo>
                  <a:cubicBezTo>
                    <a:pt x="3071" y="520"/>
                    <a:pt x="2823" y="613"/>
                    <a:pt x="2544" y="613"/>
                  </a:cubicBezTo>
                  <a:cubicBezTo>
                    <a:pt x="2265" y="613"/>
                    <a:pt x="1986" y="520"/>
                    <a:pt x="1800" y="303"/>
                  </a:cubicBezTo>
                  <a:cubicBezTo>
                    <a:pt x="1598" y="101"/>
                    <a:pt x="1334" y="1"/>
                    <a:pt x="1071" y="1"/>
                  </a:cubicBez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44;p38">
              <a:extLst>
                <a:ext uri="{FF2B5EF4-FFF2-40B4-BE49-F238E27FC236}">
                  <a16:creationId xmlns:a16="http://schemas.microsoft.com/office/drawing/2014/main" id="{B12748F8-3744-3A91-E39F-F68A327F8202}"/>
                </a:ext>
              </a:extLst>
            </p:cNvPr>
            <p:cNvSpPr/>
            <p:nvPr/>
          </p:nvSpPr>
          <p:spPr>
            <a:xfrm>
              <a:off x="3168553" y="2303726"/>
              <a:ext cx="101274" cy="102757"/>
            </a:xfrm>
            <a:custGeom>
              <a:avLst/>
              <a:gdLst/>
              <a:ahLst/>
              <a:cxnLst/>
              <a:rect l="l" t="t" r="r" b="b"/>
              <a:pathLst>
                <a:path w="3754" h="3809" extrusionOk="0">
                  <a:moveTo>
                    <a:pt x="1071" y="1"/>
                  </a:moveTo>
                  <a:cubicBezTo>
                    <a:pt x="807" y="1"/>
                    <a:pt x="543" y="101"/>
                    <a:pt x="342" y="303"/>
                  </a:cubicBezTo>
                  <a:lnTo>
                    <a:pt x="0" y="644"/>
                  </a:lnTo>
                  <a:lnTo>
                    <a:pt x="0" y="3808"/>
                  </a:lnTo>
                  <a:lnTo>
                    <a:pt x="3754" y="3808"/>
                  </a:lnTo>
                  <a:cubicBezTo>
                    <a:pt x="3351" y="2692"/>
                    <a:pt x="3195" y="1482"/>
                    <a:pt x="3319" y="303"/>
                  </a:cubicBezTo>
                  <a:lnTo>
                    <a:pt x="3319" y="303"/>
                  </a:lnTo>
                  <a:cubicBezTo>
                    <a:pt x="3102" y="520"/>
                    <a:pt x="2823" y="613"/>
                    <a:pt x="2544" y="613"/>
                  </a:cubicBezTo>
                  <a:cubicBezTo>
                    <a:pt x="2265" y="613"/>
                    <a:pt x="1986" y="520"/>
                    <a:pt x="1800" y="303"/>
                  </a:cubicBezTo>
                  <a:cubicBezTo>
                    <a:pt x="1598" y="101"/>
                    <a:pt x="1334" y="1"/>
                    <a:pt x="1071" y="1"/>
                  </a:cubicBezTo>
                  <a:close/>
                </a:path>
              </a:pathLst>
            </a:custGeom>
            <a:solidFill>
              <a:srgbClr val="699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645;p38">
              <a:extLst>
                <a:ext uri="{FF2B5EF4-FFF2-40B4-BE49-F238E27FC236}">
                  <a16:creationId xmlns:a16="http://schemas.microsoft.com/office/drawing/2014/main" id="{09620BC0-81D8-D97E-CD74-954408A824C3}"/>
                </a:ext>
              </a:extLst>
            </p:cNvPr>
            <p:cNvSpPr/>
            <p:nvPr/>
          </p:nvSpPr>
          <p:spPr>
            <a:xfrm>
              <a:off x="3168553" y="2389704"/>
              <a:ext cx="375770" cy="103809"/>
            </a:xfrm>
            <a:custGeom>
              <a:avLst/>
              <a:gdLst/>
              <a:ahLst/>
              <a:cxnLst/>
              <a:rect l="l" t="t" r="r" b="b"/>
              <a:pathLst>
                <a:path w="13929" h="3848" extrusionOk="0">
                  <a:moveTo>
                    <a:pt x="4002" y="1"/>
                  </a:moveTo>
                  <a:cubicBezTo>
                    <a:pt x="3847" y="1"/>
                    <a:pt x="3692" y="63"/>
                    <a:pt x="3568" y="125"/>
                  </a:cubicBezTo>
                  <a:cubicBezTo>
                    <a:pt x="3444" y="187"/>
                    <a:pt x="3351" y="249"/>
                    <a:pt x="3288" y="311"/>
                  </a:cubicBezTo>
                  <a:cubicBezTo>
                    <a:pt x="3071" y="528"/>
                    <a:pt x="2823" y="621"/>
                    <a:pt x="2544" y="621"/>
                  </a:cubicBezTo>
                  <a:cubicBezTo>
                    <a:pt x="2265" y="621"/>
                    <a:pt x="1986" y="528"/>
                    <a:pt x="1800" y="311"/>
                  </a:cubicBezTo>
                  <a:cubicBezTo>
                    <a:pt x="1598" y="109"/>
                    <a:pt x="1334" y="9"/>
                    <a:pt x="1067" y="9"/>
                  </a:cubicBezTo>
                  <a:cubicBezTo>
                    <a:pt x="799" y="9"/>
                    <a:pt x="528" y="109"/>
                    <a:pt x="311" y="311"/>
                  </a:cubicBezTo>
                  <a:lnTo>
                    <a:pt x="0" y="652"/>
                  </a:lnTo>
                  <a:lnTo>
                    <a:pt x="0" y="2575"/>
                  </a:lnTo>
                  <a:cubicBezTo>
                    <a:pt x="0" y="3258"/>
                    <a:pt x="559" y="3847"/>
                    <a:pt x="1272" y="3847"/>
                  </a:cubicBezTo>
                  <a:lnTo>
                    <a:pt x="12656" y="3847"/>
                  </a:lnTo>
                  <a:cubicBezTo>
                    <a:pt x="13370" y="3816"/>
                    <a:pt x="13928" y="3258"/>
                    <a:pt x="13928" y="2544"/>
                  </a:cubicBezTo>
                  <a:lnTo>
                    <a:pt x="13928" y="652"/>
                  </a:lnTo>
                  <a:lnTo>
                    <a:pt x="13618" y="311"/>
                  </a:lnTo>
                  <a:cubicBezTo>
                    <a:pt x="13416" y="109"/>
                    <a:pt x="13153" y="9"/>
                    <a:pt x="12885" y="9"/>
                  </a:cubicBezTo>
                  <a:cubicBezTo>
                    <a:pt x="12618" y="9"/>
                    <a:pt x="12346" y="109"/>
                    <a:pt x="12129" y="311"/>
                  </a:cubicBezTo>
                  <a:cubicBezTo>
                    <a:pt x="11943" y="528"/>
                    <a:pt x="11664" y="621"/>
                    <a:pt x="11385" y="621"/>
                  </a:cubicBezTo>
                  <a:cubicBezTo>
                    <a:pt x="11136" y="621"/>
                    <a:pt x="10857" y="528"/>
                    <a:pt x="10671" y="311"/>
                  </a:cubicBezTo>
                  <a:cubicBezTo>
                    <a:pt x="10469" y="109"/>
                    <a:pt x="10198" y="9"/>
                    <a:pt x="9927" y="9"/>
                  </a:cubicBezTo>
                  <a:cubicBezTo>
                    <a:pt x="9655" y="9"/>
                    <a:pt x="9384" y="109"/>
                    <a:pt x="9182" y="311"/>
                  </a:cubicBezTo>
                  <a:cubicBezTo>
                    <a:pt x="8981" y="513"/>
                    <a:pt x="8717" y="614"/>
                    <a:pt x="8453" y="614"/>
                  </a:cubicBezTo>
                  <a:cubicBezTo>
                    <a:pt x="8190" y="614"/>
                    <a:pt x="7926" y="513"/>
                    <a:pt x="7724" y="311"/>
                  </a:cubicBezTo>
                  <a:cubicBezTo>
                    <a:pt x="7507" y="125"/>
                    <a:pt x="7259" y="1"/>
                    <a:pt x="6980" y="1"/>
                  </a:cubicBezTo>
                  <a:cubicBezTo>
                    <a:pt x="6701" y="1"/>
                    <a:pt x="6421" y="125"/>
                    <a:pt x="6235" y="311"/>
                  </a:cubicBezTo>
                  <a:cubicBezTo>
                    <a:pt x="6049" y="528"/>
                    <a:pt x="5770" y="621"/>
                    <a:pt x="5491" y="621"/>
                  </a:cubicBezTo>
                  <a:cubicBezTo>
                    <a:pt x="5212" y="621"/>
                    <a:pt x="4964" y="528"/>
                    <a:pt x="4746" y="311"/>
                  </a:cubicBezTo>
                  <a:cubicBezTo>
                    <a:pt x="4560" y="125"/>
                    <a:pt x="4281" y="1"/>
                    <a:pt x="4002" y="1"/>
                  </a:cubicBezTo>
                  <a:close/>
                </a:path>
              </a:pathLst>
            </a:custGeom>
            <a:solidFill>
              <a:srgbClr val="699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46;p38">
              <a:extLst>
                <a:ext uri="{FF2B5EF4-FFF2-40B4-BE49-F238E27FC236}">
                  <a16:creationId xmlns:a16="http://schemas.microsoft.com/office/drawing/2014/main" id="{F8ED57BB-B6FF-610B-5475-09C1D9C06F52}"/>
                </a:ext>
              </a:extLst>
            </p:cNvPr>
            <p:cNvSpPr/>
            <p:nvPr/>
          </p:nvSpPr>
          <p:spPr>
            <a:xfrm>
              <a:off x="3168553" y="2389919"/>
              <a:ext cx="162378" cy="103594"/>
            </a:xfrm>
            <a:custGeom>
              <a:avLst/>
              <a:gdLst/>
              <a:ahLst/>
              <a:cxnLst/>
              <a:rect l="l" t="t" r="r" b="b"/>
              <a:pathLst>
                <a:path w="6019" h="3840" extrusionOk="0">
                  <a:moveTo>
                    <a:pt x="1071" y="1"/>
                  </a:moveTo>
                  <a:cubicBezTo>
                    <a:pt x="807" y="1"/>
                    <a:pt x="543" y="101"/>
                    <a:pt x="342" y="303"/>
                  </a:cubicBezTo>
                  <a:lnTo>
                    <a:pt x="0" y="644"/>
                  </a:lnTo>
                  <a:lnTo>
                    <a:pt x="0" y="2567"/>
                  </a:lnTo>
                  <a:cubicBezTo>
                    <a:pt x="0" y="3250"/>
                    <a:pt x="559" y="3839"/>
                    <a:pt x="1272" y="3839"/>
                  </a:cubicBezTo>
                  <a:lnTo>
                    <a:pt x="6018" y="3839"/>
                  </a:lnTo>
                  <a:cubicBezTo>
                    <a:pt x="4839" y="2878"/>
                    <a:pt x="4002" y="1575"/>
                    <a:pt x="3568" y="117"/>
                  </a:cubicBezTo>
                  <a:cubicBezTo>
                    <a:pt x="3444" y="179"/>
                    <a:pt x="3351" y="241"/>
                    <a:pt x="3288" y="303"/>
                  </a:cubicBezTo>
                  <a:cubicBezTo>
                    <a:pt x="3071" y="520"/>
                    <a:pt x="2823" y="613"/>
                    <a:pt x="2544" y="613"/>
                  </a:cubicBezTo>
                  <a:cubicBezTo>
                    <a:pt x="2265" y="613"/>
                    <a:pt x="1986" y="520"/>
                    <a:pt x="1800" y="303"/>
                  </a:cubicBezTo>
                  <a:cubicBezTo>
                    <a:pt x="1598" y="101"/>
                    <a:pt x="1334" y="1"/>
                    <a:pt x="1071" y="1"/>
                  </a:cubicBezTo>
                  <a:close/>
                </a:path>
              </a:pathLst>
            </a:custGeom>
            <a:solidFill>
              <a:srgbClr val="438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47;p38">
              <a:extLst>
                <a:ext uri="{FF2B5EF4-FFF2-40B4-BE49-F238E27FC236}">
                  <a16:creationId xmlns:a16="http://schemas.microsoft.com/office/drawing/2014/main" id="{5EA406D1-58F3-C0D4-4EE4-97FD39391B45}"/>
                </a:ext>
              </a:extLst>
            </p:cNvPr>
            <p:cNvSpPr/>
            <p:nvPr/>
          </p:nvSpPr>
          <p:spPr>
            <a:xfrm>
              <a:off x="3394490" y="2436510"/>
              <a:ext cx="41869" cy="36258"/>
            </a:xfrm>
            <a:custGeom>
              <a:avLst/>
              <a:gdLst/>
              <a:ahLst/>
              <a:cxnLst/>
              <a:rect l="l" t="t" r="r" b="b"/>
              <a:pathLst>
                <a:path w="1552" h="1344" extrusionOk="0">
                  <a:moveTo>
                    <a:pt x="773" y="1"/>
                  </a:moveTo>
                  <a:cubicBezTo>
                    <a:pt x="370" y="1"/>
                    <a:pt x="60" y="272"/>
                    <a:pt x="1" y="654"/>
                  </a:cubicBezTo>
                  <a:cubicBezTo>
                    <a:pt x="1" y="1067"/>
                    <a:pt x="321" y="1343"/>
                    <a:pt x="662" y="1343"/>
                  </a:cubicBezTo>
                  <a:cubicBezTo>
                    <a:pt x="807" y="1343"/>
                    <a:pt x="956" y="1293"/>
                    <a:pt x="1086" y="1182"/>
                  </a:cubicBezTo>
                  <a:cubicBezTo>
                    <a:pt x="1552" y="840"/>
                    <a:pt x="1365" y="127"/>
                    <a:pt x="838" y="3"/>
                  </a:cubicBezTo>
                  <a:cubicBezTo>
                    <a:pt x="816" y="1"/>
                    <a:pt x="794" y="1"/>
                    <a:pt x="7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648;p38">
              <a:extLst>
                <a:ext uri="{FF2B5EF4-FFF2-40B4-BE49-F238E27FC236}">
                  <a16:creationId xmlns:a16="http://schemas.microsoft.com/office/drawing/2014/main" id="{7F519A11-25BD-CF65-43C0-581F49671C4E}"/>
                </a:ext>
              </a:extLst>
            </p:cNvPr>
            <p:cNvSpPr/>
            <p:nvPr/>
          </p:nvSpPr>
          <p:spPr>
            <a:xfrm>
              <a:off x="3330068" y="2433569"/>
              <a:ext cx="52741" cy="22283"/>
            </a:xfrm>
            <a:custGeom>
              <a:avLst/>
              <a:gdLst/>
              <a:ahLst/>
              <a:cxnLst/>
              <a:rect l="l" t="t" r="r" b="b"/>
              <a:pathLst>
                <a:path w="1955" h="826" extrusionOk="0">
                  <a:moveTo>
                    <a:pt x="446" y="0"/>
                  </a:moveTo>
                  <a:cubicBezTo>
                    <a:pt x="346" y="0"/>
                    <a:pt x="259" y="34"/>
                    <a:pt x="186" y="143"/>
                  </a:cubicBezTo>
                  <a:cubicBezTo>
                    <a:pt x="0" y="422"/>
                    <a:pt x="403" y="825"/>
                    <a:pt x="993" y="825"/>
                  </a:cubicBezTo>
                  <a:cubicBezTo>
                    <a:pt x="1551" y="825"/>
                    <a:pt x="1954" y="422"/>
                    <a:pt x="1799" y="143"/>
                  </a:cubicBezTo>
                  <a:cubicBezTo>
                    <a:pt x="1726" y="34"/>
                    <a:pt x="1635" y="0"/>
                    <a:pt x="1531" y="0"/>
                  </a:cubicBezTo>
                  <a:cubicBezTo>
                    <a:pt x="1370" y="0"/>
                    <a:pt x="1182" y="81"/>
                    <a:pt x="993" y="81"/>
                  </a:cubicBezTo>
                  <a:cubicBezTo>
                    <a:pt x="785" y="81"/>
                    <a:pt x="600" y="0"/>
                    <a:pt x="446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649;p38">
              <a:extLst>
                <a:ext uri="{FF2B5EF4-FFF2-40B4-BE49-F238E27FC236}">
                  <a16:creationId xmlns:a16="http://schemas.microsoft.com/office/drawing/2014/main" id="{F89EA255-56F5-2683-C9DB-3871ACBF04E7}"/>
                </a:ext>
              </a:extLst>
            </p:cNvPr>
            <p:cNvSpPr/>
            <p:nvPr/>
          </p:nvSpPr>
          <p:spPr>
            <a:xfrm>
              <a:off x="3273981" y="2436510"/>
              <a:ext cx="41869" cy="36096"/>
            </a:xfrm>
            <a:custGeom>
              <a:avLst/>
              <a:gdLst/>
              <a:ahLst/>
              <a:cxnLst/>
              <a:rect l="l" t="t" r="r" b="b"/>
              <a:pathLst>
                <a:path w="1552" h="1338" extrusionOk="0">
                  <a:moveTo>
                    <a:pt x="777" y="1"/>
                  </a:moveTo>
                  <a:cubicBezTo>
                    <a:pt x="398" y="1"/>
                    <a:pt x="60" y="272"/>
                    <a:pt x="1" y="654"/>
                  </a:cubicBezTo>
                  <a:cubicBezTo>
                    <a:pt x="1" y="1051"/>
                    <a:pt x="329" y="1338"/>
                    <a:pt x="675" y="1338"/>
                  </a:cubicBezTo>
                  <a:cubicBezTo>
                    <a:pt x="816" y="1338"/>
                    <a:pt x="961" y="1290"/>
                    <a:pt x="1087" y="1182"/>
                  </a:cubicBezTo>
                  <a:cubicBezTo>
                    <a:pt x="1552" y="840"/>
                    <a:pt x="1366" y="127"/>
                    <a:pt x="838" y="3"/>
                  </a:cubicBezTo>
                  <a:cubicBezTo>
                    <a:pt x="818" y="1"/>
                    <a:pt x="798" y="1"/>
                    <a:pt x="7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650;p38">
              <a:extLst>
                <a:ext uri="{FF2B5EF4-FFF2-40B4-BE49-F238E27FC236}">
                  <a16:creationId xmlns:a16="http://schemas.microsoft.com/office/drawing/2014/main" id="{563D5791-E124-330C-0400-311770423E23}"/>
                </a:ext>
              </a:extLst>
            </p:cNvPr>
            <p:cNvSpPr/>
            <p:nvPr/>
          </p:nvSpPr>
          <p:spPr>
            <a:xfrm>
              <a:off x="3248056" y="2280310"/>
              <a:ext cx="82039" cy="81067"/>
            </a:xfrm>
            <a:custGeom>
              <a:avLst/>
              <a:gdLst/>
              <a:ahLst/>
              <a:cxnLst/>
              <a:rect l="l" t="t" r="r" b="b"/>
              <a:pathLst>
                <a:path w="3041" h="3005" extrusionOk="0">
                  <a:moveTo>
                    <a:pt x="1477" y="1"/>
                  </a:moveTo>
                  <a:cubicBezTo>
                    <a:pt x="1316" y="1"/>
                    <a:pt x="1152" y="28"/>
                    <a:pt x="993" y="85"/>
                  </a:cubicBezTo>
                  <a:cubicBezTo>
                    <a:pt x="0" y="458"/>
                    <a:pt x="0" y="1823"/>
                    <a:pt x="931" y="2226"/>
                  </a:cubicBezTo>
                  <a:cubicBezTo>
                    <a:pt x="1365" y="2412"/>
                    <a:pt x="1768" y="2629"/>
                    <a:pt x="2141" y="2908"/>
                  </a:cubicBezTo>
                  <a:cubicBezTo>
                    <a:pt x="2229" y="2974"/>
                    <a:pt x="2328" y="3005"/>
                    <a:pt x="2424" y="3005"/>
                  </a:cubicBezTo>
                  <a:cubicBezTo>
                    <a:pt x="2599" y="3005"/>
                    <a:pt x="2763" y="2902"/>
                    <a:pt x="2823" y="2722"/>
                  </a:cubicBezTo>
                  <a:cubicBezTo>
                    <a:pt x="3009" y="2164"/>
                    <a:pt x="3040" y="1605"/>
                    <a:pt x="2885" y="1047"/>
                  </a:cubicBezTo>
                  <a:cubicBezTo>
                    <a:pt x="2688" y="406"/>
                    <a:pt x="2100" y="1"/>
                    <a:pt x="1477" y="1"/>
                  </a:cubicBezTo>
                  <a:close/>
                </a:path>
              </a:pathLst>
            </a:custGeom>
            <a:solidFill>
              <a:srgbClr val="699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651;p38">
              <a:extLst>
                <a:ext uri="{FF2B5EF4-FFF2-40B4-BE49-F238E27FC236}">
                  <a16:creationId xmlns:a16="http://schemas.microsoft.com/office/drawing/2014/main" id="{4B5F83A5-D65F-9452-896D-50EDAB4E71DC}"/>
                </a:ext>
              </a:extLst>
            </p:cNvPr>
            <p:cNvSpPr/>
            <p:nvPr/>
          </p:nvSpPr>
          <p:spPr>
            <a:xfrm>
              <a:off x="3371073" y="2275805"/>
              <a:ext cx="65286" cy="63748"/>
            </a:xfrm>
            <a:custGeom>
              <a:avLst/>
              <a:gdLst/>
              <a:ahLst/>
              <a:cxnLst/>
              <a:rect l="l" t="t" r="r" b="b"/>
              <a:pathLst>
                <a:path w="2420" h="2363" extrusionOk="0">
                  <a:moveTo>
                    <a:pt x="1229" y="1"/>
                  </a:moveTo>
                  <a:cubicBezTo>
                    <a:pt x="734" y="1"/>
                    <a:pt x="272" y="318"/>
                    <a:pt x="124" y="811"/>
                  </a:cubicBezTo>
                  <a:cubicBezTo>
                    <a:pt x="0" y="1245"/>
                    <a:pt x="31" y="1710"/>
                    <a:pt x="186" y="2145"/>
                  </a:cubicBezTo>
                  <a:cubicBezTo>
                    <a:pt x="227" y="2287"/>
                    <a:pt x="361" y="2363"/>
                    <a:pt x="493" y="2363"/>
                  </a:cubicBezTo>
                  <a:cubicBezTo>
                    <a:pt x="561" y="2363"/>
                    <a:pt x="629" y="2342"/>
                    <a:pt x="683" y="2300"/>
                  </a:cubicBezTo>
                  <a:cubicBezTo>
                    <a:pt x="993" y="2052"/>
                    <a:pt x="1303" y="1896"/>
                    <a:pt x="1644" y="1772"/>
                  </a:cubicBezTo>
                  <a:cubicBezTo>
                    <a:pt x="2420" y="1431"/>
                    <a:pt x="2389" y="345"/>
                    <a:pt x="1613" y="66"/>
                  </a:cubicBezTo>
                  <a:cubicBezTo>
                    <a:pt x="1486" y="22"/>
                    <a:pt x="1356" y="1"/>
                    <a:pt x="1229" y="1"/>
                  </a:cubicBezTo>
                  <a:close/>
                </a:path>
              </a:pathLst>
            </a:custGeom>
            <a:solidFill>
              <a:srgbClr val="699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652;p38">
              <a:extLst>
                <a:ext uri="{FF2B5EF4-FFF2-40B4-BE49-F238E27FC236}">
                  <a16:creationId xmlns:a16="http://schemas.microsoft.com/office/drawing/2014/main" id="{F16A1C65-EE11-4C66-0DFB-7ECBB82B6F77}"/>
                </a:ext>
              </a:extLst>
            </p:cNvPr>
            <p:cNvSpPr/>
            <p:nvPr/>
          </p:nvSpPr>
          <p:spPr>
            <a:xfrm>
              <a:off x="3333413" y="2202237"/>
              <a:ext cx="52741" cy="56761"/>
            </a:xfrm>
            <a:custGeom>
              <a:avLst/>
              <a:gdLst/>
              <a:ahLst/>
              <a:cxnLst/>
              <a:rect l="l" t="t" r="r" b="b"/>
              <a:pathLst>
                <a:path w="1955" h="2104" extrusionOk="0">
                  <a:moveTo>
                    <a:pt x="0" y="932"/>
                  </a:moveTo>
                  <a:lnTo>
                    <a:pt x="0" y="963"/>
                  </a:lnTo>
                  <a:cubicBezTo>
                    <a:pt x="0" y="954"/>
                    <a:pt x="0" y="945"/>
                    <a:pt x="1" y="936"/>
                  </a:cubicBezTo>
                  <a:lnTo>
                    <a:pt x="1" y="936"/>
                  </a:lnTo>
                  <a:cubicBezTo>
                    <a:pt x="0" y="935"/>
                    <a:pt x="0" y="934"/>
                    <a:pt x="0" y="932"/>
                  </a:cubicBezTo>
                  <a:close/>
                  <a:moveTo>
                    <a:pt x="940" y="0"/>
                  </a:moveTo>
                  <a:cubicBezTo>
                    <a:pt x="443" y="0"/>
                    <a:pt x="15" y="410"/>
                    <a:pt x="1" y="936"/>
                  </a:cubicBezTo>
                  <a:lnTo>
                    <a:pt x="1" y="936"/>
                  </a:lnTo>
                  <a:cubicBezTo>
                    <a:pt x="32" y="1307"/>
                    <a:pt x="156" y="1678"/>
                    <a:pt x="372" y="1987"/>
                  </a:cubicBezTo>
                  <a:cubicBezTo>
                    <a:pt x="435" y="2064"/>
                    <a:pt x="520" y="2103"/>
                    <a:pt x="601" y="2103"/>
                  </a:cubicBezTo>
                  <a:cubicBezTo>
                    <a:pt x="683" y="2103"/>
                    <a:pt x="760" y="2064"/>
                    <a:pt x="807" y="1987"/>
                  </a:cubicBezTo>
                  <a:cubicBezTo>
                    <a:pt x="993" y="1739"/>
                    <a:pt x="1210" y="1522"/>
                    <a:pt x="1427" y="1304"/>
                  </a:cubicBezTo>
                  <a:cubicBezTo>
                    <a:pt x="1954" y="870"/>
                    <a:pt x="1675" y="33"/>
                    <a:pt x="993" y="2"/>
                  </a:cubicBezTo>
                  <a:cubicBezTo>
                    <a:pt x="975" y="1"/>
                    <a:pt x="957" y="0"/>
                    <a:pt x="940" y="0"/>
                  </a:cubicBezTo>
                  <a:close/>
                </a:path>
              </a:pathLst>
            </a:custGeom>
            <a:solidFill>
              <a:srgbClr val="699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653;p38">
              <a:extLst>
                <a:ext uri="{FF2B5EF4-FFF2-40B4-BE49-F238E27FC236}">
                  <a16:creationId xmlns:a16="http://schemas.microsoft.com/office/drawing/2014/main" id="{D8100CAB-C878-8656-E70B-273A466278B1}"/>
                </a:ext>
              </a:extLst>
            </p:cNvPr>
            <p:cNvSpPr/>
            <p:nvPr/>
          </p:nvSpPr>
          <p:spPr>
            <a:xfrm>
              <a:off x="3291436" y="2425719"/>
              <a:ext cx="36285" cy="15917"/>
            </a:xfrm>
            <a:custGeom>
              <a:avLst/>
              <a:gdLst/>
              <a:ahLst/>
              <a:cxnLst/>
              <a:rect l="l" t="t" r="r" b="b"/>
              <a:pathLst>
                <a:path w="1345" h="590" extrusionOk="0">
                  <a:moveTo>
                    <a:pt x="305" y="1"/>
                  </a:moveTo>
                  <a:cubicBezTo>
                    <a:pt x="144" y="1"/>
                    <a:pt x="0" y="212"/>
                    <a:pt x="160" y="372"/>
                  </a:cubicBezTo>
                  <a:cubicBezTo>
                    <a:pt x="284" y="496"/>
                    <a:pt x="471" y="589"/>
                    <a:pt x="657" y="589"/>
                  </a:cubicBezTo>
                  <a:cubicBezTo>
                    <a:pt x="874" y="589"/>
                    <a:pt x="1060" y="496"/>
                    <a:pt x="1184" y="372"/>
                  </a:cubicBezTo>
                  <a:cubicBezTo>
                    <a:pt x="1344" y="212"/>
                    <a:pt x="1201" y="1"/>
                    <a:pt x="1039" y="1"/>
                  </a:cubicBezTo>
                  <a:cubicBezTo>
                    <a:pt x="982" y="1"/>
                    <a:pt x="923" y="28"/>
                    <a:pt x="874" y="93"/>
                  </a:cubicBezTo>
                  <a:cubicBezTo>
                    <a:pt x="812" y="155"/>
                    <a:pt x="734" y="186"/>
                    <a:pt x="661" y="186"/>
                  </a:cubicBezTo>
                  <a:cubicBezTo>
                    <a:pt x="587" y="186"/>
                    <a:pt x="517" y="155"/>
                    <a:pt x="471" y="93"/>
                  </a:cubicBezTo>
                  <a:cubicBezTo>
                    <a:pt x="422" y="28"/>
                    <a:pt x="362" y="1"/>
                    <a:pt x="305" y="1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654;p38">
              <a:extLst>
                <a:ext uri="{FF2B5EF4-FFF2-40B4-BE49-F238E27FC236}">
                  <a16:creationId xmlns:a16="http://schemas.microsoft.com/office/drawing/2014/main" id="{E79E2FEE-3F91-2377-7706-156B76EEE1E8}"/>
                </a:ext>
              </a:extLst>
            </p:cNvPr>
            <p:cNvSpPr/>
            <p:nvPr/>
          </p:nvSpPr>
          <p:spPr>
            <a:xfrm>
              <a:off x="3387799" y="2426204"/>
              <a:ext cx="31833" cy="15431"/>
            </a:xfrm>
            <a:custGeom>
              <a:avLst/>
              <a:gdLst/>
              <a:ahLst/>
              <a:cxnLst/>
              <a:rect l="l" t="t" r="r" b="b"/>
              <a:pathLst>
                <a:path w="1180" h="572" extrusionOk="0">
                  <a:moveTo>
                    <a:pt x="229" y="1"/>
                  </a:moveTo>
                  <a:cubicBezTo>
                    <a:pt x="183" y="1"/>
                    <a:pt x="135" y="16"/>
                    <a:pt x="94" y="44"/>
                  </a:cubicBezTo>
                  <a:cubicBezTo>
                    <a:pt x="0" y="137"/>
                    <a:pt x="0" y="261"/>
                    <a:pt x="63" y="354"/>
                  </a:cubicBezTo>
                  <a:cubicBezTo>
                    <a:pt x="218" y="478"/>
                    <a:pt x="404" y="571"/>
                    <a:pt x="590" y="571"/>
                  </a:cubicBezTo>
                  <a:cubicBezTo>
                    <a:pt x="776" y="571"/>
                    <a:pt x="993" y="478"/>
                    <a:pt x="1117" y="354"/>
                  </a:cubicBezTo>
                  <a:cubicBezTo>
                    <a:pt x="1179" y="261"/>
                    <a:pt x="1179" y="137"/>
                    <a:pt x="1086" y="44"/>
                  </a:cubicBezTo>
                  <a:cubicBezTo>
                    <a:pt x="1044" y="16"/>
                    <a:pt x="996" y="1"/>
                    <a:pt x="950" y="1"/>
                  </a:cubicBezTo>
                  <a:cubicBezTo>
                    <a:pt x="894" y="1"/>
                    <a:pt x="841" y="24"/>
                    <a:pt x="807" y="75"/>
                  </a:cubicBezTo>
                  <a:cubicBezTo>
                    <a:pt x="745" y="137"/>
                    <a:pt x="667" y="168"/>
                    <a:pt x="590" y="168"/>
                  </a:cubicBezTo>
                  <a:cubicBezTo>
                    <a:pt x="512" y="168"/>
                    <a:pt x="435" y="137"/>
                    <a:pt x="373" y="75"/>
                  </a:cubicBezTo>
                  <a:cubicBezTo>
                    <a:pt x="339" y="24"/>
                    <a:pt x="286" y="1"/>
                    <a:pt x="229" y="1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203;p29">
            <a:extLst>
              <a:ext uri="{FF2B5EF4-FFF2-40B4-BE49-F238E27FC236}">
                <a16:creationId xmlns:a16="http://schemas.microsoft.com/office/drawing/2014/main" id="{C7F9BD39-1633-FFFE-8EC4-A61CD5C8E40A}"/>
              </a:ext>
            </a:extLst>
          </p:cNvPr>
          <p:cNvSpPr txBox="1">
            <a:spLocks/>
          </p:cNvSpPr>
          <p:nvPr/>
        </p:nvSpPr>
        <p:spPr>
          <a:xfrm>
            <a:off x="3452770" y="2144770"/>
            <a:ext cx="2768882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Secular One"/>
              <a:buNone/>
              <a:defRPr sz="2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Secular One"/>
              <a:buNone/>
              <a:defRPr sz="2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Secular One"/>
              <a:buNone/>
              <a:defRPr sz="2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Secular One"/>
              <a:buNone/>
              <a:defRPr sz="2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Secular One"/>
              <a:buNone/>
              <a:defRPr sz="2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Secular One"/>
              <a:buNone/>
              <a:defRPr sz="2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Secular One"/>
              <a:buNone/>
              <a:defRPr sz="2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Secular One"/>
              <a:buNone/>
              <a:defRPr sz="2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Secular One"/>
              <a:buNone/>
              <a:defRPr sz="2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-SG" sz="1400"/>
              <a:t>Imported water</a:t>
            </a:r>
          </a:p>
        </p:txBody>
      </p:sp>
      <p:sp>
        <p:nvSpPr>
          <p:cNvPr id="92" name="Google Shape;204;p29">
            <a:extLst>
              <a:ext uri="{FF2B5EF4-FFF2-40B4-BE49-F238E27FC236}">
                <a16:creationId xmlns:a16="http://schemas.microsoft.com/office/drawing/2014/main" id="{71D554D4-D6B8-065A-FBB4-006F77FEC6CF}"/>
              </a:ext>
            </a:extLst>
          </p:cNvPr>
          <p:cNvSpPr txBox="1">
            <a:spLocks/>
          </p:cNvSpPr>
          <p:nvPr/>
        </p:nvSpPr>
        <p:spPr>
          <a:xfrm>
            <a:off x="3972006" y="2559274"/>
            <a:ext cx="1696480" cy="7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r>
              <a:rPr lang="en-US" sz="1050"/>
              <a:t>Purchase raw water from Malaysia, Johore</a:t>
            </a:r>
          </a:p>
        </p:txBody>
      </p:sp>
      <p:sp>
        <p:nvSpPr>
          <p:cNvPr id="93" name="Google Shape;203;p29">
            <a:extLst>
              <a:ext uri="{FF2B5EF4-FFF2-40B4-BE49-F238E27FC236}">
                <a16:creationId xmlns:a16="http://schemas.microsoft.com/office/drawing/2014/main" id="{267C8F3D-75FC-8BF3-0F6C-D4253CBDA3E3}"/>
              </a:ext>
            </a:extLst>
          </p:cNvPr>
          <p:cNvSpPr txBox="1">
            <a:spLocks/>
          </p:cNvSpPr>
          <p:nvPr/>
        </p:nvSpPr>
        <p:spPr>
          <a:xfrm>
            <a:off x="1614515" y="3483474"/>
            <a:ext cx="2768882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Secular One"/>
              <a:buNone/>
              <a:defRPr sz="2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Secular One"/>
              <a:buNone/>
              <a:defRPr sz="2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Secular One"/>
              <a:buNone/>
              <a:defRPr sz="2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Secular One"/>
              <a:buNone/>
              <a:defRPr sz="2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Secular One"/>
              <a:buNone/>
              <a:defRPr sz="2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Secular One"/>
              <a:buNone/>
              <a:defRPr sz="2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Secular One"/>
              <a:buNone/>
              <a:defRPr sz="2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Secular One"/>
              <a:buNone/>
              <a:defRPr sz="2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Secular One"/>
              <a:buNone/>
              <a:defRPr sz="2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-SG" sz="1400"/>
              <a:t>Potable water</a:t>
            </a:r>
          </a:p>
        </p:txBody>
      </p:sp>
      <p:sp>
        <p:nvSpPr>
          <p:cNvPr id="94" name="Google Shape;203;p29">
            <a:extLst>
              <a:ext uri="{FF2B5EF4-FFF2-40B4-BE49-F238E27FC236}">
                <a16:creationId xmlns:a16="http://schemas.microsoft.com/office/drawing/2014/main" id="{5C9237B4-9133-BB13-91BE-1A3C56A66955}"/>
              </a:ext>
            </a:extLst>
          </p:cNvPr>
          <p:cNvSpPr txBox="1">
            <a:spLocks/>
          </p:cNvSpPr>
          <p:nvPr/>
        </p:nvSpPr>
        <p:spPr>
          <a:xfrm>
            <a:off x="5973207" y="3457492"/>
            <a:ext cx="2768882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Secular One"/>
              <a:buNone/>
              <a:defRPr sz="2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Secular One"/>
              <a:buNone/>
              <a:defRPr sz="2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Secular One"/>
              <a:buNone/>
              <a:defRPr sz="2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Secular One"/>
              <a:buNone/>
              <a:defRPr sz="2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Secular One"/>
              <a:buNone/>
              <a:defRPr sz="2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Secular One"/>
              <a:buNone/>
              <a:defRPr sz="2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Secular One"/>
              <a:buNone/>
              <a:defRPr sz="2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Secular One"/>
              <a:buNone/>
              <a:defRPr sz="2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Secular One"/>
              <a:buNone/>
              <a:defRPr sz="2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-SG" sz="1400"/>
              <a:t>Non-potable water</a:t>
            </a:r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3AEE83C0-2F86-F85D-1CE9-51380D89A10E}"/>
              </a:ext>
            </a:extLst>
          </p:cNvPr>
          <p:cNvSpPr/>
          <p:nvPr/>
        </p:nvSpPr>
        <p:spPr>
          <a:xfrm>
            <a:off x="4591934" y="1034824"/>
            <a:ext cx="946640" cy="948449"/>
          </a:xfrm>
          <a:prstGeom prst="mathMultiply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2321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630;p38">
            <a:extLst>
              <a:ext uri="{FF2B5EF4-FFF2-40B4-BE49-F238E27FC236}">
                <a16:creationId xmlns:a16="http://schemas.microsoft.com/office/drawing/2014/main" id="{32B04BFC-4326-5D33-596B-1AADA31061C7}"/>
              </a:ext>
            </a:extLst>
          </p:cNvPr>
          <p:cNvSpPr/>
          <p:nvPr/>
        </p:nvSpPr>
        <p:spPr>
          <a:xfrm>
            <a:off x="131833" y="112433"/>
            <a:ext cx="7989804" cy="642145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FFF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5050;p54">
            <a:extLst>
              <a:ext uri="{FF2B5EF4-FFF2-40B4-BE49-F238E27FC236}">
                <a16:creationId xmlns:a16="http://schemas.microsoft.com/office/drawing/2014/main" id="{7CFDEAC4-69EE-0803-B53B-EBF92A01B2CA}"/>
              </a:ext>
            </a:extLst>
          </p:cNvPr>
          <p:cNvGrpSpPr/>
          <p:nvPr/>
        </p:nvGrpSpPr>
        <p:grpSpPr>
          <a:xfrm>
            <a:off x="619265" y="944264"/>
            <a:ext cx="7644972" cy="2480916"/>
            <a:chOff x="1187400" y="2529299"/>
            <a:chExt cx="6769193" cy="2241902"/>
          </a:xfrm>
        </p:grpSpPr>
        <p:sp>
          <p:nvSpPr>
            <p:cNvPr id="5" name="Google Shape;5051;p54">
              <a:extLst>
                <a:ext uri="{FF2B5EF4-FFF2-40B4-BE49-F238E27FC236}">
                  <a16:creationId xmlns:a16="http://schemas.microsoft.com/office/drawing/2014/main" id="{86359C6A-96B6-F5C0-A0F1-531B3D11ED13}"/>
                </a:ext>
              </a:extLst>
            </p:cNvPr>
            <p:cNvSpPr/>
            <p:nvPr/>
          </p:nvSpPr>
          <p:spPr>
            <a:xfrm>
              <a:off x="3802943" y="2529299"/>
              <a:ext cx="1538100" cy="4425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>
                  <a:solidFill>
                    <a:srgbClr val="002060"/>
                  </a:solidFill>
                </a:rPr>
                <a:t>Water </a:t>
              </a: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6" name="Google Shape;5052;p54">
              <a:extLst>
                <a:ext uri="{FF2B5EF4-FFF2-40B4-BE49-F238E27FC236}">
                  <a16:creationId xmlns:a16="http://schemas.microsoft.com/office/drawing/2014/main" id="{C7800D2A-8EFE-CF0C-5052-A142DC9E4938}"/>
                </a:ext>
              </a:extLst>
            </p:cNvPr>
            <p:cNvSpPr/>
            <p:nvPr/>
          </p:nvSpPr>
          <p:spPr>
            <a:xfrm>
              <a:off x="5573240" y="3429000"/>
              <a:ext cx="1538100" cy="442500"/>
            </a:xfrm>
            <a:prstGeom prst="roundRect">
              <a:avLst>
                <a:gd name="adj" fmla="val 50000"/>
              </a:avLst>
            </a:pr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>
                  <a:solidFill>
                    <a:schemeClr val="bg1"/>
                  </a:solidFill>
                </a:rPr>
                <a:t>Non-Potable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" name="Google Shape;5053;p54">
              <a:extLst>
                <a:ext uri="{FF2B5EF4-FFF2-40B4-BE49-F238E27FC236}">
                  <a16:creationId xmlns:a16="http://schemas.microsoft.com/office/drawing/2014/main" id="{351FC813-6D33-8804-A325-C99D54FC03A5}"/>
                </a:ext>
              </a:extLst>
            </p:cNvPr>
            <p:cNvSpPr/>
            <p:nvPr/>
          </p:nvSpPr>
          <p:spPr>
            <a:xfrm>
              <a:off x="2032647" y="3429000"/>
              <a:ext cx="1538100" cy="442500"/>
            </a:xfrm>
            <a:prstGeom prst="roundRect">
              <a:avLst>
                <a:gd name="adj" fmla="val 50000"/>
              </a:avLst>
            </a:pr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>
                  <a:solidFill>
                    <a:schemeClr val="bg1"/>
                  </a:solidFill>
                </a:rPr>
                <a:t>Potable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" name="Google Shape;5054;p54">
              <a:extLst>
                <a:ext uri="{FF2B5EF4-FFF2-40B4-BE49-F238E27FC236}">
                  <a16:creationId xmlns:a16="http://schemas.microsoft.com/office/drawing/2014/main" id="{A4CAE0A3-BC8D-9D49-663B-17805FD53ED7}"/>
                </a:ext>
              </a:extLst>
            </p:cNvPr>
            <p:cNvSpPr/>
            <p:nvPr/>
          </p:nvSpPr>
          <p:spPr>
            <a:xfrm>
              <a:off x="1187400" y="4328701"/>
              <a:ext cx="1538100" cy="442500"/>
            </a:xfrm>
            <a:prstGeom prst="roundRect">
              <a:avLst>
                <a:gd name="adj" fmla="val 50000"/>
              </a:avLst>
            </a:pr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>
                  <a:solidFill>
                    <a:srgbClr val="002060"/>
                  </a:solidFill>
                </a:rPr>
                <a:t>Domestic</a:t>
              </a: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9" name="Google Shape;5055;p54">
              <a:extLst>
                <a:ext uri="{FF2B5EF4-FFF2-40B4-BE49-F238E27FC236}">
                  <a16:creationId xmlns:a16="http://schemas.microsoft.com/office/drawing/2014/main" id="{349082E4-BA56-597F-3A3A-08509F6D50D5}"/>
                </a:ext>
              </a:extLst>
            </p:cNvPr>
            <p:cNvSpPr/>
            <p:nvPr/>
          </p:nvSpPr>
          <p:spPr>
            <a:xfrm>
              <a:off x="2877893" y="4328701"/>
              <a:ext cx="1538100" cy="442500"/>
            </a:xfrm>
            <a:prstGeom prst="roundRect">
              <a:avLst>
                <a:gd name="adj" fmla="val 50000"/>
              </a:avLst>
            </a:pr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>
                  <a:solidFill>
                    <a:srgbClr val="002060"/>
                  </a:solidFill>
                </a:rPr>
                <a:t>Non-Domestic</a:t>
              </a: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10" name="Google Shape;5056;p54">
              <a:extLst>
                <a:ext uri="{FF2B5EF4-FFF2-40B4-BE49-F238E27FC236}">
                  <a16:creationId xmlns:a16="http://schemas.microsoft.com/office/drawing/2014/main" id="{02F9C31C-56BC-BA80-61E1-0BE5BE86F244}"/>
                </a:ext>
              </a:extLst>
            </p:cNvPr>
            <p:cNvSpPr/>
            <p:nvPr/>
          </p:nvSpPr>
          <p:spPr>
            <a:xfrm>
              <a:off x="4728000" y="4328701"/>
              <a:ext cx="1538100" cy="442500"/>
            </a:xfrm>
            <a:prstGeom prst="roundRect">
              <a:avLst>
                <a:gd name="adj" fmla="val 50000"/>
              </a:avLst>
            </a:pr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>
                  <a:solidFill>
                    <a:srgbClr val="002060"/>
                  </a:solidFill>
                </a:rPr>
                <a:t>Industrial</a:t>
              </a: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11" name="Google Shape;5057;p54">
              <a:extLst>
                <a:ext uri="{FF2B5EF4-FFF2-40B4-BE49-F238E27FC236}">
                  <a16:creationId xmlns:a16="http://schemas.microsoft.com/office/drawing/2014/main" id="{0FC3C927-2468-4D56-252D-30E762BCF527}"/>
                </a:ext>
              </a:extLst>
            </p:cNvPr>
            <p:cNvSpPr/>
            <p:nvPr/>
          </p:nvSpPr>
          <p:spPr>
            <a:xfrm>
              <a:off x="6418493" y="4328701"/>
              <a:ext cx="1538100" cy="442500"/>
            </a:xfrm>
            <a:prstGeom prst="roundRect">
              <a:avLst>
                <a:gd name="adj" fmla="val 50000"/>
              </a:avLst>
            </a:pr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>
                  <a:solidFill>
                    <a:srgbClr val="002060"/>
                  </a:solidFill>
                </a:rPr>
                <a:t>NEWater</a:t>
              </a:r>
              <a:endParaRPr>
                <a:solidFill>
                  <a:srgbClr val="002060"/>
                </a:solidFill>
              </a:endParaRPr>
            </a:p>
          </p:txBody>
        </p:sp>
        <p:cxnSp>
          <p:nvCxnSpPr>
            <p:cNvPr id="12" name="Google Shape;5058;p54">
              <a:extLst>
                <a:ext uri="{FF2B5EF4-FFF2-40B4-BE49-F238E27FC236}">
                  <a16:creationId xmlns:a16="http://schemas.microsoft.com/office/drawing/2014/main" id="{E6E53DFE-C5C1-285A-533B-25B5B480DB8F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rot="-5400000" flipH="1">
              <a:off x="5228543" y="2315249"/>
              <a:ext cx="457200" cy="1770300"/>
            </a:xfrm>
            <a:prstGeom prst="bentConnector3">
              <a:avLst>
                <a:gd name="adj1" fmla="val 49967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" name="Google Shape;5059;p54">
              <a:extLst>
                <a:ext uri="{FF2B5EF4-FFF2-40B4-BE49-F238E27FC236}">
                  <a16:creationId xmlns:a16="http://schemas.microsoft.com/office/drawing/2014/main" id="{208E3C04-1D49-0518-E054-4DBD89914EB9}"/>
                </a:ext>
              </a:extLst>
            </p:cNvPr>
            <p:cNvCxnSpPr>
              <a:stCxn id="7" idx="0"/>
              <a:endCxn id="5" idx="2"/>
            </p:cNvCxnSpPr>
            <p:nvPr/>
          </p:nvCxnSpPr>
          <p:spPr>
            <a:xfrm rot="-5400000">
              <a:off x="3458247" y="2315250"/>
              <a:ext cx="457200" cy="1770300"/>
            </a:xfrm>
            <a:prstGeom prst="bentConnector3">
              <a:avLst>
                <a:gd name="adj1" fmla="val 49967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5060;p54">
              <a:extLst>
                <a:ext uri="{FF2B5EF4-FFF2-40B4-BE49-F238E27FC236}">
                  <a16:creationId xmlns:a16="http://schemas.microsoft.com/office/drawing/2014/main" id="{33701E9C-E8A1-458E-ACD9-4A1CB0B72EF1}"/>
                </a:ext>
              </a:extLst>
            </p:cNvPr>
            <p:cNvCxnSpPr>
              <a:stCxn id="7" idx="2"/>
              <a:endCxn id="9" idx="0"/>
            </p:cNvCxnSpPr>
            <p:nvPr/>
          </p:nvCxnSpPr>
          <p:spPr>
            <a:xfrm rot="-5400000" flipH="1">
              <a:off x="2995647" y="3677550"/>
              <a:ext cx="457200" cy="845100"/>
            </a:xfrm>
            <a:prstGeom prst="bentConnector3">
              <a:avLst>
                <a:gd name="adj1" fmla="val 49967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" name="Google Shape;5061;p54">
              <a:extLst>
                <a:ext uri="{FF2B5EF4-FFF2-40B4-BE49-F238E27FC236}">
                  <a16:creationId xmlns:a16="http://schemas.microsoft.com/office/drawing/2014/main" id="{81F9C90C-F4E9-12A5-71B9-5C2F9E974E7C}"/>
                </a:ext>
              </a:extLst>
            </p:cNvPr>
            <p:cNvCxnSpPr>
              <a:stCxn id="8" idx="0"/>
              <a:endCxn id="7" idx="2"/>
            </p:cNvCxnSpPr>
            <p:nvPr/>
          </p:nvCxnSpPr>
          <p:spPr>
            <a:xfrm rot="-5400000">
              <a:off x="2150400" y="3677551"/>
              <a:ext cx="457200" cy="845100"/>
            </a:xfrm>
            <a:prstGeom prst="bentConnector3">
              <a:avLst>
                <a:gd name="adj1" fmla="val 49967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" name="Google Shape;5062;p54">
              <a:extLst>
                <a:ext uri="{FF2B5EF4-FFF2-40B4-BE49-F238E27FC236}">
                  <a16:creationId xmlns:a16="http://schemas.microsoft.com/office/drawing/2014/main" id="{5B3DD5FE-73E8-3D37-0326-F1E3015AF54B}"/>
                </a:ext>
              </a:extLst>
            </p:cNvPr>
            <p:cNvCxnSpPr>
              <a:stCxn id="6" idx="2"/>
              <a:endCxn id="11" idx="0"/>
            </p:cNvCxnSpPr>
            <p:nvPr/>
          </p:nvCxnSpPr>
          <p:spPr>
            <a:xfrm rot="-5400000" flipH="1">
              <a:off x="6536390" y="3677400"/>
              <a:ext cx="457200" cy="845400"/>
            </a:xfrm>
            <a:prstGeom prst="bentConnector3">
              <a:avLst>
                <a:gd name="adj1" fmla="val 49967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5063;p54">
              <a:extLst>
                <a:ext uri="{FF2B5EF4-FFF2-40B4-BE49-F238E27FC236}">
                  <a16:creationId xmlns:a16="http://schemas.microsoft.com/office/drawing/2014/main" id="{4750A7E8-B338-1B7F-0D47-D289C50DDEF7}"/>
                </a:ext>
              </a:extLst>
            </p:cNvPr>
            <p:cNvCxnSpPr>
              <a:stCxn id="10" idx="0"/>
              <a:endCxn id="6" idx="2"/>
            </p:cNvCxnSpPr>
            <p:nvPr/>
          </p:nvCxnSpPr>
          <p:spPr>
            <a:xfrm rot="-5400000">
              <a:off x="5691000" y="3677551"/>
              <a:ext cx="457200" cy="845100"/>
            </a:xfrm>
            <a:prstGeom prst="bentConnector3">
              <a:avLst>
                <a:gd name="adj1" fmla="val 49967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2" name="Google Shape;6488;p58">
            <a:extLst>
              <a:ext uri="{FF2B5EF4-FFF2-40B4-BE49-F238E27FC236}">
                <a16:creationId xmlns:a16="http://schemas.microsoft.com/office/drawing/2014/main" id="{58121E09-D8B9-5453-3BB3-6AC6163DE00E}"/>
              </a:ext>
            </a:extLst>
          </p:cNvPr>
          <p:cNvGrpSpPr/>
          <p:nvPr/>
        </p:nvGrpSpPr>
        <p:grpSpPr>
          <a:xfrm>
            <a:off x="3348708" y="996871"/>
            <a:ext cx="385339" cy="388071"/>
            <a:chOff x="2454435" y="4162138"/>
            <a:chExt cx="385339" cy="388071"/>
          </a:xfrm>
        </p:grpSpPr>
        <p:sp>
          <p:nvSpPr>
            <p:cNvPr id="33" name="Google Shape;6489;p58">
              <a:extLst>
                <a:ext uri="{FF2B5EF4-FFF2-40B4-BE49-F238E27FC236}">
                  <a16:creationId xmlns:a16="http://schemas.microsoft.com/office/drawing/2014/main" id="{09858CB1-203D-AF50-C4BE-EFBC54AB67EC}"/>
                </a:ext>
              </a:extLst>
            </p:cNvPr>
            <p:cNvSpPr/>
            <p:nvPr/>
          </p:nvSpPr>
          <p:spPr>
            <a:xfrm>
              <a:off x="2568511" y="4162138"/>
              <a:ext cx="184144" cy="79973"/>
            </a:xfrm>
            <a:custGeom>
              <a:avLst/>
              <a:gdLst/>
              <a:ahLst/>
              <a:cxnLst/>
              <a:rect l="l" t="t" r="r" b="b"/>
              <a:pathLst>
                <a:path w="7009" h="3044" extrusionOk="0">
                  <a:moveTo>
                    <a:pt x="6770" y="1"/>
                  </a:moveTo>
                  <a:cubicBezTo>
                    <a:pt x="6757" y="1"/>
                    <a:pt x="6743" y="3"/>
                    <a:pt x="6728" y="6"/>
                  </a:cubicBezTo>
                  <a:cubicBezTo>
                    <a:pt x="5459" y="186"/>
                    <a:pt x="2359" y="783"/>
                    <a:pt x="0" y="2586"/>
                  </a:cubicBezTo>
                  <a:lnTo>
                    <a:pt x="5064" y="3044"/>
                  </a:lnTo>
                  <a:cubicBezTo>
                    <a:pt x="5355" y="1858"/>
                    <a:pt x="6305" y="838"/>
                    <a:pt x="6874" y="311"/>
                  </a:cubicBezTo>
                  <a:cubicBezTo>
                    <a:pt x="7008" y="209"/>
                    <a:pt x="6925" y="1"/>
                    <a:pt x="6770" y="1"/>
                  </a:cubicBezTo>
                  <a:close/>
                </a:path>
              </a:pathLst>
            </a:custGeom>
            <a:solidFill>
              <a:srgbClr val="7D9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Google Shape;6490;p58">
              <a:extLst>
                <a:ext uri="{FF2B5EF4-FFF2-40B4-BE49-F238E27FC236}">
                  <a16:creationId xmlns:a16="http://schemas.microsoft.com/office/drawing/2014/main" id="{5D69F89A-F99E-3F50-C5F1-A3ECE9A62943}"/>
                </a:ext>
              </a:extLst>
            </p:cNvPr>
            <p:cNvSpPr/>
            <p:nvPr/>
          </p:nvSpPr>
          <p:spPr>
            <a:xfrm>
              <a:off x="2568511" y="4470236"/>
              <a:ext cx="184144" cy="79973"/>
            </a:xfrm>
            <a:custGeom>
              <a:avLst/>
              <a:gdLst/>
              <a:ahLst/>
              <a:cxnLst/>
              <a:rect l="l" t="t" r="r" b="b"/>
              <a:pathLst>
                <a:path w="7009" h="3044" extrusionOk="0">
                  <a:moveTo>
                    <a:pt x="5064" y="1"/>
                  </a:moveTo>
                  <a:lnTo>
                    <a:pt x="0" y="466"/>
                  </a:lnTo>
                  <a:cubicBezTo>
                    <a:pt x="2359" y="2269"/>
                    <a:pt x="5459" y="2866"/>
                    <a:pt x="6728" y="3039"/>
                  </a:cubicBezTo>
                  <a:cubicBezTo>
                    <a:pt x="6743" y="3042"/>
                    <a:pt x="6757" y="3044"/>
                    <a:pt x="6770" y="3044"/>
                  </a:cubicBezTo>
                  <a:cubicBezTo>
                    <a:pt x="6925" y="3044"/>
                    <a:pt x="7008" y="2836"/>
                    <a:pt x="6874" y="2734"/>
                  </a:cubicBezTo>
                  <a:cubicBezTo>
                    <a:pt x="6305" y="2207"/>
                    <a:pt x="5355" y="1187"/>
                    <a:pt x="5064" y="1"/>
                  </a:cubicBezTo>
                  <a:close/>
                </a:path>
              </a:pathLst>
            </a:custGeom>
            <a:solidFill>
              <a:srgbClr val="7D9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Google Shape;6491;p58">
              <a:extLst>
                <a:ext uri="{FF2B5EF4-FFF2-40B4-BE49-F238E27FC236}">
                  <a16:creationId xmlns:a16="http://schemas.microsoft.com/office/drawing/2014/main" id="{4B71B6D5-3FFC-4E3A-EEEF-43DBE6D99F46}"/>
                </a:ext>
              </a:extLst>
            </p:cNvPr>
            <p:cNvSpPr/>
            <p:nvPr/>
          </p:nvSpPr>
          <p:spPr>
            <a:xfrm>
              <a:off x="2454435" y="4217310"/>
              <a:ext cx="385339" cy="277753"/>
            </a:xfrm>
            <a:custGeom>
              <a:avLst/>
              <a:gdLst/>
              <a:ahLst/>
              <a:cxnLst/>
              <a:rect l="l" t="t" r="r" b="b"/>
              <a:pathLst>
                <a:path w="14667" h="10572" extrusionOk="0">
                  <a:moveTo>
                    <a:pt x="6812" y="1"/>
                  </a:moveTo>
                  <a:cubicBezTo>
                    <a:pt x="2650" y="1"/>
                    <a:pt x="1811" y="2893"/>
                    <a:pt x="160" y="4960"/>
                  </a:cubicBezTo>
                  <a:cubicBezTo>
                    <a:pt x="0" y="5147"/>
                    <a:pt x="0" y="5425"/>
                    <a:pt x="160" y="5619"/>
                  </a:cubicBezTo>
                  <a:cubicBezTo>
                    <a:pt x="1811" y="7679"/>
                    <a:pt x="2650" y="10571"/>
                    <a:pt x="6812" y="10571"/>
                  </a:cubicBezTo>
                  <a:cubicBezTo>
                    <a:pt x="6817" y="10571"/>
                    <a:pt x="6822" y="10571"/>
                    <a:pt x="6827" y="10571"/>
                  </a:cubicBezTo>
                  <a:cubicBezTo>
                    <a:pt x="9172" y="10571"/>
                    <a:pt x="11231" y="9033"/>
                    <a:pt x="11910" y="6798"/>
                  </a:cubicBezTo>
                  <a:cubicBezTo>
                    <a:pt x="11973" y="6591"/>
                    <a:pt x="12167" y="6461"/>
                    <a:pt x="12369" y="6461"/>
                  </a:cubicBezTo>
                  <a:cubicBezTo>
                    <a:pt x="12431" y="6461"/>
                    <a:pt x="12494" y="6474"/>
                    <a:pt x="12555" y="6500"/>
                  </a:cubicBezTo>
                  <a:lnTo>
                    <a:pt x="14303" y="7249"/>
                  </a:lnTo>
                  <a:cubicBezTo>
                    <a:pt x="14332" y="7262"/>
                    <a:pt x="14363" y="7267"/>
                    <a:pt x="14392" y="7267"/>
                  </a:cubicBezTo>
                  <a:cubicBezTo>
                    <a:pt x="14540" y="7267"/>
                    <a:pt x="14667" y="7121"/>
                    <a:pt x="14615" y="6964"/>
                  </a:cubicBezTo>
                  <a:lnTo>
                    <a:pt x="14178" y="5667"/>
                  </a:lnTo>
                  <a:cubicBezTo>
                    <a:pt x="14095" y="5425"/>
                    <a:pt x="14095" y="5154"/>
                    <a:pt x="14178" y="4911"/>
                  </a:cubicBezTo>
                  <a:lnTo>
                    <a:pt x="14615" y="3614"/>
                  </a:lnTo>
                  <a:cubicBezTo>
                    <a:pt x="14666" y="3459"/>
                    <a:pt x="14542" y="3309"/>
                    <a:pt x="14396" y="3309"/>
                  </a:cubicBezTo>
                  <a:cubicBezTo>
                    <a:pt x="14365" y="3309"/>
                    <a:pt x="14334" y="3316"/>
                    <a:pt x="14303" y="3330"/>
                  </a:cubicBezTo>
                  <a:lnTo>
                    <a:pt x="12555" y="4079"/>
                  </a:lnTo>
                  <a:cubicBezTo>
                    <a:pt x="12494" y="4105"/>
                    <a:pt x="12432" y="4117"/>
                    <a:pt x="12370" y="4117"/>
                  </a:cubicBezTo>
                  <a:cubicBezTo>
                    <a:pt x="12169" y="4117"/>
                    <a:pt x="11979" y="3988"/>
                    <a:pt x="11910" y="3781"/>
                  </a:cubicBezTo>
                  <a:cubicBezTo>
                    <a:pt x="11237" y="1533"/>
                    <a:pt x="9163" y="1"/>
                    <a:pt x="6812" y="1"/>
                  </a:cubicBezTo>
                  <a:close/>
                </a:path>
              </a:pathLst>
            </a:custGeom>
            <a:solidFill>
              <a:srgbClr val="BCC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Google Shape;6492;p58">
              <a:extLst>
                <a:ext uri="{FF2B5EF4-FFF2-40B4-BE49-F238E27FC236}">
                  <a16:creationId xmlns:a16="http://schemas.microsoft.com/office/drawing/2014/main" id="{7CC842C6-2941-9CD0-D403-A10C4D1E2A33}"/>
                </a:ext>
              </a:extLst>
            </p:cNvPr>
            <p:cNvSpPr/>
            <p:nvPr/>
          </p:nvSpPr>
          <p:spPr>
            <a:xfrm>
              <a:off x="2454435" y="4251386"/>
              <a:ext cx="250403" cy="243677"/>
            </a:xfrm>
            <a:custGeom>
              <a:avLst/>
              <a:gdLst/>
              <a:ahLst/>
              <a:cxnLst/>
              <a:rect l="l" t="t" r="r" b="b"/>
              <a:pathLst>
                <a:path w="9531" h="9275" extrusionOk="0">
                  <a:moveTo>
                    <a:pt x="2976" y="1"/>
                  </a:moveTo>
                  <a:lnTo>
                    <a:pt x="2976" y="1"/>
                  </a:lnTo>
                  <a:cubicBezTo>
                    <a:pt x="1783" y="1027"/>
                    <a:pt x="1103" y="2477"/>
                    <a:pt x="160" y="3663"/>
                  </a:cubicBezTo>
                  <a:cubicBezTo>
                    <a:pt x="0" y="3850"/>
                    <a:pt x="0" y="4128"/>
                    <a:pt x="160" y="4322"/>
                  </a:cubicBezTo>
                  <a:cubicBezTo>
                    <a:pt x="1811" y="6382"/>
                    <a:pt x="2650" y="9274"/>
                    <a:pt x="6812" y="9274"/>
                  </a:cubicBezTo>
                  <a:cubicBezTo>
                    <a:pt x="7769" y="9274"/>
                    <a:pt x="8705" y="9018"/>
                    <a:pt x="9530" y="8532"/>
                  </a:cubicBezTo>
                  <a:cubicBezTo>
                    <a:pt x="5723" y="7880"/>
                    <a:pt x="2941" y="4579"/>
                    <a:pt x="2941" y="715"/>
                  </a:cubicBezTo>
                  <a:cubicBezTo>
                    <a:pt x="2941" y="479"/>
                    <a:pt x="2955" y="236"/>
                    <a:pt x="2976" y="1"/>
                  </a:cubicBezTo>
                  <a:close/>
                </a:path>
              </a:pathLst>
            </a:custGeom>
            <a:solidFill>
              <a:srgbClr val="A4B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Google Shape;6493;p58">
              <a:extLst>
                <a:ext uri="{FF2B5EF4-FFF2-40B4-BE49-F238E27FC236}">
                  <a16:creationId xmlns:a16="http://schemas.microsoft.com/office/drawing/2014/main" id="{E8608D32-BA4F-9697-FBB9-E8C22B4436E8}"/>
                </a:ext>
              </a:extLst>
            </p:cNvPr>
            <p:cNvSpPr/>
            <p:nvPr/>
          </p:nvSpPr>
          <p:spPr>
            <a:xfrm>
              <a:off x="2495420" y="4331018"/>
              <a:ext cx="31553" cy="31553"/>
            </a:xfrm>
            <a:custGeom>
              <a:avLst/>
              <a:gdLst/>
              <a:ahLst/>
              <a:cxnLst/>
              <a:rect l="l" t="t" r="r" b="b"/>
              <a:pathLst>
                <a:path w="1201" h="1201" extrusionOk="0">
                  <a:moveTo>
                    <a:pt x="597" y="1"/>
                  </a:moveTo>
                  <a:cubicBezTo>
                    <a:pt x="271" y="1"/>
                    <a:pt x="1" y="271"/>
                    <a:pt x="1" y="597"/>
                  </a:cubicBezTo>
                  <a:cubicBezTo>
                    <a:pt x="1" y="930"/>
                    <a:pt x="271" y="1201"/>
                    <a:pt x="597" y="1201"/>
                  </a:cubicBezTo>
                  <a:cubicBezTo>
                    <a:pt x="930" y="1201"/>
                    <a:pt x="1201" y="930"/>
                    <a:pt x="1201" y="597"/>
                  </a:cubicBezTo>
                  <a:cubicBezTo>
                    <a:pt x="1201" y="271"/>
                    <a:pt x="930" y="1"/>
                    <a:pt x="597" y="1"/>
                  </a:cubicBez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Google Shape;6494;p58">
              <a:extLst>
                <a:ext uri="{FF2B5EF4-FFF2-40B4-BE49-F238E27FC236}">
                  <a16:creationId xmlns:a16="http://schemas.microsoft.com/office/drawing/2014/main" id="{053138DD-E209-DB34-9BE4-B89169217CF0}"/>
                </a:ext>
              </a:extLst>
            </p:cNvPr>
            <p:cNvSpPr/>
            <p:nvPr/>
          </p:nvSpPr>
          <p:spPr>
            <a:xfrm>
              <a:off x="2508005" y="4337218"/>
              <a:ext cx="12768" cy="12795"/>
            </a:xfrm>
            <a:custGeom>
              <a:avLst/>
              <a:gdLst/>
              <a:ahLst/>
              <a:cxnLst/>
              <a:rect l="l" t="t" r="r" b="b"/>
              <a:pathLst>
                <a:path w="486" h="487" extrusionOk="0">
                  <a:moveTo>
                    <a:pt x="243" y="1"/>
                  </a:moveTo>
                  <a:cubicBezTo>
                    <a:pt x="111" y="1"/>
                    <a:pt x="0" y="112"/>
                    <a:pt x="0" y="243"/>
                  </a:cubicBezTo>
                  <a:cubicBezTo>
                    <a:pt x="0" y="375"/>
                    <a:pt x="111" y="486"/>
                    <a:pt x="243" y="486"/>
                  </a:cubicBezTo>
                  <a:cubicBezTo>
                    <a:pt x="375" y="486"/>
                    <a:pt x="486" y="375"/>
                    <a:pt x="486" y="243"/>
                  </a:cubicBezTo>
                  <a:cubicBezTo>
                    <a:pt x="486" y="112"/>
                    <a:pt x="375" y="1"/>
                    <a:pt x="2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Google Shape;6495;p58">
              <a:extLst>
                <a:ext uri="{FF2B5EF4-FFF2-40B4-BE49-F238E27FC236}">
                  <a16:creationId xmlns:a16="http://schemas.microsoft.com/office/drawing/2014/main" id="{04F3E3D5-C8E5-8AB3-81F1-2E54C51DD572}"/>
                </a:ext>
              </a:extLst>
            </p:cNvPr>
            <p:cNvSpPr/>
            <p:nvPr/>
          </p:nvSpPr>
          <p:spPr>
            <a:xfrm>
              <a:off x="2545181" y="4220227"/>
              <a:ext cx="53780" cy="271920"/>
            </a:xfrm>
            <a:custGeom>
              <a:avLst/>
              <a:gdLst/>
              <a:ahLst/>
              <a:cxnLst/>
              <a:rect l="l" t="t" r="r" b="b"/>
              <a:pathLst>
                <a:path w="2047" h="10350" extrusionOk="0">
                  <a:moveTo>
                    <a:pt x="2047" y="1"/>
                  </a:moveTo>
                  <a:lnTo>
                    <a:pt x="2047" y="1"/>
                  </a:lnTo>
                  <a:cubicBezTo>
                    <a:pt x="1630" y="77"/>
                    <a:pt x="1221" y="195"/>
                    <a:pt x="833" y="361"/>
                  </a:cubicBezTo>
                  <a:cubicBezTo>
                    <a:pt x="313" y="1721"/>
                    <a:pt x="0" y="3378"/>
                    <a:pt x="0" y="5175"/>
                  </a:cubicBezTo>
                  <a:cubicBezTo>
                    <a:pt x="0" y="6971"/>
                    <a:pt x="313" y="8636"/>
                    <a:pt x="833" y="9996"/>
                  </a:cubicBezTo>
                  <a:cubicBezTo>
                    <a:pt x="1228" y="10162"/>
                    <a:pt x="1630" y="10280"/>
                    <a:pt x="2047" y="10349"/>
                  </a:cubicBezTo>
                  <a:cubicBezTo>
                    <a:pt x="1707" y="8893"/>
                    <a:pt x="1506" y="7110"/>
                    <a:pt x="1506" y="5175"/>
                  </a:cubicBezTo>
                  <a:cubicBezTo>
                    <a:pt x="1506" y="3247"/>
                    <a:pt x="1707" y="1464"/>
                    <a:pt x="2047" y="1"/>
                  </a:cubicBezTo>
                  <a:close/>
                </a:path>
              </a:pathLst>
            </a:custGeom>
            <a:solidFill>
              <a:srgbClr val="162F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Google Shape;6496;p58">
              <a:extLst>
                <a:ext uri="{FF2B5EF4-FFF2-40B4-BE49-F238E27FC236}">
                  <a16:creationId xmlns:a16="http://schemas.microsoft.com/office/drawing/2014/main" id="{1164B8FB-561B-A60D-F339-6395F205582C}"/>
                </a:ext>
              </a:extLst>
            </p:cNvPr>
            <p:cNvSpPr/>
            <p:nvPr/>
          </p:nvSpPr>
          <p:spPr>
            <a:xfrm>
              <a:off x="2545181" y="4344680"/>
              <a:ext cx="53780" cy="147468"/>
            </a:xfrm>
            <a:custGeom>
              <a:avLst/>
              <a:gdLst/>
              <a:ahLst/>
              <a:cxnLst/>
              <a:rect l="l" t="t" r="r" b="b"/>
              <a:pathLst>
                <a:path w="2047" h="5613" extrusionOk="0">
                  <a:moveTo>
                    <a:pt x="7" y="1"/>
                  </a:moveTo>
                  <a:cubicBezTo>
                    <a:pt x="7" y="147"/>
                    <a:pt x="0" y="292"/>
                    <a:pt x="0" y="438"/>
                  </a:cubicBezTo>
                  <a:cubicBezTo>
                    <a:pt x="0" y="2234"/>
                    <a:pt x="313" y="3892"/>
                    <a:pt x="833" y="5259"/>
                  </a:cubicBezTo>
                  <a:cubicBezTo>
                    <a:pt x="1221" y="5418"/>
                    <a:pt x="1630" y="5543"/>
                    <a:pt x="2047" y="5612"/>
                  </a:cubicBezTo>
                  <a:cubicBezTo>
                    <a:pt x="1818" y="4600"/>
                    <a:pt x="1658" y="3573"/>
                    <a:pt x="1582" y="2533"/>
                  </a:cubicBezTo>
                  <a:cubicBezTo>
                    <a:pt x="902" y="1797"/>
                    <a:pt x="368" y="937"/>
                    <a:pt x="7" y="1"/>
                  </a:cubicBezTo>
                  <a:close/>
                </a:path>
              </a:pathLst>
            </a:custGeom>
            <a:solidFill>
              <a:srgbClr val="3F5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Google Shape;6497;p58">
              <a:extLst>
                <a:ext uri="{FF2B5EF4-FFF2-40B4-BE49-F238E27FC236}">
                  <a16:creationId xmlns:a16="http://schemas.microsoft.com/office/drawing/2014/main" id="{9D015F3B-F473-89DE-2631-EB81D4CE2A56}"/>
                </a:ext>
              </a:extLst>
            </p:cNvPr>
            <p:cNvSpPr/>
            <p:nvPr/>
          </p:nvSpPr>
          <p:spPr>
            <a:xfrm>
              <a:off x="2623184" y="4217678"/>
              <a:ext cx="49944" cy="277201"/>
            </a:xfrm>
            <a:custGeom>
              <a:avLst/>
              <a:gdLst/>
              <a:ahLst/>
              <a:cxnLst/>
              <a:rect l="l" t="t" r="r" b="b"/>
              <a:pathLst>
                <a:path w="1901" h="10551" extrusionOk="0">
                  <a:moveTo>
                    <a:pt x="617" y="0"/>
                  </a:moveTo>
                  <a:cubicBezTo>
                    <a:pt x="236" y="1436"/>
                    <a:pt x="0" y="3267"/>
                    <a:pt x="0" y="5272"/>
                  </a:cubicBezTo>
                  <a:cubicBezTo>
                    <a:pt x="0" y="7283"/>
                    <a:pt x="229" y="9115"/>
                    <a:pt x="617" y="10550"/>
                  </a:cubicBezTo>
                  <a:cubicBezTo>
                    <a:pt x="1047" y="10530"/>
                    <a:pt x="1484" y="10460"/>
                    <a:pt x="1901" y="10335"/>
                  </a:cubicBezTo>
                  <a:cubicBezTo>
                    <a:pt x="1588" y="8948"/>
                    <a:pt x="1401" y="7193"/>
                    <a:pt x="1401" y="5272"/>
                  </a:cubicBezTo>
                  <a:cubicBezTo>
                    <a:pt x="1401" y="3351"/>
                    <a:pt x="1588" y="1589"/>
                    <a:pt x="1901" y="209"/>
                  </a:cubicBezTo>
                  <a:cubicBezTo>
                    <a:pt x="1484" y="84"/>
                    <a:pt x="1047" y="14"/>
                    <a:pt x="617" y="0"/>
                  </a:cubicBezTo>
                  <a:close/>
                </a:path>
              </a:pathLst>
            </a:custGeom>
            <a:solidFill>
              <a:srgbClr val="162F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Google Shape;6498;p58">
              <a:extLst>
                <a:ext uri="{FF2B5EF4-FFF2-40B4-BE49-F238E27FC236}">
                  <a16:creationId xmlns:a16="http://schemas.microsoft.com/office/drawing/2014/main" id="{4FDD6F99-1F17-BBEF-0189-C4D57EF0FAD4}"/>
                </a:ext>
              </a:extLst>
            </p:cNvPr>
            <p:cNvSpPr/>
            <p:nvPr/>
          </p:nvSpPr>
          <p:spPr>
            <a:xfrm>
              <a:off x="2629542" y="4446748"/>
              <a:ext cx="43586" cy="48131"/>
            </a:xfrm>
            <a:custGeom>
              <a:avLst/>
              <a:gdLst/>
              <a:ahLst/>
              <a:cxnLst/>
              <a:rect l="l" t="t" r="r" b="b"/>
              <a:pathLst>
                <a:path w="1659" h="1832" extrusionOk="0">
                  <a:moveTo>
                    <a:pt x="1" y="0"/>
                  </a:moveTo>
                  <a:cubicBezTo>
                    <a:pt x="91" y="618"/>
                    <a:pt x="216" y="1228"/>
                    <a:pt x="375" y="1831"/>
                  </a:cubicBezTo>
                  <a:cubicBezTo>
                    <a:pt x="805" y="1811"/>
                    <a:pt x="1242" y="1741"/>
                    <a:pt x="1659" y="1616"/>
                  </a:cubicBezTo>
                  <a:cubicBezTo>
                    <a:pt x="1596" y="1339"/>
                    <a:pt x="1541" y="1034"/>
                    <a:pt x="1485" y="729"/>
                  </a:cubicBezTo>
                  <a:cubicBezTo>
                    <a:pt x="965" y="534"/>
                    <a:pt x="466" y="292"/>
                    <a:pt x="1" y="0"/>
                  </a:cubicBezTo>
                  <a:close/>
                </a:path>
              </a:pathLst>
            </a:custGeom>
            <a:solidFill>
              <a:srgbClr val="3F5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Google Shape;6499;p58">
              <a:extLst>
                <a:ext uri="{FF2B5EF4-FFF2-40B4-BE49-F238E27FC236}">
                  <a16:creationId xmlns:a16="http://schemas.microsoft.com/office/drawing/2014/main" id="{254007A6-EE7C-41AE-55DB-D5B36A02BD5E}"/>
                </a:ext>
              </a:extLst>
            </p:cNvPr>
            <p:cNvSpPr/>
            <p:nvPr/>
          </p:nvSpPr>
          <p:spPr>
            <a:xfrm>
              <a:off x="2694960" y="4243925"/>
              <a:ext cx="48867" cy="224709"/>
            </a:xfrm>
            <a:custGeom>
              <a:avLst/>
              <a:gdLst/>
              <a:ahLst/>
              <a:cxnLst/>
              <a:rect l="l" t="t" r="r" b="b"/>
              <a:pathLst>
                <a:path w="1860" h="8553" extrusionOk="0">
                  <a:moveTo>
                    <a:pt x="778" y="0"/>
                  </a:moveTo>
                  <a:cubicBezTo>
                    <a:pt x="1" y="2796"/>
                    <a:pt x="1" y="5750"/>
                    <a:pt x="778" y="8553"/>
                  </a:cubicBezTo>
                  <a:cubicBezTo>
                    <a:pt x="1187" y="8254"/>
                    <a:pt x="1548" y="7901"/>
                    <a:pt x="1860" y="7505"/>
                  </a:cubicBezTo>
                  <a:cubicBezTo>
                    <a:pt x="1353" y="5383"/>
                    <a:pt x="1353" y="3170"/>
                    <a:pt x="1860" y="1041"/>
                  </a:cubicBezTo>
                  <a:cubicBezTo>
                    <a:pt x="1548" y="645"/>
                    <a:pt x="1187" y="299"/>
                    <a:pt x="778" y="0"/>
                  </a:cubicBezTo>
                  <a:close/>
                </a:path>
              </a:pathLst>
            </a:custGeom>
            <a:solidFill>
              <a:srgbClr val="162F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4" name="Title 1">
            <a:extLst>
              <a:ext uri="{FF2B5EF4-FFF2-40B4-BE49-F238E27FC236}">
                <a16:creationId xmlns:a16="http://schemas.microsoft.com/office/drawing/2014/main" id="{0039A63F-5201-9FE6-E015-6DA30D916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763" y="164184"/>
            <a:ext cx="7704000" cy="572700"/>
          </a:xfrm>
        </p:spPr>
        <p:txBody>
          <a:bodyPr/>
          <a:lstStyle/>
          <a:p>
            <a:r>
              <a:rPr lang="en-US" sz="3200"/>
              <a:t>Government 2060 Target</a:t>
            </a:r>
            <a:endParaRPr lang="en-SG" sz="3200"/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E165DB80-8B4E-A692-2DE7-D619F4F6599C}"/>
              </a:ext>
            </a:extLst>
          </p:cNvPr>
          <p:cNvSpPr/>
          <p:nvPr/>
        </p:nvSpPr>
        <p:spPr>
          <a:xfrm rot="5400000">
            <a:off x="1404034" y="3020638"/>
            <a:ext cx="167557" cy="1498605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AEB6B6D5-1427-5BBB-05E9-0C89B1E95D98}"/>
              </a:ext>
            </a:extLst>
          </p:cNvPr>
          <p:cNvSpPr/>
          <p:nvPr/>
        </p:nvSpPr>
        <p:spPr>
          <a:xfrm rot="5400000">
            <a:off x="5335966" y="1008577"/>
            <a:ext cx="167557" cy="5522727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CA341F6C-E27A-04D7-258A-75FD982AD911}"/>
              </a:ext>
            </a:extLst>
          </p:cNvPr>
          <p:cNvSpPr txBox="1">
            <a:spLocks/>
          </p:cNvSpPr>
          <p:nvPr/>
        </p:nvSpPr>
        <p:spPr>
          <a:xfrm>
            <a:off x="738511" y="3917194"/>
            <a:ext cx="1498604" cy="51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pPr algn="ctr"/>
            <a:r>
              <a:rPr lang="en-US"/>
              <a:t>^30%</a:t>
            </a:r>
            <a:endParaRPr lang="en-SG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88967A39-AD38-FDCD-6D11-84568D2DDAC3}"/>
              </a:ext>
            </a:extLst>
          </p:cNvPr>
          <p:cNvSpPr txBox="1">
            <a:spLocks/>
          </p:cNvSpPr>
          <p:nvPr/>
        </p:nvSpPr>
        <p:spPr>
          <a:xfrm>
            <a:off x="4767001" y="3918012"/>
            <a:ext cx="1305486" cy="51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pPr algn="ctr"/>
            <a:r>
              <a:rPr lang="en-US"/>
              <a:t>*70%</a:t>
            </a:r>
            <a:endParaRPr lang="en-SG"/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9AA866F1-23A8-4808-40CA-3621B2623575}"/>
              </a:ext>
            </a:extLst>
          </p:cNvPr>
          <p:cNvSpPr txBox="1">
            <a:spLocks/>
          </p:cNvSpPr>
          <p:nvPr/>
        </p:nvSpPr>
        <p:spPr>
          <a:xfrm>
            <a:off x="0" y="4803138"/>
            <a:ext cx="3528586" cy="343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-US" sz="1050" i="1">
                <a:latin typeface="+mj-lt"/>
              </a:rPr>
              <a:t>^30% of Singapore’s total water needs in 2060</a:t>
            </a:r>
          </a:p>
          <a:p>
            <a:r>
              <a:rPr lang="en-US" sz="1050" i="1">
                <a:latin typeface="+mj-lt"/>
              </a:rPr>
              <a:t>*Government’s projections based on economic growth </a:t>
            </a:r>
            <a:endParaRPr lang="en-SG" sz="1050" i="1">
              <a:latin typeface="+mj-lt"/>
            </a:endParaRPr>
          </a:p>
        </p:txBody>
      </p:sp>
      <p:pic>
        <p:nvPicPr>
          <p:cNvPr id="57" name="Google Shape;256;p29">
            <a:extLst>
              <a:ext uri="{FF2B5EF4-FFF2-40B4-BE49-F238E27FC236}">
                <a16:creationId xmlns:a16="http://schemas.microsoft.com/office/drawing/2014/main" id="{C7A81335-9B42-E2A3-6C74-8B45D07132F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45462" y="690964"/>
            <a:ext cx="1676900" cy="167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256;p29">
            <a:extLst>
              <a:ext uri="{FF2B5EF4-FFF2-40B4-BE49-F238E27FC236}">
                <a16:creationId xmlns:a16="http://schemas.microsoft.com/office/drawing/2014/main" id="{6DB4B225-C541-E921-9C20-3241EA51D81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21622" y="-432161"/>
            <a:ext cx="1676900" cy="167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656;p38">
            <a:extLst>
              <a:ext uri="{FF2B5EF4-FFF2-40B4-BE49-F238E27FC236}">
                <a16:creationId xmlns:a16="http://schemas.microsoft.com/office/drawing/2014/main" id="{E3E707A6-1CB4-C620-C909-1CFA68EEC93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94593" y="-222560"/>
            <a:ext cx="1958200" cy="1961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1668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29;p38">
            <a:extLst>
              <a:ext uri="{FF2B5EF4-FFF2-40B4-BE49-F238E27FC236}">
                <a16:creationId xmlns:a16="http://schemas.microsoft.com/office/drawing/2014/main" id="{D370C8B2-3D66-F58A-DBD8-B1E0D352384C}"/>
              </a:ext>
            </a:extLst>
          </p:cNvPr>
          <p:cNvSpPr/>
          <p:nvPr/>
        </p:nvSpPr>
        <p:spPr>
          <a:xfrm>
            <a:off x="1017861" y="1141322"/>
            <a:ext cx="1527219" cy="1091565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FFF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630;p38">
            <a:extLst>
              <a:ext uri="{FF2B5EF4-FFF2-40B4-BE49-F238E27FC236}">
                <a16:creationId xmlns:a16="http://schemas.microsoft.com/office/drawing/2014/main" id="{80D03EEE-BD30-5073-268E-971EEDA5BF81}"/>
              </a:ext>
            </a:extLst>
          </p:cNvPr>
          <p:cNvSpPr/>
          <p:nvPr/>
        </p:nvSpPr>
        <p:spPr>
          <a:xfrm>
            <a:off x="131833" y="112433"/>
            <a:ext cx="7989804" cy="642145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FFF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B58A1BC-CD25-3FF6-01EE-A66FAEE2A6EC}"/>
              </a:ext>
            </a:extLst>
          </p:cNvPr>
          <p:cNvSpPr txBox="1">
            <a:spLocks/>
          </p:cNvSpPr>
          <p:nvPr/>
        </p:nvSpPr>
        <p:spPr>
          <a:xfrm>
            <a:off x="450763" y="16418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-US" sz="3200"/>
              <a:t>Assumptions</a:t>
            </a:r>
            <a:endParaRPr lang="en-SG" sz="3200"/>
          </a:p>
        </p:txBody>
      </p:sp>
      <p:pic>
        <p:nvPicPr>
          <p:cNvPr id="5" name="Google Shape;656;p38">
            <a:extLst>
              <a:ext uri="{FF2B5EF4-FFF2-40B4-BE49-F238E27FC236}">
                <a16:creationId xmlns:a16="http://schemas.microsoft.com/office/drawing/2014/main" id="{1C9578E9-92B0-32AA-0267-D9192851ACA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94593" y="-222560"/>
            <a:ext cx="1958200" cy="196130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629;p38">
            <a:extLst>
              <a:ext uri="{FF2B5EF4-FFF2-40B4-BE49-F238E27FC236}">
                <a16:creationId xmlns:a16="http://schemas.microsoft.com/office/drawing/2014/main" id="{B79636CA-15EC-7371-BE38-FCB0DF4C4A52}"/>
              </a:ext>
            </a:extLst>
          </p:cNvPr>
          <p:cNvSpPr/>
          <p:nvPr/>
        </p:nvSpPr>
        <p:spPr>
          <a:xfrm>
            <a:off x="6554612" y="1180248"/>
            <a:ext cx="1527219" cy="1091565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FFF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252;p45">
            <a:extLst>
              <a:ext uri="{FF2B5EF4-FFF2-40B4-BE49-F238E27FC236}">
                <a16:creationId xmlns:a16="http://schemas.microsoft.com/office/drawing/2014/main" id="{657CD88E-31EF-20C8-7142-575A2DE57D2B}"/>
              </a:ext>
            </a:extLst>
          </p:cNvPr>
          <p:cNvGrpSpPr/>
          <p:nvPr/>
        </p:nvGrpSpPr>
        <p:grpSpPr>
          <a:xfrm>
            <a:off x="1455494" y="1380157"/>
            <a:ext cx="655246" cy="645085"/>
            <a:chOff x="3166044" y="3969614"/>
            <a:chExt cx="377631" cy="375770"/>
          </a:xfrm>
        </p:grpSpPr>
        <p:sp>
          <p:nvSpPr>
            <p:cNvPr id="16" name="Google Shape;1253;p45">
              <a:extLst>
                <a:ext uri="{FF2B5EF4-FFF2-40B4-BE49-F238E27FC236}">
                  <a16:creationId xmlns:a16="http://schemas.microsoft.com/office/drawing/2014/main" id="{A36465EF-229A-A0FC-0150-4855E9510A3E}"/>
                </a:ext>
              </a:extLst>
            </p:cNvPr>
            <p:cNvSpPr/>
            <p:nvPr/>
          </p:nvSpPr>
          <p:spPr>
            <a:xfrm>
              <a:off x="3217086" y="4009783"/>
              <a:ext cx="272823" cy="238535"/>
            </a:xfrm>
            <a:custGeom>
              <a:avLst/>
              <a:gdLst/>
              <a:ahLst/>
              <a:cxnLst/>
              <a:rect l="l" t="t" r="r" b="b"/>
              <a:pathLst>
                <a:path w="10113" h="8842" extrusionOk="0">
                  <a:moveTo>
                    <a:pt x="1" y="1"/>
                  </a:moveTo>
                  <a:lnTo>
                    <a:pt x="1" y="8841"/>
                  </a:lnTo>
                  <a:lnTo>
                    <a:pt x="10113" y="8841"/>
                  </a:lnTo>
                  <a:lnTo>
                    <a:pt x="10113" y="1"/>
                  </a:lnTo>
                  <a:close/>
                </a:path>
              </a:pathLst>
            </a:custGeom>
            <a:solidFill>
              <a:srgbClr val="FFE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54;p45">
              <a:extLst>
                <a:ext uri="{FF2B5EF4-FFF2-40B4-BE49-F238E27FC236}">
                  <a16:creationId xmlns:a16="http://schemas.microsoft.com/office/drawing/2014/main" id="{8E7E018A-5864-ABBC-0B27-03BAF631672D}"/>
                </a:ext>
              </a:extLst>
            </p:cNvPr>
            <p:cNvSpPr/>
            <p:nvPr/>
          </p:nvSpPr>
          <p:spPr>
            <a:xfrm>
              <a:off x="3217086" y="4009783"/>
              <a:ext cx="272823" cy="238535"/>
            </a:xfrm>
            <a:custGeom>
              <a:avLst/>
              <a:gdLst/>
              <a:ahLst/>
              <a:cxnLst/>
              <a:rect l="l" t="t" r="r" b="b"/>
              <a:pathLst>
                <a:path w="10113" h="8842" extrusionOk="0">
                  <a:moveTo>
                    <a:pt x="1" y="1"/>
                  </a:moveTo>
                  <a:lnTo>
                    <a:pt x="1" y="8841"/>
                  </a:lnTo>
                  <a:lnTo>
                    <a:pt x="10113" y="8841"/>
                  </a:lnTo>
                  <a:lnTo>
                    <a:pt x="10113" y="6515"/>
                  </a:lnTo>
                  <a:cubicBezTo>
                    <a:pt x="8810" y="5832"/>
                    <a:pt x="7197" y="4964"/>
                    <a:pt x="5956" y="4312"/>
                  </a:cubicBezTo>
                  <a:cubicBezTo>
                    <a:pt x="3599" y="3103"/>
                    <a:pt x="4033" y="1"/>
                    <a:pt x="4033" y="1"/>
                  </a:cubicBezTo>
                  <a:close/>
                </a:path>
              </a:pathLst>
            </a:custGeom>
            <a:solidFill>
              <a:srgbClr val="FFE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55;p45">
              <a:extLst>
                <a:ext uri="{FF2B5EF4-FFF2-40B4-BE49-F238E27FC236}">
                  <a16:creationId xmlns:a16="http://schemas.microsoft.com/office/drawing/2014/main" id="{3D9B620C-BD1C-2857-DD12-3A78C8640834}"/>
                </a:ext>
              </a:extLst>
            </p:cNvPr>
            <p:cNvSpPr/>
            <p:nvPr/>
          </p:nvSpPr>
          <p:spPr>
            <a:xfrm>
              <a:off x="3171898" y="4031554"/>
              <a:ext cx="91238" cy="216764"/>
            </a:xfrm>
            <a:custGeom>
              <a:avLst/>
              <a:gdLst/>
              <a:ahLst/>
              <a:cxnLst/>
              <a:rect l="l" t="t" r="r" b="b"/>
              <a:pathLst>
                <a:path w="3382" h="8035" extrusionOk="0">
                  <a:moveTo>
                    <a:pt x="1676" y="0"/>
                  </a:moveTo>
                  <a:lnTo>
                    <a:pt x="404" y="404"/>
                  </a:lnTo>
                  <a:lnTo>
                    <a:pt x="373" y="1055"/>
                  </a:lnTo>
                  <a:lnTo>
                    <a:pt x="1" y="8034"/>
                  </a:lnTo>
                  <a:lnTo>
                    <a:pt x="3382" y="8034"/>
                  </a:lnTo>
                  <a:lnTo>
                    <a:pt x="2978" y="1055"/>
                  </a:lnTo>
                  <a:lnTo>
                    <a:pt x="2947" y="404"/>
                  </a:lnTo>
                  <a:lnTo>
                    <a:pt x="1676" y="0"/>
                  </a:lnTo>
                  <a:close/>
                </a:path>
              </a:pathLst>
            </a:custGeom>
            <a:solidFill>
              <a:srgbClr val="FFF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56;p45">
              <a:extLst>
                <a:ext uri="{FF2B5EF4-FFF2-40B4-BE49-F238E27FC236}">
                  <a16:creationId xmlns:a16="http://schemas.microsoft.com/office/drawing/2014/main" id="{839C4164-12B6-10E1-28D4-3C5F177854FC}"/>
                </a:ext>
              </a:extLst>
            </p:cNvPr>
            <p:cNvSpPr/>
            <p:nvPr/>
          </p:nvSpPr>
          <p:spPr>
            <a:xfrm>
              <a:off x="3181934" y="4031554"/>
              <a:ext cx="70330" cy="28461"/>
            </a:xfrm>
            <a:custGeom>
              <a:avLst/>
              <a:gdLst/>
              <a:ahLst/>
              <a:cxnLst/>
              <a:rect l="l" t="t" r="r" b="b"/>
              <a:pathLst>
                <a:path w="2607" h="1055" extrusionOk="0">
                  <a:moveTo>
                    <a:pt x="1304" y="0"/>
                  </a:moveTo>
                  <a:lnTo>
                    <a:pt x="32" y="435"/>
                  </a:lnTo>
                  <a:lnTo>
                    <a:pt x="1" y="1055"/>
                  </a:lnTo>
                  <a:lnTo>
                    <a:pt x="2606" y="1055"/>
                  </a:lnTo>
                  <a:lnTo>
                    <a:pt x="2575" y="435"/>
                  </a:lnTo>
                  <a:lnTo>
                    <a:pt x="1304" y="0"/>
                  </a:lnTo>
                  <a:close/>
                </a:path>
              </a:pathLst>
            </a:custGeom>
            <a:solidFill>
              <a:srgbClr val="FFE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57;p45">
              <a:extLst>
                <a:ext uri="{FF2B5EF4-FFF2-40B4-BE49-F238E27FC236}">
                  <a16:creationId xmlns:a16="http://schemas.microsoft.com/office/drawing/2014/main" id="{95411503-6A1B-BE70-5E0E-26E8573B5AFC}"/>
                </a:ext>
              </a:extLst>
            </p:cNvPr>
            <p:cNvSpPr/>
            <p:nvPr/>
          </p:nvSpPr>
          <p:spPr>
            <a:xfrm>
              <a:off x="3166044" y="3969614"/>
              <a:ext cx="102946" cy="74512"/>
            </a:xfrm>
            <a:custGeom>
              <a:avLst/>
              <a:gdLst/>
              <a:ahLst/>
              <a:cxnLst/>
              <a:rect l="l" t="t" r="r" b="b"/>
              <a:pathLst>
                <a:path w="3816" h="2762" extrusionOk="0">
                  <a:moveTo>
                    <a:pt x="1272" y="1"/>
                  </a:moveTo>
                  <a:cubicBezTo>
                    <a:pt x="559" y="1"/>
                    <a:pt x="0" y="559"/>
                    <a:pt x="0" y="1242"/>
                  </a:cubicBezTo>
                  <a:lnTo>
                    <a:pt x="0" y="2327"/>
                  </a:lnTo>
                  <a:cubicBezTo>
                    <a:pt x="0" y="2544"/>
                    <a:pt x="186" y="2731"/>
                    <a:pt x="435" y="2762"/>
                  </a:cubicBezTo>
                  <a:lnTo>
                    <a:pt x="3381" y="2762"/>
                  </a:lnTo>
                  <a:cubicBezTo>
                    <a:pt x="3630" y="2762"/>
                    <a:pt x="3816" y="2544"/>
                    <a:pt x="3816" y="2327"/>
                  </a:cubicBezTo>
                  <a:lnTo>
                    <a:pt x="3816" y="1242"/>
                  </a:lnTo>
                  <a:cubicBezTo>
                    <a:pt x="3816" y="559"/>
                    <a:pt x="3257" y="1"/>
                    <a:pt x="2544" y="1"/>
                  </a:cubicBezTo>
                  <a:close/>
                </a:path>
              </a:pathLst>
            </a:custGeom>
            <a:solidFill>
              <a:srgbClr val="FFF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58;p45">
              <a:extLst>
                <a:ext uri="{FF2B5EF4-FFF2-40B4-BE49-F238E27FC236}">
                  <a16:creationId xmlns:a16="http://schemas.microsoft.com/office/drawing/2014/main" id="{67247513-0D74-C9CE-79EE-4DD16CE96FBE}"/>
                </a:ext>
              </a:extLst>
            </p:cNvPr>
            <p:cNvSpPr/>
            <p:nvPr/>
          </p:nvSpPr>
          <p:spPr>
            <a:xfrm>
              <a:off x="3444695" y="4031554"/>
              <a:ext cx="91238" cy="216764"/>
            </a:xfrm>
            <a:custGeom>
              <a:avLst/>
              <a:gdLst/>
              <a:ahLst/>
              <a:cxnLst/>
              <a:rect l="l" t="t" r="r" b="b"/>
              <a:pathLst>
                <a:path w="3382" h="8035" extrusionOk="0">
                  <a:moveTo>
                    <a:pt x="1676" y="0"/>
                  </a:moveTo>
                  <a:lnTo>
                    <a:pt x="435" y="404"/>
                  </a:lnTo>
                  <a:lnTo>
                    <a:pt x="404" y="1055"/>
                  </a:lnTo>
                  <a:lnTo>
                    <a:pt x="1" y="8034"/>
                  </a:lnTo>
                  <a:lnTo>
                    <a:pt x="3382" y="8034"/>
                  </a:lnTo>
                  <a:lnTo>
                    <a:pt x="2979" y="1055"/>
                  </a:lnTo>
                  <a:lnTo>
                    <a:pt x="2948" y="404"/>
                  </a:lnTo>
                  <a:lnTo>
                    <a:pt x="1676" y="0"/>
                  </a:lnTo>
                  <a:close/>
                </a:path>
              </a:pathLst>
            </a:custGeom>
            <a:solidFill>
              <a:srgbClr val="FFF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59;p45">
              <a:extLst>
                <a:ext uri="{FF2B5EF4-FFF2-40B4-BE49-F238E27FC236}">
                  <a16:creationId xmlns:a16="http://schemas.microsoft.com/office/drawing/2014/main" id="{5B35EA78-2AC8-5EF8-5554-FF8C947B4734}"/>
                </a:ext>
              </a:extLst>
            </p:cNvPr>
            <p:cNvSpPr/>
            <p:nvPr/>
          </p:nvSpPr>
          <p:spPr>
            <a:xfrm>
              <a:off x="3455594" y="4031554"/>
              <a:ext cx="69467" cy="28461"/>
            </a:xfrm>
            <a:custGeom>
              <a:avLst/>
              <a:gdLst/>
              <a:ahLst/>
              <a:cxnLst/>
              <a:rect l="l" t="t" r="r" b="b"/>
              <a:pathLst>
                <a:path w="2575" h="1055" extrusionOk="0">
                  <a:moveTo>
                    <a:pt x="1272" y="0"/>
                  </a:moveTo>
                  <a:lnTo>
                    <a:pt x="31" y="435"/>
                  </a:lnTo>
                  <a:lnTo>
                    <a:pt x="0" y="1055"/>
                  </a:lnTo>
                  <a:lnTo>
                    <a:pt x="2575" y="1055"/>
                  </a:lnTo>
                  <a:lnTo>
                    <a:pt x="2544" y="435"/>
                  </a:lnTo>
                  <a:lnTo>
                    <a:pt x="1272" y="0"/>
                  </a:lnTo>
                  <a:close/>
                </a:path>
              </a:pathLst>
            </a:custGeom>
            <a:solidFill>
              <a:srgbClr val="FFE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60;p45">
              <a:extLst>
                <a:ext uri="{FF2B5EF4-FFF2-40B4-BE49-F238E27FC236}">
                  <a16:creationId xmlns:a16="http://schemas.microsoft.com/office/drawing/2014/main" id="{C73271D5-A14C-E780-CA77-D647DED4E9EE}"/>
                </a:ext>
              </a:extLst>
            </p:cNvPr>
            <p:cNvSpPr/>
            <p:nvPr/>
          </p:nvSpPr>
          <p:spPr>
            <a:xfrm>
              <a:off x="3438841" y="3969614"/>
              <a:ext cx="102973" cy="74512"/>
            </a:xfrm>
            <a:custGeom>
              <a:avLst/>
              <a:gdLst/>
              <a:ahLst/>
              <a:cxnLst/>
              <a:rect l="l" t="t" r="r" b="b"/>
              <a:pathLst>
                <a:path w="3817" h="2762" extrusionOk="0">
                  <a:moveTo>
                    <a:pt x="1272" y="1"/>
                  </a:moveTo>
                  <a:cubicBezTo>
                    <a:pt x="559" y="1"/>
                    <a:pt x="1" y="559"/>
                    <a:pt x="1" y="1242"/>
                  </a:cubicBezTo>
                  <a:lnTo>
                    <a:pt x="1" y="2327"/>
                  </a:lnTo>
                  <a:cubicBezTo>
                    <a:pt x="1" y="2544"/>
                    <a:pt x="187" y="2762"/>
                    <a:pt x="435" y="2762"/>
                  </a:cubicBezTo>
                  <a:lnTo>
                    <a:pt x="3382" y="2762"/>
                  </a:lnTo>
                  <a:cubicBezTo>
                    <a:pt x="3630" y="2762"/>
                    <a:pt x="3816" y="2544"/>
                    <a:pt x="3816" y="2327"/>
                  </a:cubicBezTo>
                  <a:lnTo>
                    <a:pt x="3816" y="1242"/>
                  </a:lnTo>
                  <a:cubicBezTo>
                    <a:pt x="3816" y="559"/>
                    <a:pt x="3258" y="1"/>
                    <a:pt x="2544" y="1"/>
                  </a:cubicBezTo>
                  <a:close/>
                </a:path>
              </a:pathLst>
            </a:custGeom>
            <a:solidFill>
              <a:srgbClr val="FFF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61;p45">
              <a:extLst>
                <a:ext uri="{FF2B5EF4-FFF2-40B4-BE49-F238E27FC236}">
                  <a16:creationId xmlns:a16="http://schemas.microsoft.com/office/drawing/2014/main" id="{39B10BD8-62CA-1F57-E171-B1F03BB7B6B0}"/>
                </a:ext>
              </a:extLst>
            </p:cNvPr>
            <p:cNvSpPr/>
            <p:nvPr/>
          </p:nvSpPr>
          <p:spPr>
            <a:xfrm>
              <a:off x="3166044" y="4104825"/>
              <a:ext cx="377631" cy="239722"/>
            </a:xfrm>
            <a:custGeom>
              <a:avLst/>
              <a:gdLst/>
              <a:ahLst/>
              <a:cxnLst/>
              <a:rect l="l" t="t" r="r" b="b"/>
              <a:pathLst>
                <a:path w="13998" h="8886" extrusionOk="0">
                  <a:moveTo>
                    <a:pt x="10120" y="1"/>
                  </a:moveTo>
                  <a:cubicBezTo>
                    <a:pt x="8945" y="1"/>
                    <a:pt x="7759" y="533"/>
                    <a:pt x="6980" y="1720"/>
                  </a:cubicBezTo>
                  <a:cubicBezTo>
                    <a:pt x="6266" y="665"/>
                    <a:pt x="5088" y="14"/>
                    <a:pt x="3816" y="14"/>
                  </a:cubicBezTo>
                  <a:cubicBezTo>
                    <a:pt x="1706" y="45"/>
                    <a:pt x="0" y="1751"/>
                    <a:pt x="31" y="3860"/>
                  </a:cubicBezTo>
                  <a:lnTo>
                    <a:pt x="31" y="7614"/>
                  </a:lnTo>
                  <a:cubicBezTo>
                    <a:pt x="31" y="8327"/>
                    <a:pt x="590" y="8885"/>
                    <a:pt x="1272" y="8885"/>
                  </a:cubicBezTo>
                  <a:lnTo>
                    <a:pt x="3599" y="8265"/>
                  </a:lnTo>
                  <a:lnTo>
                    <a:pt x="6359" y="8885"/>
                  </a:lnTo>
                  <a:lnTo>
                    <a:pt x="7631" y="8885"/>
                  </a:lnTo>
                  <a:lnTo>
                    <a:pt x="9927" y="8265"/>
                  </a:lnTo>
                  <a:lnTo>
                    <a:pt x="12656" y="8885"/>
                  </a:lnTo>
                  <a:cubicBezTo>
                    <a:pt x="13339" y="8885"/>
                    <a:pt x="13928" y="8327"/>
                    <a:pt x="13928" y="7645"/>
                  </a:cubicBezTo>
                  <a:lnTo>
                    <a:pt x="13928" y="3860"/>
                  </a:lnTo>
                  <a:lnTo>
                    <a:pt x="13959" y="3860"/>
                  </a:lnTo>
                  <a:cubicBezTo>
                    <a:pt x="13998" y="1477"/>
                    <a:pt x="12075" y="1"/>
                    <a:pt x="10120" y="1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62;p45">
              <a:extLst>
                <a:ext uri="{FF2B5EF4-FFF2-40B4-BE49-F238E27FC236}">
                  <a16:creationId xmlns:a16="http://schemas.microsoft.com/office/drawing/2014/main" id="{CD36BBE4-18A0-7328-657A-44E061CFB512}"/>
                </a:ext>
              </a:extLst>
            </p:cNvPr>
            <p:cNvSpPr/>
            <p:nvPr/>
          </p:nvSpPr>
          <p:spPr>
            <a:xfrm>
              <a:off x="3347630" y="4140328"/>
              <a:ext cx="159869" cy="136722"/>
            </a:xfrm>
            <a:custGeom>
              <a:avLst/>
              <a:gdLst/>
              <a:ahLst/>
              <a:cxnLst/>
              <a:rect l="l" t="t" r="r" b="b"/>
              <a:pathLst>
                <a:path w="5926" h="5068" extrusionOk="0">
                  <a:moveTo>
                    <a:pt x="3382" y="1"/>
                  </a:moveTo>
                  <a:cubicBezTo>
                    <a:pt x="1148" y="1"/>
                    <a:pt x="1" y="2730"/>
                    <a:pt x="1614" y="4312"/>
                  </a:cubicBezTo>
                  <a:cubicBezTo>
                    <a:pt x="2126" y="4835"/>
                    <a:pt x="2759" y="5068"/>
                    <a:pt x="3381" y="5068"/>
                  </a:cubicBezTo>
                  <a:cubicBezTo>
                    <a:pt x="4678" y="5068"/>
                    <a:pt x="5925" y="4054"/>
                    <a:pt x="5925" y="2544"/>
                  </a:cubicBezTo>
                  <a:cubicBezTo>
                    <a:pt x="5925" y="1118"/>
                    <a:pt x="4778" y="1"/>
                    <a:pt x="3382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63;p45">
              <a:extLst>
                <a:ext uri="{FF2B5EF4-FFF2-40B4-BE49-F238E27FC236}">
                  <a16:creationId xmlns:a16="http://schemas.microsoft.com/office/drawing/2014/main" id="{F1EBBC8F-A8A3-8A02-08C4-1679A6E22979}"/>
                </a:ext>
              </a:extLst>
            </p:cNvPr>
            <p:cNvSpPr/>
            <p:nvPr/>
          </p:nvSpPr>
          <p:spPr>
            <a:xfrm>
              <a:off x="3176916" y="4140328"/>
              <a:ext cx="159869" cy="136722"/>
            </a:xfrm>
            <a:custGeom>
              <a:avLst/>
              <a:gdLst/>
              <a:ahLst/>
              <a:cxnLst/>
              <a:rect l="l" t="t" r="r" b="b"/>
              <a:pathLst>
                <a:path w="5926" h="5068" extrusionOk="0">
                  <a:moveTo>
                    <a:pt x="3382" y="1"/>
                  </a:moveTo>
                  <a:cubicBezTo>
                    <a:pt x="1148" y="1"/>
                    <a:pt x="1" y="2730"/>
                    <a:pt x="1614" y="4312"/>
                  </a:cubicBezTo>
                  <a:cubicBezTo>
                    <a:pt x="2126" y="4835"/>
                    <a:pt x="2759" y="5068"/>
                    <a:pt x="3381" y="5068"/>
                  </a:cubicBezTo>
                  <a:cubicBezTo>
                    <a:pt x="4678" y="5068"/>
                    <a:pt x="5925" y="4054"/>
                    <a:pt x="5925" y="2544"/>
                  </a:cubicBezTo>
                  <a:cubicBezTo>
                    <a:pt x="5925" y="1118"/>
                    <a:pt x="4778" y="1"/>
                    <a:pt x="3382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64;p45">
              <a:extLst>
                <a:ext uri="{FF2B5EF4-FFF2-40B4-BE49-F238E27FC236}">
                  <a16:creationId xmlns:a16="http://schemas.microsoft.com/office/drawing/2014/main" id="{064F312F-BA09-4004-E952-7425FEFC8118}"/>
                </a:ext>
              </a:extLst>
            </p:cNvPr>
            <p:cNvSpPr/>
            <p:nvPr/>
          </p:nvSpPr>
          <p:spPr>
            <a:xfrm>
              <a:off x="3200360" y="4191369"/>
              <a:ext cx="137262" cy="153178"/>
            </a:xfrm>
            <a:custGeom>
              <a:avLst/>
              <a:gdLst/>
              <a:ahLst/>
              <a:cxnLst/>
              <a:rect l="l" t="t" r="r" b="b"/>
              <a:pathLst>
                <a:path w="5088" h="5678" extrusionOk="0">
                  <a:moveTo>
                    <a:pt x="838" y="1"/>
                  </a:moveTo>
                  <a:cubicBezTo>
                    <a:pt x="372" y="1"/>
                    <a:pt x="0" y="373"/>
                    <a:pt x="0" y="838"/>
                  </a:cubicBezTo>
                  <a:lnTo>
                    <a:pt x="0" y="5677"/>
                  </a:lnTo>
                  <a:lnTo>
                    <a:pt x="5087" y="5677"/>
                  </a:lnTo>
                  <a:lnTo>
                    <a:pt x="5087" y="838"/>
                  </a:lnTo>
                  <a:cubicBezTo>
                    <a:pt x="5056" y="373"/>
                    <a:pt x="4684" y="1"/>
                    <a:pt x="4219" y="1"/>
                  </a:cubicBezTo>
                  <a:close/>
                </a:path>
              </a:pathLst>
            </a:custGeom>
            <a:solidFill>
              <a:srgbClr val="AAC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65;p45">
              <a:extLst>
                <a:ext uri="{FF2B5EF4-FFF2-40B4-BE49-F238E27FC236}">
                  <a16:creationId xmlns:a16="http://schemas.microsoft.com/office/drawing/2014/main" id="{10E09559-927C-1C34-D5C3-29384C082DDA}"/>
                </a:ext>
              </a:extLst>
            </p:cNvPr>
            <p:cNvSpPr/>
            <p:nvPr/>
          </p:nvSpPr>
          <p:spPr>
            <a:xfrm>
              <a:off x="3200360" y="4191369"/>
              <a:ext cx="70303" cy="153178"/>
            </a:xfrm>
            <a:custGeom>
              <a:avLst/>
              <a:gdLst/>
              <a:ahLst/>
              <a:cxnLst/>
              <a:rect l="l" t="t" r="r" b="b"/>
              <a:pathLst>
                <a:path w="2606" h="5678" extrusionOk="0">
                  <a:moveTo>
                    <a:pt x="838" y="1"/>
                  </a:moveTo>
                  <a:cubicBezTo>
                    <a:pt x="372" y="1"/>
                    <a:pt x="0" y="373"/>
                    <a:pt x="0" y="838"/>
                  </a:cubicBezTo>
                  <a:lnTo>
                    <a:pt x="0" y="5677"/>
                  </a:lnTo>
                  <a:lnTo>
                    <a:pt x="2606" y="5677"/>
                  </a:lnTo>
                  <a:lnTo>
                    <a:pt x="2606" y="1"/>
                  </a:lnTo>
                  <a:close/>
                </a:path>
              </a:pathLst>
            </a:custGeom>
            <a:solidFill>
              <a:srgbClr val="699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66;p45">
              <a:extLst>
                <a:ext uri="{FF2B5EF4-FFF2-40B4-BE49-F238E27FC236}">
                  <a16:creationId xmlns:a16="http://schemas.microsoft.com/office/drawing/2014/main" id="{E0B62B02-DBF1-06FD-AE6A-74EC5B63141E}"/>
                </a:ext>
              </a:extLst>
            </p:cNvPr>
            <p:cNvSpPr/>
            <p:nvPr/>
          </p:nvSpPr>
          <p:spPr>
            <a:xfrm>
              <a:off x="3233812" y="4191369"/>
              <a:ext cx="72839" cy="154015"/>
            </a:xfrm>
            <a:custGeom>
              <a:avLst/>
              <a:gdLst/>
              <a:ahLst/>
              <a:cxnLst/>
              <a:rect l="l" t="t" r="r" b="b"/>
              <a:pathLst>
                <a:path w="2700" h="5709" extrusionOk="0">
                  <a:moveTo>
                    <a:pt x="466" y="1"/>
                  </a:moveTo>
                  <a:cubicBezTo>
                    <a:pt x="218" y="373"/>
                    <a:pt x="63" y="807"/>
                    <a:pt x="1" y="1273"/>
                  </a:cubicBezTo>
                  <a:cubicBezTo>
                    <a:pt x="1" y="1862"/>
                    <a:pt x="280" y="1924"/>
                    <a:pt x="280" y="2514"/>
                  </a:cubicBezTo>
                  <a:cubicBezTo>
                    <a:pt x="280" y="3134"/>
                    <a:pt x="1" y="3258"/>
                    <a:pt x="1" y="3785"/>
                  </a:cubicBezTo>
                  <a:cubicBezTo>
                    <a:pt x="1" y="4344"/>
                    <a:pt x="280" y="4313"/>
                    <a:pt x="280" y="5057"/>
                  </a:cubicBezTo>
                  <a:cubicBezTo>
                    <a:pt x="311" y="5274"/>
                    <a:pt x="280" y="5491"/>
                    <a:pt x="218" y="5708"/>
                  </a:cubicBezTo>
                  <a:lnTo>
                    <a:pt x="2451" y="5708"/>
                  </a:lnTo>
                  <a:cubicBezTo>
                    <a:pt x="2513" y="5491"/>
                    <a:pt x="2545" y="5274"/>
                    <a:pt x="2545" y="5057"/>
                  </a:cubicBezTo>
                  <a:cubicBezTo>
                    <a:pt x="2545" y="4313"/>
                    <a:pt x="2234" y="4313"/>
                    <a:pt x="2234" y="3785"/>
                  </a:cubicBezTo>
                  <a:cubicBezTo>
                    <a:pt x="2234" y="3258"/>
                    <a:pt x="2545" y="3134"/>
                    <a:pt x="2545" y="2514"/>
                  </a:cubicBezTo>
                  <a:cubicBezTo>
                    <a:pt x="2545" y="1924"/>
                    <a:pt x="2234" y="1862"/>
                    <a:pt x="2234" y="1273"/>
                  </a:cubicBezTo>
                  <a:cubicBezTo>
                    <a:pt x="2296" y="807"/>
                    <a:pt x="2451" y="373"/>
                    <a:pt x="2700" y="1"/>
                  </a:cubicBez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67;p45">
              <a:extLst>
                <a:ext uri="{FF2B5EF4-FFF2-40B4-BE49-F238E27FC236}">
                  <a16:creationId xmlns:a16="http://schemas.microsoft.com/office/drawing/2014/main" id="{563DD12F-EEF1-3C78-4E6E-A9873DAA1ECD}"/>
                </a:ext>
              </a:extLst>
            </p:cNvPr>
            <p:cNvSpPr/>
            <p:nvPr/>
          </p:nvSpPr>
          <p:spPr>
            <a:xfrm>
              <a:off x="3371910" y="4191369"/>
              <a:ext cx="136425" cy="153178"/>
            </a:xfrm>
            <a:custGeom>
              <a:avLst/>
              <a:gdLst/>
              <a:ahLst/>
              <a:cxnLst/>
              <a:rect l="l" t="t" r="r" b="b"/>
              <a:pathLst>
                <a:path w="5057" h="5678" extrusionOk="0">
                  <a:moveTo>
                    <a:pt x="838" y="1"/>
                  </a:moveTo>
                  <a:cubicBezTo>
                    <a:pt x="372" y="1"/>
                    <a:pt x="0" y="373"/>
                    <a:pt x="0" y="838"/>
                  </a:cubicBezTo>
                  <a:lnTo>
                    <a:pt x="0" y="5677"/>
                  </a:lnTo>
                  <a:lnTo>
                    <a:pt x="5056" y="5677"/>
                  </a:lnTo>
                  <a:lnTo>
                    <a:pt x="5056" y="838"/>
                  </a:lnTo>
                  <a:cubicBezTo>
                    <a:pt x="5056" y="373"/>
                    <a:pt x="4684" y="1"/>
                    <a:pt x="4219" y="1"/>
                  </a:cubicBezTo>
                  <a:close/>
                </a:path>
              </a:pathLst>
            </a:custGeom>
            <a:solidFill>
              <a:srgbClr val="AAC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68;p45">
              <a:extLst>
                <a:ext uri="{FF2B5EF4-FFF2-40B4-BE49-F238E27FC236}">
                  <a16:creationId xmlns:a16="http://schemas.microsoft.com/office/drawing/2014/main" id="{A5BA87B6-991B-6812-D2D6-934F21A1FDC7}"/>
                </a:ext>
              </a:extLst>
            </p:cNvPr>
            <p:cNvSpPr/>
            <p:nvPr/>
          </p:nvSpPr>
          <p:spPr>
            <a:xfrm>
              <a:off x="3371073" y="4191369"/>
              <a:ext cx="71140" cy="153178"/>
            </a:xfrm>
            <a:custGeom>
              <a:avLst/>
              <a:gdLst/>
              <a:ahLst/>
              <a:cxnLst/>
              <a:rect l="l" t="t" r="r" b="b"/>
              <a:pathLst>
                <a:path w="2637" h="5678" extrusionOk="0">
                  <a:moveTo>
                    <a:pt x="869" y="1"/>
                  </a:moveTo>
                  <a:cubicBezTo>
                    <a:pt x="403" y="1"/>
                    <a:pt x="0" y="373"/>
                    <a:pt x="31" y="838"/>
                  </a:cubicBezTo>
                  <a:lnTo>
                    <a:pt x="31" y="5677"/>
                  </a:lnTo>
                  <a:lnTo>
                    <a:pt x="2637" y="5677"/>
                  </a:lnTo>
                  <a:lnTo>
                    <a:pt x="2637" y="1"/>
                  </a:lnTo>
                  <a:close/>
                </a:path>
              </a:pathLst>
            </a:custGeom>
            <a:solidFill>
              <a:srgbClr val="699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69;p45">
              <a:extLst>
                <a:ext uri="{FF2B5EF4-FFF2-40B4-BE49-F238E27FC236}">
                  <a16:creationId xmlns:a16="http://schemas.microsoft.com/office/drawing/2014/main" id="{63C5152B-7233-5C57-680B-FFAD9561A408}"/>
                </a:ext>
              </a:extLst>
            </p:cNvPr>
            <p:cNvSpPr/>
            <p:nvPr/>
          </p:nvSpPr>
          <p:spPr>
            <a:xfrm>
              <a:off x="3401180" y="4191369"/>
              <a:ext cx="72839" cy="154015"/>
            </a:xfrm>
            <a:custGeom>
              <a:avLst/>
              <a:gdLst/>
              <a:ahLst/>
              <a:cxnLst/>
              <a:rect l="l" t="t" r="r" b="b"/>
              <a:pathLst>
                <a:path w="2700" h="5709" extrusionOk="0">
                  <a:moveTo>
                    <a:pt x="1" y="1"/>
                  </a:moveTo>
                  <a:cubicBezTo>
                    <a:pt x="249" y="373"/>
                    <a:pt x="404" y="807"/>
                    <a:pt x="466" y="1273"/>
                  </a:cubicBezTo>
                  <a:cubicBezTo>
                    <a:pt x="466" y="1862"/>
                    <a:pt x="156" y="1924"/>
                    <a:pt x="156" y="2514"/>
                  </a:cubicBezTo>
                  <a:cubicBezTo>
                    <a:pt x="156" y="3134"/>
                    <a:pt x="466" y="3258"/>
                    <a:pt x="466" y="3785"/>
                  </a:cubicBezTo>
                  <a:cubicBezTo>
                    <a:pt x="466" y="4313"/>
                    <a:pt x="156" y="4313"/>
                    <a:pt x="156" y="5057"/>
                  </a:cubicBezTo>
                  <a:cubicBezTo>
                    <a:pt x="156" y="5274"/>
                    <a:pt x="187" y="5491"/>
                    <a:pt x="280" y="5708"/>
                  </a:cubicBezTo>
                  <a:lnTo>
                    <a:pt x="2482" y="5708"/>
                  </a:lnTo>
                  <a:cubicBezTo>
                    <a:pt x="2420" y="5491"/>
                    <a:pt x="2420" y="5274"/>
                    <a:pt x="2420" y="5057"/>
                  </a:cubicBezTo>
                  <a:cubicBezTo>
                    <a:pt x="2420" y="4313"/>
                    <a:pt x="2699" y="4344"/>
                    <a:pt x="2699" y="3785"/>
                  </a:cubicBezTo>
                  <a:cubicBezTo>
                    <a:pt x="2699" y="3258"/>
                    <a:pt x="2420" y="3134"/>
                    <a:pt x="2420" y="2514"/>
                  </a:cubicBezTo>
                  <a:cubicBezTo>
                    <a:pt x="2420" y="1924"/>
                    <a:pt x="2699" y="1862"/>
                    <a:pt x="2699" y="1273"/>
                  </a:cubicBezTo>
                  <a:cubicBezTo>
                    <a:pt x="2637" y="807"/>
                    <a:pt x="2482" y="373"/>
                    <a:pt x="2234" y="1"/>
                  </a:cubicBez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70;p45">
              <a:extLst>
                <a:ext uri="{FF2B5EF4-FFF2-40B4-BE49-F238E27FC236}">
                  <a16:creationId xmlns:a16="http://schemas.microsoft.com/office/drawing/2014/main" id="{372AF31F-EC1E-7A32-A207-88A46421447A}"/>
                </a:ext>
              </a:extLst>
            </p:cNvPr>
            <p:cNvSpPr/>
            <p:nvPr/>
          </p:nvSpPr>
          <p:spPr>
            <a:xfrm>
              <a:off x="3261437" y="4053082"/>
              <a:ext cx="57327" cy="46185"/>
            </a:xfrm>
            <a:custGeom>
              <a:avLst/>
              <a:gdLst/>
              <a:ahLst/>
              <a:cxnLst/>
              <a:rect l="l" t="t" r="r" b="b"/>
              <a:pathLst>
                <a:path w="2125" h="1712" extrusionOk="0">
                  <a:moveTo>
                    <a:pt x="1259" y="1"/>
                  </a:moveTo>
                  <a:cubicBezTo>
                    <a:pt x="1223" y="1"/>
                    <a:pt x="1186" y="3"/>
                    <a:pt x="1148" y="9"/>
                  </a:cubicBezTo>
                  <a:cubicBezTo>
                    <a:pt x="342" y="9"/>
                    <a:pt x="1" y="1001"/>
                    <a:pt x="621" y="1529"/>
                  </a:cubicBezTo>
                  <a:cubicBezTo>
                    <a:pt x="787" y="1656"/>
                    <a:pt x="970" y="1712"/>
                    <a:pt x="1147" y="1712"/>
                  </a:cubicBezTo>
                  <a:cubicBezTo>
                    <a:pt x="1661" y="1712"/>
                    <a:pt x="2124" y="1237"/>
                    <a:pt x="1986" y="660"/>
                  </a:cubicBezTo>
                  <a:cubicBezTo>
                    <a:pt x="1957" y="292"/>
                    <a:pt x="1644" y="1"/>
                    <a:pt x="1259" y="1"/>
                  </a:cubicBezTo>
                  <a:close/>
                </a:path>
              </a:pathLst>
            </a:custGeom>
            <a:solidFill>
              <a:srgbClr val="FFB5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71;p45">
              <a:extLst>
                <a:ext uri="{FF2B5EF4-FFF2-40B4-BE49-F238E27FC236}">
                  <a16:creationId xmlns:a16="http://schemas.microsoft.com/office/drawing/2014/main" id="{D68FDF63-DA5C-CB5B-0DB4-83784D4E43C4}"/>
                </a:ext>
              </a:extLst>
            </p:cNvPr>
            <p:cNvSpPr/>
            <p:nvPr/>
          </p:nvSpPr>
          <p:spPr>
            <a:xfrm>
              <a:off x="3383618" y="4053082"/>
              <a:ext cx="57327" cy="46185"/>
            </a:xfrm>
            <a:custGeom>
              <a:avLst/>
              <a:gdLst/>
              <a:ahLst/>
              <a:cxnLst/>
              <a:rect l="l" t="t" r="r" b="b"/>
              <a:pathLst>
                <a:path w="2125" h="1712" extrusionOk="0">
                  <a:moveTo>
                    <a:pt x="1259" y="1"/>
                  </a:moveTo>
                  <a:cubicBezTo>
                    <a:pt x="1222" y="1"/>
                    <a:pt x="1186" y="3"/>
                    <a:pt x="1148" y="9"/>
                  </a:cubicBezTo>
                  <a:cubicBezTo>
                    <a:pt x="342" y="9"/>
                    <a:pt x="0" y="1001"/>
                    <a:pt x="621" y="1529"/>
                  </a:cubicBezTo>
                  <a:cubicBezTo>
                    <a:pt x="787" y="1656"/>
                    <a:pt x="970" y="1712"/>
                    <a:pt x="1147" y="1712"/>
                  </a:cubicBezTo>
                  <a:cubicBezTo>
                    <a:pt x="1661" y="1712"/>
                    <a:pt x="2124" y="1237"/>
                    <a:pt x="1986" y="660"/>
                  </a:cubicBezTo>
                  <a:cubicBezTo>
                    <a:pt x="1957" y="292"/>
                    <a:pt x="1644" y="1"/>
                    <a:pt x="1259" y="1"/>
                  </a:cubicBezTo>
                  <a:close/>
                </a:path>
              </a:pathLst>
            </a:custGeom>
            <a:solidFill>
              <a:srgbClr val="FFB5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72;p45">
              <a:extLst>
                <a:ext uri="{FF2B5EF4-FFF2-40B4-BE49-F238E27FC236}">
                  <a16:creationId xmlns:a16="http://schemas.microsoft.com/office/drawing/2014/main" id="{422107A4-1B17-828D-9C63-DD9AAFCA1EC2}"/>
                </a:ext>
              </a:extLst>
            </p:cNvPr>
            <p:cNvSpPr/>
            <p:nvPr/>
          </p:nvSpPr>
          <p:spPr>
            <a:xfrm>
              <a:off x="3325886" y="4049117"/>
              <a:ext cx="33479" cy="22634"/>
            </a:xfrm>
            <a:custGeom>
              <a:avLst/>
              <a:gdLst/>
              <a:ahLst/>
              <a:cxnLst/>
              <a:rect l="l" t="t" r="r" b="b"/>
              <a:pathLst>
                <a:path w="1241" h="839" extrusionOk="0">
                  <a:moveTo>
                    <a:pt x="217" y="1"/>
                  </a:moveTo>
                  <a:cubicBezTo>
                    <a:pt x="124" y="1"/>
                    <a:pt x="0" y="94"/>
                    <a:pt x="31" y="218"/>
                  </a:cubicBezTo>
                  <a:cubicBezTo>
                    <a:pt x="31" y="559"/>
                    <a:pt x="279" y="838"/>
                    <a:pt x="620" y="838"/>
                  </a:cubicBezTo>
                  <a:cubicBezTo>
                    <a:pt x="962" y="838"/>
                    <a:pt x="1241" y="559"/>
                    <a:pt x="1241" y="218"/>
                  </a:cubicBezTo>
                  <a:cubicBezTo>
                    <a:pt x="1241" y="94"/>
                    <a:pt x="1148" y="1"/>
                    <a:pt x="1024" y="1"/>
                  </a:cubicBezTo>
                  <a:cubicBezTo>
                    <a:pt x="931" y="1"/>
                    <a:pt x="838" y="94"/>
                    <a:pt x="838" y="218"/>
                  </a:cubicBezTo>
                  <a:cubicBezTo>
                    <a:pt x="838" y="342"/>
                    <a:pt x="737" y="404"/>
                    <a:pt x="636" y="404"/>
                  </a:cubicBezTo>
                  <a:cubicBezTo>
                    <a:pt x="535" y="404"/>
                    <a:pt x="434" y="342"/>
                    <a:pt x="434" y="218"/>
                  </a:cubicBezTo>
                  <a:cubicBezTo>
                    <a:pt x="434" y="94"/>
                    <a:pt x="341" y="1"/>
                    <a:pt x="21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73;p45">
              <a:extLst>
                <a:ext uri="{FF2B5EF4-FFF2-40B4-BE49-F238E27FC236}">
                  <a16:creationId xmlns:a16="http://schemas.microsoft.com/office/drawing/2014/main" id="{C6590176-84DD-3B96-7540-CEF587B9C20B}"/>
                </a:ext>
              </a:extLst>
            </p:cNvPr>
            <p:cNvSpPr/>
            <p:nvPr/>
          </p:nvSpPr>
          <p:spPr>
            <a:xfrm>
              <a:off x="3348466" y="4049117"/>
              <a:ext cx="32670" cy="22634"/>
            </a:xfrm>
            <a:custGeom>
              <a:avLst/>
              <a:gdLst/>
              <a:ahLst/>
              <a:cxnLst/>
              <a:rect l="l" t="t" r="r" b="b"/>
              <a:pathLst>
                <a:path w="1211" h="839" extrusionOk="0">
                  <a:moveTo>
                    <a:pt x="187" y="1"/>
                  </a:moveTo>
                  <a:cubicBezTo>
                    <a:pt x="94" y="1"/>
                    <a:pt x="1" y="94"/>
                    <a:pt x="1" y="218"/>
                  </a:cubicBezTo>
                  <a:cubicBezTo>
                    <a:pt x="1" y="559"/>
                    <a:pt x="280" y="838"/>
                    <a:pt x="621" y="838"/>
                  </a:cubicBezTo>
                  <a:cubicBezTo>
                    <a:pt x="931" y="838"/>
                    <a:pt x="1210" y="559"/>
                    <a:pt x="1210" y="218"/>
                  </a:cubicBezTo>
                  <a:cubicBezTo>
                    <a:pt x="1210" y="78"/>
                    <a:pt x="1110" y="8"/>
                    <a:pt x="1009" y="8"/>
                  </a:cubicBezTo>
                  <a:cubicBezTo>
                    <a:pt x="908" y="8"/>
                    <a:pt x="807" y="78"/>
                    <a:pt x="807" y="218"/>
                  </a:cubicBezTo>
                  <a:cubicBezTo>
                    <a:pt x="807" y="311"/>
                    <a:pt x="714" y="404"/>
                    <a:pt x="621" y="404"/>
                  </a:cubicBezTo>
                  <a:cubicBezTo>
                    <a:pt x="497" y="404"/>
                    <a:pt x="404" y="311"/>
                    <a:pt x="404" y="218"/>
                  </a:cubicBezTo>
                  <a:cubicBezTo>
                    <a:pt x="404" y="94"/>
                    <a:pt x="311" y="1"/>
                    <a:pt x="18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74;p45">
              <a:extLst>
                <a:ext uri="{FF2B5EF4-FFF2-40B4-BE49-F238E27FC236}">
                  <a16:creationId xmlns:a16="http://schemas.microsoft.com/office/drawing/2014/main" id="{48FF994F-43C2-C9B5-8E48-736915E6D2EA}"/>
                </a:ext>
              </a:extLst>
            </p:cNvPr>
            <p:cNvSpPr/>
            <p:nvPr/>
          </p:nvSpPr>
          <p:spPr>
            <a:xfrm>
              <a:off x="3291571" y="4031338"/>
              <a:ext cx="31806" cy="20314"/>
            </a:xfrm>
            <a:custGeom>
              <a:avLst/>
              <a:gdLst/>
              <a:ahLst/>
              <a:cxnLst/>
              <a:rect l="l" t="t" r="r" b="b"/>
              <a:pathLst>
                <a:path w="1179" h="753" extrusionOk="0">
                  <a:moveTo>
                    <a:pt x="590" y="1"/>
                  </a:moveTo>
                  <a:cubicBezTo>
                    <a:pt x="310" y="1"/>
                    <a:pt x="31" y="179"/>
                    <a:pt x="0" y="536"/>
                  </a:cubicBezTo>
                  <a:cubicBezTo>
                    <a:pt x="0" y="660"/>
                    <a:pt x="93" y="753"/>
                    <a:pt x="186" y="753"/>
                  </a:cubicBezTo>
                  <a:cubicBezTo>
                    <a:pt x="310" y="753"/>
                    <a:pt x="404" y="660"/>
                    <a:pt x="404" y="536"/>
                  </a:cubicBezTo>
                  <a:cubicBezTo>
                    <a:pt x="404" y="427"/>
                    <a:pt x="497" y="373"/>
                    <a:pt x="590" y="373"/>
                  </a:cubicBezTo>
                  <a:cubicBezTo>
                    <a:pt x="683" y="373"/>
                    <a:pt x="776" y="427"/>
                    <a:pt x="776" y="536"/>
                  </a:cubicBezTo>
                  <a:cubicBezTo>
                    <a:pt x="776" y="660"/>
                    <a:pt x="869" y="753"/>
                    <a:pt x="962" y="753"/>
                  </a:cubicBezTo>
                  <a:cubicBezTo>
                    <a:pt x="1086" y="753"/>
                    <a:pt x="1179" y="660"/>
                    <a:pt x="1179" y="536"/>
                  </a:cubicBezTo>
                  <a:cubicBezTo>
                    <a:pt x="1148" y="179"/>
                    <a:pt x="869" y="1"/>
                    <a:pt x="590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75;p45">
              <a:extLst>
                <a:ext uri="{FF2B5EF4-FFF2-40B4-BE49-F238E27FC236}">
                  <a16:creationId xmlns:a16="http://schemas.microsoft.com/office/drawing/2014/main" id="{03CC434E-483B-F689-3B12-E9D11BCF91AE}"/>
                </a:ext>
              </a:extLst>
            </p:cNvPr>
            <p:cNvSpPr/>
            <p:nvPr/>
          </p:nvSpPr>
          <p:spPr>
            <a:xfrm>
              <a:off x="3384454" y="4030097"/>
              <a:ext cx="31833" cy="21555"/>
            </a:xfrm>
            <a:custGeom>
              <a:avLst/>
              <a:gdLst/>
              <a:ahLst/>
              <a:cxnLst/>
              <a:rect l="l" t="t" r="r" b="b"/>
              <a:pathLst>
                <a:path w="1180" h="799" extrusionOk="0">
                  <a:moveTo>
                    <a:pt x="590" y="0"/>
                  </a:moveTo>
                  <a:cubicBezTo>
                    <a:pt x="295" y="0"/>
                    <a:pt x="0" y="194"/>
                    <a:pt x="0" y="582"/>
                  </a:cubicBezTo>
                  <a:cubicBezTo>
                    <a:pt x="0" y="706"/>
                    <a:pt x="93" y="799"/>
                    <a:pt x="187" y="799"/>
                  </a:cubicBezTo>
                  <a:cubicBezTo>
                    <a:pt x="311" y="799"/>
                    <a:pt x="404" y="706"/>
                    <a:pt x="404" y="582"/>
                  </a:cubicBezTo>
                  <a:cubicBezTo>
                    <a:pt x="404" y="473"/>
                    <a:pt x="497" y="419"/>
                    <a:pt x="590" y="419"/>
                  </a:cubicBezTo>
                  <a:cubicBezTo>
                    <a:pt x="683" y="419"/>
                    <a:pt x="776" y="473"/>
                    <a:pt x="776" y="582"/>
                  </a:cubicBezTo>
                  <a:cubicBezTo>
                    <a:pt x="776" y="706"/>
                    <a:pt x="869" y="799"/>
                    <a:pt x="962" y="799"/>
                  </a:cubicBezTo>
                  <a:cubicBezTo>
                    <a:pt x="1086" y="799"/>
                    <a:pt x="1179" y="706"/>
                    <a:pt x="1179" y="582"/>
                  </a:cubicBezTo>
                  <a:cubicBezTo>
                    <a:pt x="1179" y="194"/>
                    <a:pt x="884" y="0"/>
                    <a:pt x="590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1002;p45">
            <a:extLst>
              <a:ext uri="{FF2B5EF4-FFF2-40B4-BE49-F238E27FC236}">
                <a16:creationId xmlns:a16="http://schemas.microsoft.com/office/drawing/2014/main" id="{0560C3A2-60C6-473F-4072-E42B900B0D6B}"/>
              </a:ext>
            </a:extLst>
          </p:cNvPr>
          <p:cNvGrpSpPr/>
          <p:nvPr/>
        </p:nvGrpSpPr>
        <p:grpSpPr>
          <a:xfrm>
            <a:off x="6952620" y="1419083"/>
            <a:ext cx="731202" cy="597070"/>
            <a:chOff x="7231338" y="2172966"/>
            <a:chExt cx="378252" cy="347956"/>
          </a:xfrm>
        </p:grpSpPr>
        <p:sp>
          <p:nvSpPr>
            <p:cNvPr id="40" name="Google Shape;1003;p45">
              <a:extLst>
                <a:ext uri="{FF2B5EF4-FFF2-40B4-BE49-F238E27FC236}">
                  <a16:creationId xmlns:a16="http://schemas.microsoft.com/office/drawing/2014/main" id="{90F2EBC3-189A-C8C6-129B-D05D64A14101}"/>
                </a:ext>
              </a:extLst>
            </p:cNvPr>
            <p:cNvSpPr/>
            <p:nvPr/>
          </p:nvSpPr>
          <p:spPr>
            <a:xfrm>
              <a:off x="7290742" y="2184702"/>
              <a:ext cx="238535" cy="113818"/>
            </a:xfrm>
            <a:custGeom>
              <a:avLst/>
              <a:gdLst/>
              <a:ahLst/>
              <a:cxnLst/>
              <a:rect l="l" t="t" r="r" b="b"/>
              <a:pathLst>
                <a:path w="8842" h="4219" extrusionOk="0">
                  <a:moveTo>
                    <a:pt x="1676" y="0"/>
                  </a:moveTo>
                  <a:cubicBezTo>
                    <a:pt x="745" y="0"/>
                    <a:pt x="1" y="745"/>
                    <a:pt x="1" y="1675"/>
                  </a:cubicBezTo>
                  <a:lnTo>
                    <a:pt x="1" y="2544"/>
                  </a:lnTo>
                  <a:cubicBezTo>
                    <a:pt x="1" y="3474"/>
                    <a:pt x="745" y="4219"/>
                    <a:pt x="1676" y="4219"/>
                  </a:cubicBezTo>
                  <a:lnTo>
                    <a:pt x="7166" y="4219"/>
                  </a:lnTo>
                  <a:cubicBezTo>
                    <a:pt x="8097" y="4219"/>
                    <a:pt x="8841" y="3474"/>
                    <a:pt x="8841" y="2544"/>
                  </a:cubicBezTo>
                  <a:lnTo>
                    <a:pt x="8841" y="1675"/>
                  </a:lnTo>
                  <a:cubicBezTo>
                    <a:pt x="8841" y="745"/>
                    <a:pt x="8097" y="0"/>
                    <a:pt x="7166" y="0"/>
                  </a:cubicBezTo>
                  <a:close/>
                </a:path>
              </a:pathLst>
            </a:custGeom>
            <a:solidFill>
              <a:srgbClr val="AAC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04;p45">
              <a:extLst>
                <a:ext uri="{FF2B5EF4-FFF2-40B4-BE49-F238E27FC236}">
                  <a16:creationId xmlns:a16="http://schemas.microsoft.com/office/drawing/2014/main" id="{7CE7BD47-9D5B-9320-C194-01BC202C1B74}"/>
                </a:ext>
              </a:extLst>
            </p:cNvPr>
            <p:cNvSpPr/>
            <p:nvPr/>
          </p:nvSpPr>
          <p:spPr>
            <a:xfrm>
              <a:off x="7290742" y="2184702"/>
              <a:ext cx="126390" cy="113818"/>
            </a:xfrm>
            <a:custGeom>
              <a:avLst/>
              <a:gdLst/>
              <a:ahLst/>
              <a:cxnLst/>
              <a:rect l="l" t="t" r="r" b="b"/>
              <a:pathLst>
                <a:path w="4685" h="4219" extrusionOk="0">
                  <a:moveTo>
                    <a:pt x="1676" y="0"/>
                  </a:moveTo>
                  <a:cubicBezTo>
                    <a:pt x="745" y="0"/>
                    <a:pt x="1" y="745"/>
                    <a:pt x="1" y="1675"/>
                  </a:cubicBezTo>
                  <a:lnTo>
                    <a:pt x="1" y="2544"/>
                  </a:lnTo>
                  <a:cubicBezTo>
                    <a:pt x="1" y="3474"/>
                    <a:pt x="745" y="4219"/>
                    <a:pt x="1676" y="4219"/>
                  </a:cubicBezTo>
                  <a:lnTo>
                    <a:pt x="4685" y="4219"/>
                  </a:lnTo>
                  <a:cubicBezTo>
                    <a:pt x="3258" y="2172"/>
                    <a:pt x="4622" y="0"/>
                    <a:pt x="4622" y="0"/>
                  </a:cubicBez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05;p45">
              <a:extLst>
                <a:ext uri="{FF2B5EF4-FFF2-40B4-BE49-F238E27FC236}">
                  <a16:creationId xmlns:a16="http://schemas.microsoft.com/office/drawing/2014/main" id="{95B980D5-E226-56C0-A723-ADF05874DB35}"/>
                </a:ext>
              </a:extLst>
            </p:cNvPr>
            <p:cNvSpPr/>
            <p:nvPr/>
          </p:nvSpPr>
          <p:spPr>
            <a:xfrm>
              <a:off x="7381117" y="2378832"/>
              <a:ext cx="125553" cy="68658"/>
            </a:xfrm>
            <a:custGeom>
              <a:avLst/>
              <a:gdLst/>
              <a:ahLst/>
              <a:cxnLst/>
              <a:rect l="l" t="t" r="r" b="b"/>
              <a:pathLst>
                <a:path w="4654" h="2545" extrusionOk="0">
                  <a:moveTo>
                    <a:pt x="3816" y="1"/>
                  </a:moveTo>
                  <a:lnTo>
                    <a:pt x="3816" y="1272"/>
                  </a:lnTo>
                  <a:cubicBezTo>
                    <a:pt x="3816" y="1490"/>
                    <a:pt x="3630" y="1707"/>
                    <a:pt x="3413" y="1707"/>
                  </a:cubicBezTo>
                  <a:lnTo>
                    <a:pt x="1" y="1707"/>
                  </a:lnTo>
                  <a:lnTo>
                    <a:pt x="1" y="2544"/>
                  </a:lnTo>
                  <a:lnTo>
                    <a:pt x="3382" y="2544"/>
                  </a:lnTo>
                  <a:cubicBezTo>
                    <a:pt x="4095" y="2513"/>
                    <a:pt x="4654" y="1955"/>
                    <a:pt x="4654" y="1272"/>
                  </a:cubicBezTo>
                  <a:lnTo>
                    <a:pt x="4654" y="1"/>
                  </a:lnTo>
                  <a:close/>
                </a:path>
              </a:pathLst>
            </a:custGeom>
            <a:solidFill>
              <a:srgbClr val="FFF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06;p45">
              <a:extLst>
                <a:ext uri="{FF2B5EF4-FFF2-40B4-BE49-F238E27FC236}">
                  <a16:creationId xmlns:a16="http://schemas.microsoft.com/office/drawing/2014/main" id="{929EC0D5-B514-35E1-4E28-D973EF918FA0}"/>
                </a:ext>
              </a:extLst>
            </p:cNvPr>
            <p:cNvSpPr/>
            <p:nvPr/>
          </p:nvSpPr>
          <p:spPr>
            <a:xfrm>
              <a:off x="7231338" y="2465025"/>
              <a:ext cx="60268" cy="55897"/>
            </a:xfrm>
            <a:custGeom>
              <a:avLst/>
              <a:gdLst/>
              <a:ahLst/>
              <a:cxnLst/>
              <a:rect l="l" t="t" r="r" b="b"/>
              <a:pathLst>
                <a:path w="2234" h="2072" extrusionOk="0">
                  <a:moveTo>
                    <a:pt x="807" y="1"/>
                  </a:moveTo>
                  <a:cubicBezTo>
                    <a:pt x="621" y="1"/>
                    <a:pt x="435" y="63"/>
                    <a:pt x="310" y="218"/>
                  </a:cubicBezTo>
                  <a:cubicBezTo>
                    <a:pt x="0" y="497"/>
                    <a:pt x="0" y="962"/>
                    <a:pt x="310" y="1272"/>
                  </a:cubicBezTo>
                  <a:lnTo>
                    <a:pt x="900" y="1862"/>
                  </a:lnTo>
                  <a:cubicBezTo>
                    <a:pt x="1039" y="2001"/>
                    <a:pt x="1226" y="2071"/>
                    <a:pt x="1415" y="2071"/>
                  </a:cubicBezTo>
                  <a:cubicBezTo>
                    <a:pt x="1605" y="2071"/>
                    <a:pt x="1799" y="2001"/>
                    <a:pt x="1954" y="1862"/>
                  </a:cubicBezTo>
                  <a:cubicBezTo>
                    <a:pt x="2234" y="1552"/>
                    <a:pt x="2234" y="1086"/>
                    <a:pt x="1954" y="807"/>
                  </a:cubicBezTo>
                  <a:lnTo>
                    <a:pt x="1365" y="218"/>
                  </a:lnTo>
                  <a:cubicBezTo>
                    <a:pt x="1210" y="63"/>
                    <a:pt x="1024" y="1"/>
                    <a:pt x="838" y="1"/>
                  </a:cubicBezTo>
                  <a:close/>
                </a:path>
              </a:pathLst>
            </a:custGeom>
            <a:solidFill>
              <a:srgbClr val="FFB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07;p45">
              <a:extLst>
                <a:ext uri="{FF2B5EF4-FFF2-40B4-BE49-F238E27FC236}">
                  <a16:creationId xmlns:a16="http://schemas.microsoft.com/office/drawing/2014/main" id="{57942084-7AAF-6C3B-44C8-8257AF7FE672}"/>
                </a:ext>
              </a:extLst>
            </p:cNvPr>
            <p:cNvSpPr/>
            <p:nvPr/>
          </p:nvSpPr>
          <p:spPr>
            <a:xfrm>
              <a:off x="7534268" y="2293448"/>
              <a:ext cx="75321" cy="68685"/>
            </a:xfrm>
            <a:custGeom>
              <a:avLst/>
              <a:gdLst/>
              <a:ahLst/>
              <a:cxnLst/>
              <a:rect l="l" t="t" r="r" b="b"/>
              <a:pathLst>
                <a:path w="2792" h="2546" extrusionOk="0">
                  <a:moveTo>
                    <a:pt x="819" y="0"/>
                  </a:moveTo>
                  <a:cubicBezTo>
                    <a:pt x="377" y="0"/>
                    <a:pt x="31" y="391"/>
                    <a:pt x="31" y="839"/>
                  </a:cubicBezTo>
                  <a:lnTo>
                    <a:pt x="31" y="1677"/>
                  </a:lnTo>
                  <a:cubicBezTo>
                    <a:pt x="0" y="2142"/>
                    <a:pt x="403" y="2545"/>
                    <a:pt x="869" y="2545"/>
                  </a:cubicBezTo>
                  <a:lnTo>
                    <a:pt x="2420" y="2359"/>
                  </a:lnTo>
                  <a:cubicBezTo>
                    <a:pt x="2637" y="2328"/>
                    <a:pt x="2792" y="2142"/>
                    <a:pt x="2792" y="1925"/>
                  </a:cubicBezTo>
                  <a:lnTo>
                    <a:pt x="2792" y="591"/>
                  </a:lnTo>
                  <a:cubicBezTo>
                    <a:pt x="2792" y="343"/>
                    <a:pt x="2637" y="188"/>
                    <a:pt x="2420" y="157"/>
                  </a:cubicBezTo>
                  <a:lnTo>
                    <a:pt x="869" y="2"/>
                  </a:lnTo>
                  <a:cubicBezTo>
                    <a:pt x="852" y="1"/>
                    <a:pt x="835" y="0"/>
                    <a:pt x="819" y="0"/>
                  </a:cubicBezTo>
                  <a:close/>
                </a:path>
              </a:pathLst>
            </a:custGeom>
            <a:solidFill>
              <a:srgbClr val="FFB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08;p45">
              <a:extLst>
                <a:ext uri="{FF2B5EF4-FFF2-40B4-BE49-F238E27FC236}">
                  <a16:creationId xmlns:a16="http://schemas.microsoft.com/office/drawing/2014/main" id="{70AA6197-71E0-84F0-B73A-5B1BA3D71517}"/>
                </a:ext>
              </a:extLst>
            </p:cNvPr>
            <p:cNvSpPr/>
            <p:nvPr/>
          </p:nvSpPr>
          <p:spPr>
            <a:xfrm>
              <a:off x="7248064" y="2285543"/>
              <a:ext cx="225127" cy="216953"/>
            </a:xfrm>
            <a:custGeom>
              <a:avLst/>
              <a:gdLst/>
              <a:ahLst/>
              <a:cxnLst/>
              <a:rect l="l" t="t" r="r" b="b"/>
              <a:pathLst>
                <a:path w="8345" h="8042" extrusionOk="0">
                  <a:moveTo>
                    <a:pt x="6049" y="0"/>
                  </a:moveTo>
                  <a:cubicBezTo>
                    <a:pt x="5623" y="0"/>
                    <a:pt x="5196" y="171"/>
                    <a:pt x="4871" y="512"/>
                  </a:cubicBezTo>
                  <a:lnTo>
                    <a:pt x="652" y="4699"/>
                  </a:lnTo>
                  <a:cubicBezTo>
                    <a:pt x="1" y="5382"/>
                    <a:pt x="1" y="6436"/>
                    <a:pt x="652" y="7088"/>
                  </a:cubicBezTo>
                  <a:lnTo>
                    <a:pt x="1117" y="7553"/>
                  </a:lnTo>
                  <a:cubicBezTo>
                    <a:pt x="1443" y="7879"/>
                    <a:pt x="1870" y="8042"/>
                    <a:pt x="2296" y="8042"/>
                  </a:cubicBezTo>
                  <a:cubicBezTo>
                    <a:pt x="2723" y="8042"/>
                    <a:pt x="3149" y="7879"/>
                    <a:pt x="3475" y="7553"/>
                  </a:cubicBezTo>
                  <a:lnTo>
                    <a:pt x="7693" y="3335"/>
                  </a:lnTo>
                  <a:cubicBezTo>
                    <a:pt x="8345" y="2683"/>
                    <a:pt x="8345" y="1597"/>
                    <a:pt x="7693" y="946"/>
                  </a:cubicBezTo>
                  <a:lnTo>
                    <a:pt x="7228" y="512"/>
                  </a:lnTo>
                  <a:cubicBezTo>
                    <a:pt x="6902" y="171"/>
                    <a:pt x="6476" y="0"/>
                    <a:pt x="6049" y="0"/>
                  </a:cubicBezTo>
                  <a:close/>
                </a:path>
              </a:pathLst>
            </a:custGeom>
            <a:solidFill>
              <a:srgbClr val="5BC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09;p45">
              <a:extLst>
                <a:ext uri="{FF2B5EF4-FFF2-40B4-BE49-F238E27FC236}">
                  <a16:creationId xmlns:a16="http://schemas.microsoft.com/office/drawing/2014/main" id="{EA8E563E-9E90-6B91-8426-ABDC8069DA8D}"/>
                </a:ext>
              </a:extLst>
            </p:cNvPr>
            <p:cNvSpPr/>
            <p:nvPr/>
          </p:nvSpPr>
          <p:spPr>
            <a:xfrm>
              <a:off x="7265653" y="2286164"/>
              <a:ext cx="207538" cy="127010"/>
            </a:xfrm>
            <a:custGeom>
              <a:avLst/>
              <a:gdLst/>
              <a:ahLst/>
              <a:cxnLst/>
              <a:rect l="l" t="t" r="r" b="b"/>
              <a:pathLst>
                <a:path w="7693" h="4708" extrusionOk="0">
                  <a:moveTo>
                    <a:pt x="5397" y="0"/>
                  </a:moveTo>
                  <a:cubicBezTo>
                    <a:pt x="4971" y="0"/>
                    <a:pt x="4544" y="163"/>
                    <a:pt x="4219" y="489"/>
                  </a:cubicBezTo>
                  <a:lnTo>
                    <a:pt x="0" y="4707"/>
                  </a:lnTo>
                  <a:lnTo>
                    <a:pt x="5677" y="4707"/>
                  </a:lnTo>
                  <a:lnTo>
                    <a:pt x="7041" y="3312"/>
                  </a:lnTo>
                  <a:cubicBezTo>
                    <a:pt x="7693" y="2660"/>
                    <a:pt x="7693" y="1606"/>
                    <a:pt x="7041" y="954"/>
                  </a:cubicBezTo>
                  <a:lnTo>
                    <a:pt x="6576" y="489"/>
                  </a:lnTo>
                  <a:cubicBezTo>
                    <a:pt x="6250" y="163"/>
                    <a:pt x="5824" y="0"/>
                    <a:pt x="5397" y="0"/>
                  </a:cubicBezTo>
                  <a:close/>
                </a:path>
              </a:pathLst>
            </a:custGeom>
            <a:solidFill>
              <a:srgbClr val="43C7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10;p45">
              <a:extLst>
                <a:ext uri="{FF2B5EF4-FFF2-40B4-BE49-F238E27FC236}">
                  <a16:creationId xmlns:a16="http://schemas.microsoft.com/office/drawing/2014/main" id="{41BD9AA5-8D38-ED6C-DA27-8CF50EDE36EC}"/>
                </a:ext>
              </a:extLst>
            </p:cNvPr>
            <p:cNvSpPr/>
            <p:nvPr/>
          </p:nvSpPr>
          <p:spPr>
            <a:xfrm>
              <a:off x="7336766" y="2172966"/>
              <a:ext cx="34342" cy="97119"/>
            </a:xfrm>
            <a:custGeom>
              <a:avLst/>
              <a:gdLst/>
              <a:ahLst/>
              <a:cxnLst/>
              <a:rect l="l" t="t" r="r" b="b"/>
              <a:pathLst>
                <a:path w="1273" h="3600" extrusionOk="0">
                  <a:moveTo>
                    <a:pt x="590" y="1"/>
                  </a:moveTo>
                  <a:cubicBezTo>
                    <a:pt x="249" y="32"/>
                    <a:pt x="1" y="311"/>
                    <a:pt x="1" y="652"/>
                  </a:cubicBezTo>
                  <a:lnTo>
                    <a:pt x="1" y="3599"/>
                  </a:lnTo>
                  <a:lnTo>
                    <a:pt x="1272" y="3599"/>
                  </a:lnTo>
                  <a:lnTo>
                    <a:pt x="1272" y="652"/>
                  </a:lnTo>
                  <a:cubicBezTo>
                    <a:pt x="1272" y="466"/>
                    <a:pt x="1179" y="311"/>
                    <a:pt x="1086" y="187"/>
                  </a:cubicBezTo>
                  <a:cubicBezTo>
                    <a:pt x="931" y="63"/>
                    <a:pt x="776" y="1"/>
                    <a:pt x="590" y="1"/>
                  </a:cubicBezTo>
                  <a:close/>
                </a:path>
              </a:pathLst>
            </a:custGeom>
            <a:solidFill>
              <a:srgbClr val="5BC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11;p45">
              <a:extLst>
                <a:ext uri="{FF2B5EF4-FFF2-40B4-BE49-F238E27FC236}">
                  <a16:creationId xmlns:a16="http://schemas.microsoft.com/office/drawing/2014/main" id="{D3502581-22FD-021B-A4AE-7AE980D903E6}"/>
                </a:ext>
              </a:extLst>
            </p:cNvPr>
            <p:cNvSpPr/>
            <p:nvPr/>
          </p:nvSpPr>
          <p:spPr>
            <a:xfrm>
              <a:off x="7335930" y="2172966"/>
              <a:ext cx="35179" cy="107155"/>
            </a:xfrm>
            <a:custGeom>
              <a:avLst/>
              <a:gdLst/>
              <a:ahLst/>
              <a:cxnLst/>
              <a:rect l="l" t="t" r="r" b="b"/>
              <a:pathLst>
                <a:path w="1304" h="3972" extrusionOk="0">
                  <a:moveTo>
                    <a:pt x="652" y="1"/>
                  </a:moveTo>
                  <a:cubicBezTo>
                    <a:pt x="280" y="32"/>
                    <a:pt x="1" y="342"/>
                    <a:pt x="32" y="714"/>
                  </a:cubicBezTo>
                  <a:lnTo>
                    <a:pt x="32" y="3971"/>
                  </a:lnTo>
                  <a:lnTo>
                    <a:pt x="1303" y="3971"/>
                  </a:lnTo>
                  <a:lnTo>
                    <a:pt x="1303" y="714"/>
                  </a:lnTo>
                  <a:cubicBezTo>
                    <a:pt x="1303" y="528"/>
                    <a:pt x="1210" y="342"/>
                    <a:pt x="1117" y="218"/>
                  </a:cubicBezTo>
                  <a:cubicBezTo>
                    <a:pt x="993" y="94"/>
                    <a:pt x="838" y="1"/>
                    <a:pt x="652" y="1"/>
                  </a:cubicBezTo>
                  <a:close/>
                </a:path>
              </a:pathLst>
            </a:custGeom>
            <a:solidFill>
              <a:srgbClr val="5BC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12;p45">
              <a:extLst>
                <a:ext uri="{FF2B5EF4-FFF2-40B4-BE49-F238E27FC236}">
                  <a16:creationId xmlns:a16="http://schemas.microsoft.com/office/drawing/2014/main" id="{4C70C8EB-5E05-4E1C-BC4B-2BEACB694A83}"/>
                </a:ext>
              </a:extLst>
            </p:cNvPr>
            <p:cNvSpPr/>
            <p:nvPr/>
          </p:nvSpPr>
          <p:spPr>
            <a:xfrm>
              <a:off x="7449748" y="2172966"/>
              <a:ext cx="34342" cy="107155"/>
            </a:xfrm>
            <a:custGeom>
              <a:avLst/>
              <a:gdLst/>
              <a:ahLst/>
              <a:cxnLst/>
              <a:rect l="l" t="t" r="r" b="b"/>
              <a:pathLst>
                <a:path w="1273" h="3972" extrusionOk="0">
                  <a:moveTo>
                    <a:pt x="652" y="1"/>
                  </a:moveTo>
                  <a:cubicBezTo>
                    <a:pt x="279" y="32"/>
                    <a:pt x="0" y="342"/>
                    <a:pt x="0" y="714"/>
                  </a:cubicBezTo>
                  <a:lnTo>
                    <a:pt x="0" y="3971"/>
                  </a:lnTo>
                  <a:lnTo>
                    <a:pt x="1272" y="3971"/>
                  </a:lnTo>
                  <a:lnTo>
                    <a:pt x="1272" y="714"/>
                  </a:lnTo>
                  <a:cubicBezTo>
                    <a:pt x="1272" y="528"/>
                    <a:pt x="1210" y="342"/>
                    <a:pt x="1086" y="218"/>
                  </a:cubicBezTo>
                  <a:cubicBezTo>
                    <a:pt x="962" y="94"/>
                    <a:pt x="807" y="1"/>
                    <a:pt x="652" y="1"/>
                  </a:cubicBezTo>
                  <a:close/>
                </a:path>
              </a:pathLst>
            </a:custGeom>
            <a:solidFill>
              <a:srgbClr val="5BC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13;p45">
              <a:extLst>
                <a:ext uri="{FF2B5EF4-FFF2-40B4-BE49-F238E27FC236}">
                  <a16:creationId xmlns:a16="http://schemas.microsoft.com/office/drawing/2014/main" id="{807F0EC7-C1BE-E806-8E96-5037501EE6E2}"/>
                </a:ext>
              </a:extLst>
            </p:cNvPr>
            <p:cNvSpPr/>
            <p:nvPr/>
          </p:nvSpPr>
          <p:spPr>
            <a:xfrm>
              <a:off x="7250573" y="2270895"/>
              <a:ext cx="312993" cy="113818"/>
            </a:xfrm>
            <a:custGeom>
              <a:avLst/>
              <a:gdLst/>
              <a:ahLst/>
              <a:cxnLst/>
              <a:rect l="l" t="t" r="r" b="b"/>
              <a:pathLst>
                <a:path w="11602" h="4219" extrusionOk="0">
                  <a:moveTo>
                    <a:pt x="1676" y="0"/>
                  </a:moveTo>
                  <a:cubicBezTo>
                    <a:pt x="745" y="0"/>
                    <a:pt x="1" y="745"/>
                    <a:pt x="1" y="1675"/>
                  </a:cubicBezTo>
                  <a:lnTo>
                    <a:pt x="1" y="2544"/>
                  </a:lnTo>
                  <a:cubicBezTo>
                    <a:pt x="1" y="3443"/>
                    <a:pt x="745" y="4219"/>
                    <a:pt x="1676" y="4219"/>
                  </a:cubicBezTo>
                  <a:lnTo>
                    <a:pt x="9927" y="4219"/>
                  </a:lnTo>
                  <a:cubicBezTo>
                    <a:pt x="10857" y="4219"/>
                    <a:pt x="11602" y="3443"/>
                    <a:pt x="11602" y="2544"/>
                  </a:cubicBezTo>
                  <a:lnTo>
                    <a:pt x="11602" y="1675"/>
                  </a:lnTo>
                  <a:cubicBezTo>
                    <a:pt x="11602" y="745"/>
                    <a:pt x="10826" y="0"/>
                    <a:pt x="9927" y="0"/>
                  </a:cubicBezTo>
                  <a:close/>
                </a:path>
              </a:pathLst>
            </a:custGeom>
            <a:solidFill>
              <a:srgbClr val="76D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14;p45">
              <a:extLst>
                <a:ext uri="{FF2B5EF4-FFF2-40B4-BE49-F238E27FC236}">
                  <a16:creationId xmlns:a16="http://schemas.microsoft.com/office/drawing/2014/main" id="{DEC1F41D-EA86-C9F0-9E6F-E06AACBE5E0E}"/>
                </a:ext>
              </a:extLst>
            </p:cNvPr>
            <p:cNvSpPr/>
            <p:nvPr/>
          </p:nvSpPr>
          <p:spPr>
            <a:xfrm>
              <a:off x="7250573" y="2270895"/>
              <a:ext cx="121372" cy="113818"/>
            </a:xfrm>
            <a:custGeom>
              <a:avLst/>
              <a:gdLst/>
              <a:ahLst/>
              <a:cxnLst/>
              <a:rect l="l" t="t" r="r" b="b"/>
              <a:pathLst>
                <a:path w="4499" h="4219" extrusionOk="0">
                  <a:moveTo>
                    <a:pt x="1676" y="0"/>
                  </a:moveTo>
                  <a:cubicBezTo>
                    <a:pt x="745" y="0"/>
                    <a:pt x="1" y="745"/>
                    <a:pt x="1" y="1675"/>
                  </a:cubicBezTo>
                  <a:lnTo>
                    <a:pt x="1" y="2544"/>
                  </a:lnTo>
                  <a:cubicBezTo>
                    <a:pt x="1" y="3443"/>
                    <a:pt x="745" y="4219"/>
                    <a:pt x="1676" y="4219"/>
                  </a:cubicBezTo>
                  <a:lnTo>
                    <a:pt x="4498" y="4219"/>
                  </a:lnTo>
                  <a:cubicBezTo>
                    <a:pt x="1179" y="2854"/>
                    <a:pt x="1955" y="621"/>
                    <a:pt x="2234" y="0"/>
                  </a:cubicBezTo>
                  <a:close/>
                </a:path>
              </a:pathLst>
            </a:custGeom>
            <a:solidFill>
              <a:srgbClr val="5BC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15;p45">
              <a:extLst>
                <a:ext uri="{FF2B5EF4-FFF2-40B4-BE49-F238E27FC236}">
                  <a16:creationId xmlns:a16="http://schemas.microsoft.com/office/drawing/2014/main" id="{A6E7BB1C-0B17-F2BE-D806-EA62D83728C1}"/>
                </a:ext>
              </a:extLst>
            </p:cNvPr>
            <p:cNvSpPr/>
            <p:nvPr/>
          </p:nvSpPr>
          <p:spPr>
            <a:xfrm>
              <a:off x="7448318" y="2315246"/>
              <a:ext cx="41626" cy="35664"/>
            </a:xfrm>
            <a:custGeom>
              <a:avLst/>
              <a:gdLst/>
              <a:ahLst/>
              <a:cxnLst/>
              <a:rect l="l" t="t" r="r" b="b"/>
              <a:pathLst>
                <a:path w="1543" h="1322" extrusionOk="0">
                  <a:moveTo>
                    <a:pt x="829" y="0"/>
                  </a:moveTo>
                  <a:cubicBezTo>
                    <a:pt x="674" y="0"/>
                    <a:pt x="488" y="31"/>
                    <a:pt x="332" y="124"/>
                  </a:cubicBezTo>
                  <a:cubicBezTo>
                    <a:pt x="146" y="217"/>
                    <a:pt x="22" y="434"/>
                    <a:pt x="22" y="652"/>
                  </a:cubicBezTo>
                  <a:cubicBezTo>
                    <a:pt x="0" y="1049"/>
                    <a:pt x="325" y="1321"/>
                    <a:pt x="681" y="1321"/>
                  </a:cubicBezTo>
                  <a:cubicBezTo>
                    <a:pt x="825" y="1321"/>
                    <a:pt x="974" y="1277"/>
                    <a:pt x="1108" y="1179"/>
                  </a:cubicBezTo>
                  <a:cubicBezTo>
                    <a:pt x="1542" y="838"/>
                    <a:pt x="1387" y="124"/>
                    <a:pt x="8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16;p45">
              <a:extLst>
                <a:ext uri="{FF2B5EF4-FFF2-40B4-BE49-F238E27FC236}">
                  <a16:creationId xmlns:a16="http://schemas.microsoft.com/office/drawing/2014/main" id="{BF5F45F9-FD0F-2825-0F3D-06CD65DA2D84}"/>
                </a:ext>
              </a:extLst>
            </p:cNvPr>
            <p:cNvSpPr/>
            <p:nvPr/>
          </p:nvSpPr>
          <p:spPr>
            <a:xfrm>
              <a:off x="7318367" y="2314409"/>
              <a:ext cx="57273" cy="46105"/>
            </a:xfrm>
            <a:custGeom>
              <a:avLst/>
              <a:gdLst/>
              <a:ahLst/>
              <a:cxnLst/>
              <a:rect l="l" t="t" r="r" b="b"/>
              <a:pathLst>
                <a:path w="2123" h="1709" extrusionOk="0">
                  <a:moveTo>
                    <a:pt x="1179" y="0"/>
                  </a:moveTo>
                  <a:cubicBezTo>
                    <a:pt x="372" y="0"/>
                    <a:pt x="0" y="1024"/>
                    <a:pt x="621" y="1520"/>
                  </a:cubicBezTo>
                  <a:cubicBezTo>
                    <a:pt x="792" y="1650"/>
                    <a:pt x="980" y="1708"/>
                    <a:pt x="1161" y="1708"/>
                  </a:cubicBezTo>
                  <a:cubicBezTo>
                    <a:pt x="1670" y="1708"/>
                    <a:pt x="2123" y="1254"/>
                    <a:pt x="1985" y="683"/>
                  </a:cubicBezTo>
                  <a:cubicBezTo>
                    <a:pt x="1985" y="434"/>
                    <a:pt x="1861" y="248"/>
                    <a:pt x="1644" y="124"/>
                  </a:cubicBezTo>
                  <a:cubicBezTo>
                    <a:pt x="1520" y="62"/>
                    <a:pt x="1334" y="0"/>
                    <a:pt x="1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17;p45">
              <a:extLst>
                <a:ext uri="{FF2B5EF4-FFF2-40B4-BE49-F238E27FC236}">
                  <a16:creationId xmlns:a16="http://schemas.microsoft.com/office/drawing/2014/main" id="{BC037282-B794-225E-EBE4-86A84FBC0368}"/>
                </a:ext>
              </a:extLst>
            </p:cNvPr>
            <p:cNvSpPr/>
            <p:nvPr/>
          </p:nvSpPr>
          <p:spPr>
            <a:xfrm>
              <a:off x="7356864" y="2305831"/>
              <a:ext cx="12572" cy="18641"/>
            </a:xfrm>
            <a:custGeom>
              <a:avLst/>
              <a:gdLst/>
              <a:ahLst/>
              <a:cxnLst/>
              <a:rect l="l" t="t" r="r" b="b"/>
              <a:pathLst>
                <a:path w="466" h="691" extrusionOk="0">
                  <a:moveTo>
                    <a:pt x="233" y="0"/>
                  </a:moveTo>
                  <a:cubicBezTo>
                    <a:pt x="116" y="0"/>
                    <a:pt x="0" y="55"/>
                    <a:pt x="31" y="163"/>
                  </a:cubicBezTo>
                  <a:lnTo>
                    <a:pt x="31" y="504"/>
                  </a:lnTo>
                  <a:cubicBezTo>
                    <a:pt x="31" y="594"/>
                    <a:pt x="117" y="683"/>
                    <a:pt x="234" y="690"/>
                  </a:cubicBezTo>
                  <a:lnTo>
                    <a:pt x="234" y="690"/>
                  </a:lnTo>
                  <a:cubicBezTo>
                    <a:pt x="350" y="685"/>
                    <a:pt x="434" y="623"/>
                    <a:pt x="434" y="504"/>
                  </a:cubicBezTo>
                  <a:lnTo>
                    <a:pt x="434" y="163"/>
                  </a:lnTo>
                  <a:cubicBezTo>
                    <a:pt x="465" y="55"/>
                    <a:pt x="349" y="0"/>
                    <a:pt x="233" y="0"/>
                  </a:cubicBezTo>
                  <a:close/>
                  <a:moveTo>
                    <a:pt x="234" y="690"/>
                  </a:moveTo>
                  <a:cubicBezTo>
                    <a:pt x="229" y="690"/>
                    <a:pt x="223" y="690"/>
                    <a:pt x="217" y="690"/>
                  </a:cubicBezTo>
                  <a:lnTo>
                    <a:pt x="248" y="690"/>
                  </a:lnTo>
                  <a:cubicBezTo>
                    <a:pt x="244" y="690"/>
                    <a:pt x="239" y="690"/>
                    <a:pt x="234" y="69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18;p45">
              <a:extLst>
                <a:ext uri="{FF2B5EF4-FFF2-40B4-BE49-F238E27FC236}">
                  <a16:creationId xmlns:a16="http://schemas.microsoft.com/office/drawing/2014/main" id="{C6300FCD-9830-3CF4-0D57-E72D38BF527A}"/>
                </a:ext>
              </a:extLst>
            </p:cNvPr>
            <p:cNvSpPr/>
            <p:nvPr/>
          </p:nvSpPr>
          <p:spPr>
            <a:xfrm>
              <a:off x="7451420" y="2305021"/>
              <a:ext cx="10899" cy="19451"/>
            </a:xfrm>
            <a:custGeom>
              <a:avLst/>
              <a:gdLst/>
              <a:ahLst/>
              <a:cxnLst/>
              <a:rect l="l" t="t" r="r" b="b"/>
              <a:pathLst>
                <a:path w="404" h="721" extrusionOk="0">
                  <a:moveTo>
                    <a:pt x="234" y="1"/>
                  </a:moveTo>
                  <a:cubicBezTo>
                    <a:pt x="219" y="1"/>
                    <a:pt x="203" y="3"/>
                    <a:pt x="186" y="7"/>
                  </a:cubicBezTo>
                  <a:cubicBezTo>
                    <a:pt x="93" y="7"/>
                    <a:pt x="0" y="100"/>
                    <a:pt x="31" y="193"/>
                  </a:cubicBezTo>
                  <a:lnTo>
                    <a:pt x="31" y="534"/>
                  </a:lnTo>
                  <a:cubicBezTo>
                    <a:pt x="0" y="627"/>
                    <a:pt x="93" y="720"/>
                    <a:pt x="217" y="720"/>
                  </a:cubicBezTo>
                  <a:cubicBezTo>
                    <a:pt x="342" y="720"/>
                    <a:pt x="404" y="627"/>
                    <a:pt x="404" y="534"/>
                  </a:cubicBezTo>
                  <a:lnTo>
                    <a:pt x="404" y="193"/>
                  </a:lnTo>
                  <a:cubicBezTo>
                    <a:pt x="404" y="85"/>
                    <a:pt x="333" y="1"/>
                    <a:pt x="234" y="1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19;p45">
              <a:extLst>
                <a:ext uri="{FF2B5EF4-FFF2-40B4-BE49-F238E27FC236}">
                  <a16:creationId xmlns:a16="http://schemas.microsoft.com/office/drawing/2014/main" id="{4CE58D76-3FFB-A50F-C44E-51EAB36BEFA8}"/>
                </a:ext>
              </a:extLst>
            </p:cNvPr>
            <p:cNvSpPr/>
            <p:nvPr/>
          </p:nvSpPr>
          <p:spPr>
            <a:xfrm>
              <a:off x="7382789" y="2319427"/>
              <a:ext cx="31833" cy="21771"/>
            </a:xfrm>
            <a:custGeom>
              <a:avLst/>
              <a:gdLst/>
              <a:ahLst/>
              <a:cxnLst/>
              <a:rect l="l" t="t" r="r" b="b"/>
              <a:pathLst>
                <a:path w="1180" h="807" extrusionOk="0">
                  <a:moveTo>
                    <a:pt x="993" y="0"/>
                  </a:moveTo>
                  <a:cubicBezTo>
                    <a:pt x="869" y="0"/>
                    <a:pt x="776" y="93"/>
                    <a:pt x="776" y="186"/>
                  </a:cubicBezTo>
                  <a:cubicBezTo>
                    <a:pt x="745" y="279"/>
                    <a:pt x="668" y="326"/>
                    <a:pt x="590" y="326"/>
                  </a:cubicBezTo>
                  <a:cubicBezTo>
                    <a:pt x="513" y="326"/>
                    <a:pt x="435" y="279"/>
                    <a:pt x="404" y="186"/>
                  </a:cubicBezTo>
                  <a:cubicBezTo>
                    <a:pt x="373" y="93"/>
                    <a:pt x="288" y="47"/>
                    <a:pt x="202" y="47"/>
                  </a:cubicBezTo>
                  <a:cubicBezTo>
                    <a:pt x="117" y="47"/>
                    <a:pt x="32" y="93"/>
                    <a:pt x="1" y="186"/>
                  </a:cubicBezTo>
                  <a:cubicBezTo>
                    <a:pt x="1" y="522"/>
                    <a:pt x="271" y="798"/>
                    <a:pt x="606" y="807"/>
                  </a:cubicBezTo>
                  <a:lnTo>
                    <a:pt x="606" y="807"/>
                  </a:lnTo>
                  <a:cubicBezTo>
                    <a:pt x="939" y="798"/>
                    <a:pt x="1179" y="522"/>
                    <a:pt x="1179" y="186"/>
                  </a:cubicBezTo>
                  <a:cubicBezTo>
                    <a:pt x="1179" y="62"/>
                    <a:pt x="1086" y="0"/>
                    <a:pt x="993" y="0"/>
                  </a:cubicBezTo>
                  <a:close/>
                  <a:moveTo>
                    <a:pt x="606" y="807"/>
                  </a:moveTo>
                  <a:lnTo>
                    <a:pt x="606" y="807"/>
                  </a:lnTo>
                  <a:cubicBezTo>
                    <a:pt x="600" y="807"/>
                    <a:pt x="595" y="807"/>
                    <a:pt x="590" y="807"/>
                  </a:cubicBezTo>
                  <a:lnTo>
                    <a:pt x="621" y="807"/>
                  </a:lnTo>
                  <a:cubicBezTo>
                    <a:pt x="616" y="807"/>
                    <a:pt x="611" y="807"/>
                    <a:pt x="606" y="807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20;p45">
              <a:extLst>
                <a:ext uri="{FF2B5EF4-FFF2-40B4-BE49-F238E27FC236}">
                  <a16:creationId xmlns:a16="http://schemas.microsoft.com/office/drawing/2014/main" id="{EB2C2307-40B2-6012-0D67-7783E4F87384}"/>
                </a:ext>
              </a:extLst>
            </p:cNvPr>
            <p:cNvSpPr/>
            <p:nvPr/>
          </p:nvSpPr>
          <p:spPr>
            <a:xfrm>
              <a:off x="7404560" y="2319427"/>
              <a:ext cx="33479" cy="21771"/>
            </a:xfrm>
            <a:custGeom>
              <a:avLst/>
              <a:gdLst/>
              <a:ahLst/>
              <a:cxnLst/>
              <a:rect l="l" t="t" r="r" b="b"/>
              <a:pathLst>
                <a:path w="1241" h="807" extrusionOk="0">
                  <a:moveTo>
                    <a:pt x="217" y="0"/>
                  </a:moveTo>
                  <a:cubicBezTo>
                    <a:pt x="93" y="0"/>
                    <a:pt x="0" y="93"/>
                    <a:pt x="0" y="186"/>
                  </a:cubicBezTo>
                  <a:cubicBezTo>
                    <a:pt x="0" y="528"/>
                    <a:pt x="279" y="807"/>
                    <a:pt x="621" y="807"/>
                  </a:cubicBezTo>
                  <a:cubicBezTo>
                    <a:pt x="962" y="807"/>
                    <a:pt x="1241" y="528"/>
                    <a:pt x="1241" y="186"/>
                  </a:cubicBezTo>
                  <a:cubicBezTo>
                    <a:pt x="1241" y="62"/>
                    <a:pt x="1148" y="0"/>
                    <a:pt x="1024" y="0"/>
                  </a:cubicBezTo>
                  <a:cubicBezTo>
                    <a:pt x="900" y="0"/>
                    <a:pt x="807" y="93"/>
                    <a:pt x="807" y="186"/>
                  </a:cubicBezTo>
                  <a:cubicBezTo>
                    <a:pt x="807" y="310"/>
                    <a:pt x="745" y="404"/>
                    <a:pt x="621" y="404"/>
                  </a:cubicBezTo>
                  <a:cubicBezTo>
                    <a:pt x="497" y="404"/>
                    <a:pt x="403" y="310"/>
                    <a:pt x="403" y="186"/>
                  </a:cubicBezTo>
                  <a:cubicBezTo>
                    <a:pt x="435" y="62"/>
                    <a:pt x="341" y="0"/>
                    <a:pt x="217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629;p38">
            <a:extLst>
              <a:ext uri="{FF2B5EF4-FFF2-40B4-BE49-F238E27FC236}">
                <a16:creationId xmlns:a16="http://schemas.microsoft.com/office/drawing/2014/main" id="{D94C4083-2344-2582-5DEF-B646225EC849}"/>
              </a:ext>
            </a:extLst>
          </p:cNvPr>
          <p:cNvSpPr/>
          <p:nvPr/>
        </p:nvSpPr>
        <p:spPr>
          <a:xfrm>
            <a:off x="3808390" y="1136540"/>
            <a:ext cx="1527219" cy="1091565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FFF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" name="Google Shape;1549;p45">
            <a:extLst>
              <a:ext uri="{FF2B5EF4-FFF2-40B4-BE49-F238E27FC236}">
                <a16:creationId xmlns:a16="http://schemas.microsoft.com/office/drawing/2014/main" id="{A29253CC-E79F-717A-4B29-1B99B6A019F4}"/>
              </a:ext>
            </a:extLst>
          </p:cNvPr>
          <p:cNvGrpSpPr/>
          <p:nvPr/>
        </p:nvGrpSpPr>
        <p:grpSpPr>
          <a:xfrm>
            <a:off x="4314354" y="1369240"/>
            <a:ext cx="513290" cy="582588"/>
            <a:chOff x="1597842" y="2159586"/>
            <a:chExt cx="307139" cy="375770"/>
          </a:xfrm>
        </p:grpSpPr>
        <p:sp>
          <p:nvSpPr>
            <p:cNvPr id="79" name="Google Shape;1550;p45">
              <a:extLst>
                <a:ext uri="{FF2B5EF4-FFF2-40B4-BE49-F238E27FC236}">
                  <a16:creationId xmlns:a16="http://schemas.microsoft.com/office/drawing/2014/main" id="{AF389037-B08E-D608-61E7-E93EF7314675}"/>
                </a:ext>
              </a:extLst>
            </p:cNvPr>
            <p:cNvSpPr/>
            <p:nvPr/>
          </p:nvSpPr>
          <p:spPr>
            <a:xfrm>
              <a:off x="1597842" y="2159586"/>
              <a:ext cx="307139" cy="375770"/>
            </a:xfrm>
            <a:custGeom>
              <a:avLst/>
              <a:gdLst/>
              <a:ahLst/>
              <a:cxnLst/>
              <a:rect l="l" t="t" r="r" b="b"/>
              <a:pathLst>
                <a:path w="11385" h="13929" extrusionOk="0">
                  <a:moveTo>
                    <a:pt x="5677" y="1"/>
                  </a:moveTo>
                  <a:cubicBezTo>
                    <a:pt x="2544" y="1"/>
                    <a:pt x="0" y="2544"/>
                    <a:pt x="0" y="5677"/>
                  </a:cubicBezTo>
                  <a:cubicBezTo>
                    <a:pt x="0" y="8841"/>
                    <a:pt x="3195" y="13928"/>
                    <a:pt x="5677" y="13928"/>
                  </a:cubicBezTo>
                  <a:cubicBezTo>
                    <a:pt x="6576" y="13928"/>
                    <a:pt x="7600" y="13277"/>
                    <a:pt x="8468" y="12284"/>
                  </a:cubicBezTo>
                  <a:cubicBezTo>
                    <a:pt x="10081" y="10516"/>
                    <a:pt x="11384" y="7693"/>
                    <a:pt x="11384" y="5708"/>
                  </a:cubicBezTo>
                  <a:lnTo>
                    <a:pt x="11384" y="5677"/>
                  </a:lnTo>
                  <a:cubicBezTo>
                    <a:pt x="11384" y="2668"/>
                    <a:pt x="9027" y="187"/>
                    <a:pt x="6018" y="1"/>
                  </a:cubicBezTo>
                  <a:close/>
                </a:path>
              </a:pathLst>
            </a:custGeom>
            <a:solidFill>
              <a:srgbClr val="76D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551;p45">
              <a:extLst>
                <a:ext uri="{FF2B5EF4-FFF2-40B4-BE49-F238E27FC236}">
                  <a16:creationId xmlns:a16="http://schemas.microsoft.com/office/drawing/2014/main" id="{8858DD96-7007-D5C3-5F95-9BA92759373E}"/>
                </a:ext>
              </a:extLst>
            </p:cNvPr>
            <p:cNvSpPr/>
            <p:nvPr/>
          </p:nvSpPr>
          <p:spPr>
            <a:xfrm>
              <a:off x="1597842" y="2159586"/>
              <a:ext cx="228472" cy="375770"/>
            </a:xfrm>
            <a:custGeom>
              <a:avLst/>
              <a:gdLst/>
              <a:ahLst/>
              <a:cxnLst/>
              <a:rect l="l" t="t" r="r" b="b"/>
              <a:pathLst>
                <a:path w="8469" h="13929" extrusionOk="0">
                  <a:moveTo>
                    <a:pt x="5677" y="1"/>
                  </a:moveTo>
                  <a:cubicBezTo>
                    <a:pt x="2544" y="1"/>
                    <a:pt x="0" y="2544"/>
                    <a:pt x="0" y="5677"/>
                  </a:cubicBezTo>
                  <a:cubicBezTo>
                    <a:pt x="0" y="8841"/>
                    <a:pt x="3195" y="13928"/>
                    <a:pt x="5677" y="13928"/>
                  </a:cubicBezTo>
                  <a:cubicBezTo>
                    <a:pt x="6576" y="13928"/>
                    <a:pt x="7600" y="13277"/>
                    <a:pt x="8468" y="12284"/>
                  </a:cubicBezTo>
                  <a:cubicBezTo>
                    <a:pt x="8468" y="12253"/>
                    <a:pt x="8437" y="12253"/>
                    <a:pt x="8437" y="12222"/>
                  </a:cubicBezTo>
                  <a:cubicBezTo>
                    <a:pt x="7631" y="11540"/>
                    <a:pt x="6886" y="10733"/>
                    <a:pt x="6266" y="9865"/>
                  </a:cubicBezTo>
                  <a:cubicBezTo>
                    <a:pt x="3816" y="6484"/>
                    <a:pt x="4343" y="3444"/>
                    <a:pt x="5180" y="1521"/>
                  </a:cubicBezTo>
                  <a:cubicBezTo>
                    <a:pt x="5429" y="962"/>
                    <a:pt x="5708" y="466"/>
                    <a:pt x="6018" y="1"/>
                  </a:cubicBezTo>
                  <a:close/>
                </a:path>
              </a:pathLst>
            </a:custGeom>
            <a:solidFill>
              <a:srgbClr val="5BC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552;p45">
              <a:extLst>
                <a:ext uri="{FF2B5EF4-FFF2-40B4-BE49-F238E27FC236}">
                  <a16:creationId xmlns:a16="http://schemas.microsoft.com/office/drawing/2014/main" id="{D343B77A-5E55-E7D3-5D71-1A00B154F52E}"/>
                </a:ext>
              </a:extLst>
            </p:cNvPr>
            <p:cNvSpPr/>
            <p:nvPr/>
          </p:nvSpPr>
          <p:spPr>
            <a:xfrm>
              <a:off x="1634667" y="2199755"/>
              <a:ext cx="230981" cy="227636"/>
            </a:xfrm>
            <a:custGeom>
              <a:avLst/>
              <a:gdLst/>
              <a:ahLst/>
              <a:cxnLst/>
              <a:rect l="l" t="t" r="r" b="b"/>
              <a:pathLst>
                <a:path w="8562" h="8438" extrusionOk="0">
                  <a:moveTo>
                    <a:pt x="4368" y="0"/>
                  </a:moveTo>
                  <a:cubicBezTo>
                    <a:pt x="4349" y="0"/>
                    <a:pt x="4331" y="0"/>
                    <a:pt x="4312" y="1"/>
                  </a:cubicBezTo>
                  <a:cubicBezTo>
                    <a:pt x="4157" y="1"/>
                    <a:pt x="4001" y="1"/>
                    <a:pt x="3815" y="32"/>
                  </a:cubicBezTo>
                  <a:cubicBezTo>
                    <a:pt x="1613" y="280"/>
                    <a:pt x="0" y="2234"/>
                    <a:pt x="124" y="4467"/>
                  </a:cubicBezTo>
                  <a:cubicBezTo>
                    <a:pt x="248" y="6670"/>
                    <a:pt x="2109" y="8407"/>
                    <a:pt x="4312" y="8438"/>
                  </a:cubicBezTo>
                  <a:cubicBezTo>
                    <a:pt x="4529" y="8407"/>
                    <a:pt x="4715" y="8407"/>
                    <a:pt x="4901" y="8376"/>
                  </a:cubicBezTo>
                  <a:cubicBezTo>
                    <a:pt x="6979" y="8097"/>
                    <a:pt x="8530" y="6297"/>
                    <a:pt x="8561" y="4219"/>
                  </a:cubicBezTo>
                  <a:cubicBezTo>
                    <a:pt x="8531" y="1881"/>
                    <a:pt x="6669" y="0"/>
                    <a:pt x="4368" y="0"/>
                  </a:cubicBezTo>
                  <a:close/>
                </a:path>
              </a:pathLst>
            </a:custGeom>
            <a:solidFill>
              <a:srgbClr val="AAC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553;p45">
              <a:extLst>
                <a:ext uri="{FF2B5EF4-FFF2-40B4-BE49-F238E27FC236}">
                  <a16:creationId xmlns:a16="http://schemas.microsoft.com/office/drawing/2014/main" id="{1F06D01E-822A-3972-1E13-656A779A4CE7}"/>
                </a:ext>
              </a:extLst>
            </p:cNvPr>
            <p:cNvSpPr/>
            <p:nvPr/>
          </p:nvSpPr>
          <p:spPr>
            <a:xfrm>
              <a:off x="1634667" y="2200591"/>
              <a:ext cx="132244" cy="226800"/>
            </a:xfrm>
            <a:custGeom>
              <a:avLst/>
              <a:gdLst/>
              <a:ahLst/>
              <a:cxnLst/>
              <a:rect l="l" t="t" r="r" b="b"/>
              <a:pathLst>
                <a:path w="4902" h="8407" extrusionOk="0">
                  <a:moveTo>
                    <a:pt x="3815" y="1"/>
                  </a:moveTo>
                  <a:lnTo>
                    <a:pt x="3815" y="1"/>
                  </a:lnTo>
                  <a:cubicBezTo>
                    <a:pt x="1613" y="249"/>
                    <a:pt x="0" y="2203"/>
                    <a:pt x="124" y="4405"/>
                  </a:cubicBezTo>
                  <a:cubicBezTo>
                    <a:pt x="248" y="6639"/>
                    <a:pt x="2078" y="8376"/>
                    <a:pt x="4312" y="8407"/>
                  </a:cubicBezTo>
                  <a:cubicBezTo>
                    <a:pt x="4498" y="8376"/>
                    <a:pt x="4715" y="8376"/>
                    <a:pt x="4901" y="8345"/>
                  </a:cubicBezTo>
                  <a:cubicBezTo>
                    <a:pt x="2451" y="4964"/>
                    <a:pt x="2978" y="1924"/>
                    <a:pt x="3815" y="1"/>
                  </a:cubicBez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554;p45">
              <a:extLst>
                <a:ext uri="{FF2B5EF4-FFF2-40B4-BE49-F238E27FC236}">
                  <a16:creationId xmlns:a16="http://schemas.microsoft.com/office/drawing/2014/main" id="{D72FD2C8-B610-AE93-553F-F5805574AED6}"/>
                </a:ext>
              </a:extLst>
            </p:cNvPr>
            <p:cNvSpPr/>
            <p:nvPr/>
          </p:nvSpPr>
          <p:spPr>
            <a:xfrm>
              <a:off x="1791136" y="2264798"/>
              <a:ext cx="46887" cy="36878"/>
            </a:xfrm>
            <a:custGeom>
              <a:avLst/>
              <a:gdLst/>
              <a:ahLst/>
              <a:cxnLst/>
              <a:rect l="l" t="t" r="r" b="b"/>
              <a:pathLst>
                <a:path w="1738" h="1367" extrusionOk="0">
                  <a:moveTo>
                    <a:pt x="883" y="0"/>
                  </a:moveTo>
                  <a:cubicBezTo>
                    <a:pt x="837" y="0"/>
                    <a:pt x="791" y="3"/>
                    <a:pt x="745" y="9"/>
                  </a:cubicBezTo>
                  <a:cubicBezTo>
                    <a:pt x="373" y="9"/>
                    <a:pt x="63" y="288"/>
                    <a:pt x="1" y="691"/>
                  </a:cubicBezTo>
                  <a:cubicBezTo>
                    <a:pt x="109" y="1141"/>
                    <a:pt x="489" y="1366"/>
                    <a:pt x="869" y="1366"/>
                  </a:cubicBezTo>
                  <a:cubicBezTo>
                    <a:pt x="1249" y="1366"/>
                    <a:pt x="1629" y="1141"/>
                    <a:pt x="1738" y="691"/>
                  </a:cubicBezTo>
                  <a:cubicBezTo>
                    <a:pt x="1738" y="269"/>
                    <a:pt x="1329" y="0"/>
                    <a:pt x="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555;p45">
              <a:extLst>
                <a:ext uri="{FF2B5EF4-FFF2-40B4-BE49-F238E27FC236}">
                  <a16:creationId xmlns:a16="http://schemas.microsoft.com/office/drawing/2014/main" id="{0828F3ED-CCDE-FAC2-065E-0612107B50FF}"/>
                </a:ext>
              </a:extLst>
            </p:cNvPr>
            <p:cNvSpPr/>
            <p:nvPr/>
          </p:nvSpPr>
          <p:spPr>
            <a:xfrm>
              <a:off x="1744276" y="2260616"/>
              <a:ext cx="19667" cy="16618"/>
            </a:xfrm>
            <a:custGeom>
              <a:avLst/>
              <a:gdLst/>
              <a:ahLst/>
              <a:cxnLst/>
              <a:rect l="l" t="t" r="r" b="b"/>
              <a:pathLst>
                <a:path w="729" h="616" extrusionOk="0">
                  <a:moveTo>
                    <a:pt x="327" y="1"/>
                  </a:moveTo>
                  <a:cubicBezTo>
                    <a:pt x="302" y="1"/>
                    <a:pt x="276" y="3"/>
                    <a:pt x="249" y="9"/>
                  </a:cubicBezTo>
                  <a:cubicBezTo>
                    <a:pt x="94" y="9"/>
                    <a:pt x="1" y="164"/>
                    <a:pt x="1" y="319"/>
                  </a:cubicBezTo>
                  <a:cubicBezTo>
                    <a:pt x="1" y="500"/>
                    <a:pt x="157" y="616"/>
                    <a:pt x="318" y="616"/>
                  </a:cubicBezTo>
                  <a:cubicBezTo>
                    <a:pt x="405" y="616"/>
                    <a:pt x="493" y="582"/>
                    <a:pt x="559" y="505"/>
                  </a:cubicBezTo>
                  <a:cubicBezTo>
                    <a:pt x="729" y="279"/>
                    <a:pt x="589" y="1"/>
                    <a:pt x="32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56;p45">
              <a:extLst>
                <a:ext uri="{FF2B5EF4-FFF2-40B4-BE49-F238E27FC236}">
                  <a16:creationId xmlns:a16="http://schemas.microsoft.com/office/drawing/2014/main" id="{C3F890D1-4398-6EEA-4ED3-B6F1133FA583}"/>
                </a:ext>
              </a:extLst>
            </p:cNvPr>
            <p:cNvSpPr/>
            <p:nvPr/>
          </p:nvSpPr>
          <p:spPr>
            <a:xfrm>
              <a:off x="1655574" y="2264204"/>
              <a:ext cx="59216" cy="48452"/>
            </a:xfrm>
            <a:custGeom>
              <a:avLst/>
              <a:gdLst/>
              <a:ahLst/>
              <a:cxnLst/>
              <a:rect l="l" t="t" r="r" b="b"/>
              <a:pathLst>
                <a:path w="2195" h="1796" extrusionOk="0">
                  <a:moveTo>
                    <a:pt x="1179" y="0"/>
                  </a:moveTo>
                  <a:cubicBezTo>
                    <a:pt x="342" y="31"/>
                    <a:pt x="0" y="1086"/>
                    <a:pt x="652" y="1613"/>
                  </a:cubicBezTo>
                  <a:cubicBezTo>
                    <a:pt x="818" y="1739"/>
                    <a:pt x="1002" y="1795"/>
                    <a:pt x="1181" y="1795"/>
                  </a:cubicBezTo>
                  <a:cubicBezTo>
                    <a:pt x="1707" y="1795"/>
                    <a:pt x="2194" y="1315"/>
                    <a:pt x="2079" y="713"/>
                  </a:cubicBezTo>
                  <a:cubicBezTo>
                    <a:pt x="2048" y="372"/>
                    <a:pt x="1800" y="124"/>
                    <a:pt x="1489" y="62"/>
                  </a:cubicBezTo>
                  <a:cubicBezTo>
                    <a:pt x="1396" y="31"/>
                    <a:pt x="1272" y="0"/>
                    <a:pt x="1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557;p45">
              <a:extLst>
                <a:ext uri="{FF2B5EF4-FFF2-40B4-BE49-F238E27FC236}">
                  <a16:creationId xmlns:a16="http://schemas.microsoft.com/office/drawing/2014/main" id="{1248919A-4671-EF91-59B9-8267A1EDBA46}"/>
                </a:ext>
              </a:extLst>
            </p:cNvPr>
            <p:cNvSpPr/>
            <p:nvPr/>
          </p:nvSpPr>
          <p:spPr>
            <a:xfrm>
              <a:off x="1734241" y="2466697"/>
              <a:ext cx="39360" cy="34450"/>
            </a:xfrm>
            <a:custGeom>
              <a:avLst/>
              <a:gdLst/>
              <a:ahLst/>
              <a:cxnLst/>
              <a:rect l="l" t="t" r="r" b="b"/>
              <a:pathLst>
                <a:path w="1459" h="1277" extrusionOk="0">
                  <a:moveTo>
                    <a:pt x="621" y="1"/>
                  </a:moveTo>
                  <a:cubicBezTo>
                    <a:pt x="279" y="1"/>
                    <a:pt x="0" y="280"/>
                    <a:pt x="0" y="621"/>
                  </a:cubicBezTo>
                  <a:cubicBezTo>
                    <a:pt x="0" y="1019"/>
                    <a:pt x="312" y="1276"/>
                    <a:pt x="639" y="1276"/>
                  </a:cubicBezTo>
                  <a:cubicBezTo>
                    <a:pt x="795" y="1276"/>
                    <a:pt x="955" y="1217"/>
                    <a:pt x="1086" y="1086"/>
                  </a:cubicBezTo>
                  <a:cubicBezTo>
                    <a:pt x="1458" y="683"/>
                    <a:pt x="1179" y="1"/>
                    <a:pt x="621" y="1"/>
                  </a:cubicBezTo>
                  <a:close/>
                </a:path>
              </a:pathLst>
            </a:custGeom>
            <a:solidFill>
              <a:srgbClr val="FFB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558;p45">
              <a:extLst>
                <a:ext uri="{FF2B5EF4-FFF2-40B4-BE49-F238E27FC236}">
                  <a16:creationId xmlns:a16="http://schemas.microsoft.com/office/drawing/2014/main" id="{0ABB99FD-8B85-2AE3-9CC8-DCE34A2C38C7}"/>
                </a:ext>
              </a:extLst>
            </p:cNvPr>
            <p:cNvSpPr/>
            <p:nvPr/>
          </p:nvSpPr>
          <p:spPr>
            <a:xfrm>
              <a:off x="1779832" y="2243270"/>
              <a:ext cx="33938" cy="23255"/>
            </a:xfrm>
            <a:custGeom>
              <a:avLst/>
              <a:gdLst/>
              <a:ahLst/>
              <a:cxnLst/>
              <a:rect l="l" t="t" r="r" b="b"/>
              <a:pathLst>
                <a:path w="1258" h="862" extrusionOk="0">
                  <a:moveTo>
                    <a:pt x="625" y="1"/>
                  </a:moveTo>
                  <a:cubicBezTo>
                    <a:pt x="311" y="1"/>
                    <a:pt x="1" y="218"/>
                    <a:pt x="47" y="652"/>
                  </a:cubicBezTo>
                  <a:cubicBezTo>
                    <a:pt x="47" y="792"/>
                    <a:pt x="148" y="861"/>
                    <a:pt x="249" y="861"/>
                  </a:cubicBezTo>
                  <a:cubicBezTo>
                    <a:pt x="350" y="861"/>
                    <a:pt x="451" y="792"/>
                    <a:pt x="451" y="652"/>
                  </a:cubicBezTo>
                  <a:cubicBezTo>
                    <a:pt x="435" y="543"/>
                    <a:pt x="528" y="489"/>
                    <a:pt x="625" y="489"/>
                  </a:cubicBezTo>
                  <a:cubicBezTo>
                    <a:pt x="722" y="489"/>
                    <a:pt x="823" y="543"/>
                    <a:pt x="823" y="652"/>
                  </a:cubicBezTo>
                  <a:cubicBezTo>
                    <a:pt x="792" y="714"/>
                    <a:pt x="854" y="807"/>
                    <a:pt x="947" y="838"/>
                  </a:cubicBezTo>
                  <a:cubicBezTo>
                    <a:pt x="1009" y="807"/>
                    <a:pt x="1102" y="807"/>
                    <a:pt x="1164" y="807"/>
                  </a:cubicBezTo>
                  <a:cubicBezTo>
                    <a:pt x="1195" y="745"/>
                    <a:pt x="1226" y="683"/>
                    <a:pt x="1226" y="652"/>
                  </a:cubicBezTo>
                  <a:cubicBezTo>
                    <a:pt x="1257" y="218"/>
                    <a:pt x="939" y="1"/>
                    <a:pt x="625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559;p45">
              <a:extLst>
                <a:ext uri="{FF2B5EF4-FFF2-40B4-BE49-F238E27FC236}">
                  <a16:creationId xmlns:a16="http://schemas.microsoft.com/office/drawing/2014/main" id="{745294FA-361D-30B8-B968-143C5309CD72}"/>
                </a:ext>
              </a:extLst>
            </p:cNvPr>
            <p:cNvSpPr/>
            <p:nvPr/>
          </p:nvSpPr>
          <p:spPr>
            <a:xfrm>
              <a:off x="1687381" y="2243270"/>
              <a:ext cx="33911" cy="23255"/>
            </a:xfrm>
            <a:custGeom>
              <a:avLst/>
              <a:gdLst/>
              <a:ahLst/>
              <a:cxnLst/>
              <a:rect l="l" t="t" r="r" b="b"/>
              <a:pathLst>
                <a:path w="1257" h="862" extrusionOk="0">
                  <a:moveTo>
                    <a:pt x="632" y="1"/>
                  </a:moveTo>
                  <a:cubicBezTo>
                    <a:pt x="318" y="1"/>
                    <a:pt x="0" y="218"/>
                    <a:pt x="31" y="652"/>
                  </a:cubicBezTo>
                  <a:cubicBezTo>
                    <a:pt x="31" y="683"/>
                    <a:pt x="62" y="745"/>
                    <a:pt x="93" y="776"/>
                  </a:cubicBezTo>
                  <a:cubicBezTo>
                    <a:pt x="155" y="807"/>
                    <a:pt x="248" y="807"/>
                    <a:pt x="310" y="838"/>
                  </a:cubicBezTo>
                  <a:cubicBezTo>
                    <a:pt x="403" y="807"/>
                    <a:pt x="466" y="714"/>
                    <a:pt x="466" y="652"/>
                  </a:cubicBezTo>
                  <a:cubicBezTo>
                    <a:pt x="434" y="528"/>
                    <a:pt x="528" y="466"/>
                    <a:pt x="621" y="466"/>
                  </a:cubicBezTo>
                  <a:cubicBezTo>
                    <a:pt x="714" y="466"/>
                    <a:pt x="807" y="528"/>
                    <a:pt x="807" y="652"/>
                  </a:cubicBezTo>
                  <a:cubicBezTo>
                    <a:pt x="807" y="792"/>
                    <a:pt x="908" y="861"/>
                    <a:pt x="1008" y="861"/>
                  </a:cubicBezTo>
                  <a:cubicBezTo>
                    <a:pt x="1109" y="861"/>
                    <a:pt x="1210" y="792"/>
                    <a:pt x="1210" y="652"/>
                  </a:cubicBezTo>
                  <a:cubicBezTo>
                    <a:pt x="1257" y="218"/>
                    <a:pt x="946" y="1"/>
                    <a:pt x="632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560;p45">
              <a:extLst>
                <a:ext uri="{FF2B5EF4-FFF2-40B4-BE49-F238E27FC236}">
                  <a16:creationId xmlns:a16="http://schemas.microsoft.com/office/drawing/2014/main" id="{D98F53DE-9A90-FB2D-AB82-7C0C38FA6F53}"/>
                </a:ext>
              </a:extLst>
            </p:cNvPr>
            <p:cNvSpPr/>
            <p:nvPr/>
          </p:nvSpPr>
          <p:spPr>
            <a:xfrm>
              <a:off x="1653902" y="2347025"/>
              <a:ext cx="195830" cy="80150"/>
            </a:xfrm>
            <a:custGeom>
              <a:avLst/>
              <a:gdLst/>
              <a:ahLst/>
              <a:cxnLst/>
              <a:rect l="l" t="t" r="r" b="b"/>
              <a:pathLst>
                <a:path w="7259" h="2971" extrusionOk="0">
                  <a:moveTo>
                    <a:pt x="3599" y="1"/>
                  </a:moveTo>
                  <a:lnTo>
                    <a:pt x="0" y="311"/>
                  </a:lnTo>
                  <a:lnTo>
                    <a:pt x="0" y="900"/>
                  </a:lnTo>
                  <a:cubicBezTo>
                    <a:pt x="807" y="2281"/>
                    <a:pt x="2211" y="2971"/>
                    <a:pt x="3618" y="2971"/>
                  </a:cubicBezTo>
                  <a:cubicBezTo>
                    <a:pt x="5026" y="2971"/>
                    <a:pt x="6437" y="2281"/>
                    <a:pt x="7259" y="900"/>
                  </a:cubicBezTo>
                  <a:lnTo>
                    <a:pt x="7259" y="249"/>
                  </a:lnTo>
                  <a:lnTo>
                    <a:pt x="3599" y="1"/>
                  </a:lnTo>
                  <a:close/>
                </a:path>
              </a:pathLst>
            </a:custGeom>
            <a:solidFill>
              <a:srgbClr val="699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561;p45">
              <a:extLst>
                <a:ext uri="{FF2B5EF4-FFF2-40B4-BE49-F238E27FC236}">
                  <a16:creationId xmlns:a16="http://schemas.microsoft.com/office/drawing/2014/main" id="{42342287-302D-2BE8-D39E-F6619BD38375}"/>
                </a:ext>
              </a:extLst>
            </p:cNvPr>
            <p:cNvSpPr/>
            <p:nvPr/>
          </p:nvSpPr>
          <p:spPr>
            <a:xfrm>
              <a:off x="1653065" y="2348698"/>
              <a:ext cx="113845" cy="78235"/>
            </a:xfrm>
            <a:custGeom>
              <a:avLst/>
              <a:gdLst/>
              <a:ahLst/>
              <a:cxnLst/>
              <a:rect l="l" t="t" r="r" b="b"/>
              <a:pathLst>
                <a:path w="4220" h="2900" extrusionOk="0">
                  <a:moveTo>
                    <a:pt x="2761" y="1"/>
                  </a:moveTo>
                  <a:lnTo>
                    <a:pt x="0" y="249"/>
                  </a:lnTo>
                  <a:lnTo>
                    <a:pt x="0" y="838"/>
                  </a:lnTo>
                  <a:cubicBezTo>
                    <a:pt x="764" y="2121"/>
                    <a:pt x="2152" y="2899"/>
                    <a:pt x="3615" y="2899"/>
                  </a:cubicBezTo>
                  <a:cubicBezTo>
                    <a:pt x="3816" y="2899"/>
                    <a:pt x="4017" y="2885"/>
                    <a:pt x="4219" y="2855"/>
                  </a:cubicBezTo>
                  <a:cubicBezTo>
                    <a:pt x="3568" y="1986"/>
                    <a:pt x="3071" y="1025"/>
                    <a:pt x="2761" y="1"/>
                  </a:cubicBezTo>
                  <a:close/>
                </a:path>
              </a:pathLst>
            </a:custGeom>
            <a:solidFill>
              <a:srgbClr val="438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562;p45">
              <a:extLst>
                <a:ext uri="{FF2B5EF4-FFF2-40B4-BE49-F238E27FC236}">
                  <a16:creationId xmlns:a16="http://schemas.microsoft.com/office/drawing/2014/main" id="{F886B9A3-F703-1938-5CF9-B39CEDAA0ED0}"/>
                </a:ext>
              </a:extLst>
            </p:cNvPr>
            <p:cNvSpPr/>
            <p:nvPr/>
          </p:nvSpPr>
          <p:spPr>
            <a:xfrm>
              <a:off x="1639684" y="2324229"/>
              <a:ext cx="222618" cy="54845"/>
            </a:xfrm>
            <a:custGeom>
              <a:avLst/>
              <a:gdLst/>
              <a:ahLst/>
              <a:cxnLst/>
              <a:rect l="l" t="t" r="r" b="b"/>
              <a:pathLst>
                <a:path w="8252" h="2033" extrusionOk="0">
                  <a:moveTo>
                    <a:pt x="760" y="1"/>
                  </a:moveTo>
                  <a:cubicBezTo>
                    <a:pt x="605" y="1"/>
                    <a:pt x="450" y="55"/>
                    <a:pt x="341" y="163"/>
                  </a:cubicBezTo>
                  <a:lnTo>
                    <a:pt x="0" y="505"/>
                  </a:lnTo>
                  <a:cubicBezTo>
                    <a:pt x="124" y="939"/>
                    <a:pt x="279" y="1342"/>
                    <a:pt x="496" y="1745"/>
                  </a:cubicBezTo>
                  <a:cubicBezTo>
                    <a:pt x="585" y="1712"/>
                    <a:pt x="675" y="1695"/>
                    <a:pt x="761" y="1695"/>
                  </a:cubicBezTo>
                  <a:cubicBezTo>
                    <a:pt x="915" y="1695"/>
                    <a:pt x="1060" y="1750"/>
                    <a:pt x="1179" y="1870"/>
                  </a:cubicBezTo>
                  <a:cubicBezTo>
                    <a:pt x="1303" y="1978"/>
                    <a:pt x="1458" y="2032"/>
                    <a:pt x="1609" y="2032"/>
                  </a:cubicBezTo>
                  <a:cubicBezTo>
                    <a:pt x="1760" y="2032"/>
                    <a:pt x="1908" y="1978"/>
                    <a:pt x="2016" y="1870"/>
                  </a:cubicBezTo>
                  <a:cubicBezTo>
                    <a:pt x="2140" y="1745"/>
                    <a:pt x="2296" y="1683"/>
                    <a:pt x="2447" y="1683"/>
                  </a:cubicBezTo>
                  <a:cubicBezTo>
                    <a:pt x="2598" y="1683"/>
                    <a:pt x="2745" y="1745"/>
                    <a:pt x="2854" y="1870"/>
                  </a:cubicBezTo>
                  <a:cubicBezTo>
                    <a:pt x="2978" y="1978"/>
                    <a:pt x="3133" y="2032"/>
                    <a:pt x="3288" y="2032"/>
                  </a:cubicBezTo>
                  <a:cubicBezTo>
                    <a:pt x="3443" y="2032"/>
                    <a:pt x="3598" y="1978"/>
                    <a:pt x="3722" y="1870"/>
                  </a:cubicBezTo>
                  <a:cubicBezTo>
                    <a:pt x="3831" y="1745"/>
                    <a:pt x="3978" y="1683"/>
                    <a:pt x="4130" y="1683"/>
                  </a:cubicBezTo>
                  <a:cubicBezTo>
                    <a:pt x="4281" y="1683"/>
                    <a:pt x="4436" y="1745"/>
                    <a:pt x="4560" y="1870"/>
                  </a:cubicBezTo>
                  <a:cubicBezTo>
                    <a:pt x="4669" y="1978"/>
                    <a:pt x="4824" y="2032"/>
                    <a:pt x="4979" y="2032"/>
                  </a:cubicBezTo>
                  <a:cubicBezTo>
                    <a:pt x="5134" y="2032"/>
                    <a:pt x="5289" y="1978"/>
                    <a:pt x="5397" y="1870"/>
                  </a:cubicBezTo>
                  <a:cubicBezTo>
                    <a:pt x="5522" y="1745"/>
                    <a:pt x="5677" y="1683"/>
                    <a:pt x="5828" y="1683"/>
                  </a:cubicBezTo>
                  <a:cubicBezTo>
                    <a:pt x="5979" y="1683"/>
                    <a:pt x="6126" y="1745"/>
                    <a:pt x="6235" y="1870"/>
                  </a:cubicBezTo>
                  <a:cubicBezTo>
                    <a:pt x="6359" y="1978"/>
                    <a:pt x="6514" y="2032"/>
                    <a:pt x="6669" y="2032"/>
                  </a:cubicBezTo>
                  <a:cubicBezTo>
                    <a:pt x="6824" y="2032"/>
                    <a:pt x="6979" y="1978"/>
                    <a:pt x="7104" y="1870"/>
                  </a:cubicBezTo>
                  <a:cubicBezTo>
                    <a:pt x="7204" y="1749"/>
                    <a:pt x="7356" y="1681"/>
                    <a:pt x="7509" y="1681"/>
                  </a:cubicBezTo>
                  <a:cubicBezTo>
                    <a:pt x="7593" y="1681"/>
                    <a:pt x="7678" y="1702"/>
                    <a:pt x="7755" y="1745"/>
                  </a:cubicBezTo>
                  <a:cubicBezTo>
                    <a:pt x="8003" y="1342"/>
                    <a:pt x="8158" y="939"/>
                    <a:pt x="8251" y="505"/>
                  </a:cubicBezTo>
                  <a:lnTo>
                    <a:pt x="7941" y="163"/>
                  </a:lnTo>
                  <a:cubicBezTo>
                    <a:pt x="7817" y="55"/>
                    <a:pt x="7662" y="1"/>
                    <a:pt x="7511" y="1"/>
                  </a:cubicBezTo>
                  <a:cubicBezTo>
                    <a:pt x="7359" y="1"/>
                    <a:pt x="7212" y="55"/>
                    <a:pt x="7104" y="163"/>
                  </a:cubicBezTo>
                  <a:cubicBezTo>
                    <a:pt x="6979" y="288"/>
                    <a:pt x="6824" y="350"/>
                    <a:pt x="6669" y="350"/>
                  </a:cubicBezTo>
                  <a:cubicBezTo>
                    <a:pt x="6514" y="350"/>
                    <a:pt x="6359" y="288"/>
                    <a:pt x="6235" y="163"/>
                  </a:cubicBezTo>
                  <a:cubicBezTo>
                    <a:pt x="6126" y="55"/>
                    <a:pt x="5979" y="1"/>
                    <a:pt x="5828" y="1"/>
                  </a:cubicBezTo>
                  <a:cubicBezTo>
                    <a:pt x="5677" y="1"/>
                    <a:pt x="5522" y="55"/>
                    <a:pt x="5397" y="163"/>
                  </a:cubicBezTo>
                  <a:cubicBezTo>
                    <a:pt x="5289" y="288"/>
                    <a:pt x="5134" y="350"/>
                    <a:pt x="4979" y="350"/>
                  </a:cubicBezTo>
                  <a:cubicBezTo>
                    <a:pt x="4824" y="350"/>
                    <a:pt x="4669" y="288"/>
                    <a:pt x="4560" y="163"/>
                  </a:cubicBezTo>
                  <a:cubicBezTo>
                    <a:pt x="4436" y="55"/>
                    <a:pt x="4281" y="1"/>
                    <a:pt x="4130" y="1"/>
                  </a:cubicBezTo>
                  <a:cubicBezTo>
                    <a:pt x="3978" y="1"/>
                    <a:pt x="3831" y="55"/>
                    <a:pt x="3722" y="163"/>
                  </a:cubicBezTo>
                  <a:cubicBezTo>
                    <a:pt x="3598" y="288"/>
                    <a:pt x="3443" y="350"/>
                    <a:pt x="3288" y="350"/>
                  </a:cubicBezTo>
                  <a:cubicBezTo>
                    <a:pt x="3133" y="350"/>
                    <a:pt x="2978" y="288"/>
                    <a:pt x="2854" y="163"/>
                  </a:cubicBezTo>
                  <a:cubicBezTo>
                    <a:pt x="2745" y="55"/>
                    <a:pt x="2598" y="1"/>
                    <a:pt x="2447" y="1"/>
                  </a:cubicBezTo>
                  <a:cubicBezTo>
                    <a:pt x="2296" y="1"/>
                    <a:pt x="2140" y="55"/>
                    <a:pt x="2016" y="163"/>
                  </a:cubicBezTo>
                  <a:cubicBezTo>
                    <a:pt x="1908" y="288"/>
                    <a:pt x="1760" y="350"/>
                    <a:pt x="1609" y="350"/>
                  </a:cubicBezTo>
                  <a:cubicBezTo>
                    <a:pt x="1458" y="350"/>
                    <a:pt x="1303" y="288"/>
                    <a:pt x="1179" y="163"/>
                  </a:cubicBezTo>
                  <a:cubicBezTo>
                    <a:pt x="1070" y="55"/>
                    <a:pt x="915" y="1"/>
                    <a:pt x="760" y="1"/>
                  </a:cubicBez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563;p45">
              <a:extLst>
                <a:ext uri="{FF2B5EF4-FFF2-40B4-BE49-F238E27FC236}">
                  <a16:creationId xmlns:a16="http://schemas.microsoft.com/office/drawing/2014/main" id="{1564D94B-F44E-260B-EF99-8AF1C0034185}"/>
                </a:ext>
              </a:extLst>
            </p:cNvPr>
            <p:cNvSpPr/>
            <p:nvPr/>
          </p:nvSpPr>
          <p:spPr>
            <a:xfrm>
              <a:off x="1639684" y="2324229"/>
              <a:ext cx="97928" cy="55088"/>
            </a:xfrm>
            <a:custGeom>
              <a:avLst/>
              <a:gdLst/>
              <a:ahLst/>
              <a:cxnLst/>
              <a:rect l="l" t="t" r="r" b="b"/>
              <a:pathLst>
                <a:path w="3630" h="2042" extrusionOk="0">
                  <a:moveTo>
                    <a:pt x="745" y="1"/>
                  </a:moveTo>
                  <a:cubicBezTo>
                    <a:pt x="589" y="1"/>
                    <a:pt x="434" y="55"/>
                    <a:pt x="310" y="163"/>
                  </a:cubicBezTo>
                  <a:lnTo>
                    <a:pt x="0" y="474"/>
                  </a:lnTo>
                  <a:cubicBezTo>
                    <a:pt x="93" y="939"/>
                    <a:pt x="279" y="1342"/>
                    <a:pt x="496" y="1745"/>
                  </a:cubicBezTo>
                  <a:cubicBezTo>
                    <a:pt x="574" y="1712"/>
                    <a:pt x="660" y="1695"/>
                    <a:pt x="747" y="1695"/>
                  </a:cubicBezTo>
                  <a:cubicBezTo>
                    <a:pt x="902" y="1695"/>
                    <a:pt x="1060" y="1750"/>
                    <a:pt x="1179" y="1870"/>
                  </a:cubicBezTo>
                  <a:cubicBezTo>
                    <a:pt x="1287" y="1978"/>
                    <a:pt x="1435" y="2032"/>
                    <a:pt x="1586" y="2032"/>
                  </a:cubicBezTo>
                  <a:cubicBezTo>
                    <a:pt x="1737" y="2032"/>
                    <a:pt x="1892" y="1978"/>
                    <a:pt x="2016" y="1870"/>
                  </a:cubicBezTo>
                  <a:cubicBezTo>
                    <a:pt x="2140" y="1745"/>
                    <a:pt x="2296" y="1683"/>
                    <a:pt x="2447" y="1683"/>
                  </a:cubicBezTo>
                  <a:cubicBezTo>
                    <a:pt x="2598" y="1683"/>
                    <a:pt x="2745" y="1745"/>
                    <a:pt x="2854" y="1870"/>
                  </a:cubicBezTo>
                  <a:cubicBezTo>
                    <a:pt x="2972" y="1987"/>
                    <a:pt x="3126" y="2041"/>
                    <a:pt x="3277" y="2041"/>
                  </a:cubicBezTo>
                  <a:cubicBezTo>
                    <a:pt x="3404" y="2041"/>
                    <a:pt x="3530" y="2003"/>
                    <a:pt x="3629" y="1932"/>
                  </a:cubicBezTo>
                  <a:cubicBezTo>
                    <a:pt x="3412" y="1404"/>
                    <a:pt x="3226" y="877"/>
                    <a:pt x="3102" y="319"/>
                  </a:cubicBezTo>
                  <a:cubicBezTo>
                    <a:pt x="3009" y="288"/>
                    <a:pt x="2916" y="226"/>
                    <a:pt x="2854" y="163"/>
                  </a:cubicBezTo>
                  <a:cubicBezTo>
                    <a:pt x="2745" y="55"/>
                    <a:pt x="2598" y="1"/>
                    <a:pt x="2447" y="1"/>
                  </a:cubicBezTo>
                  <a:cubicBezTo>
                    <a:pt x="2296" y="1"/>
                    <a:pt x="2140" y="55"/>
                    <a:pt x="2016" y="163"/>
                  </a:cubicBezTo>
                  <a:cubicBezTo>
                    <a:pt x="1892" y="288"/>
                    <a:pt x="1737" y="350"/>
                    <a:pt x="1586" y="350"/>
                  </a:cubicBezTo>
                  <a:cubicBezTo>
                    <a:pt x="1435" y="350"/>
                    <a:pt x="1287" y="288"/>
                    <a:pt x="1179" y="163"/>
                  </a:cubicBezTo>
                  <a:cubicBezTo>
                    <a:pt x="1055" y="55"/>
                    <a:pt x="900" y="1"/>
                    <a:pt x="745" y="1"/>
                  </a:cubicBezTo>
                  <a:close/>
                </a:path>
              </a:pathLst>
            </a:custGeom>
            <a:solidFill>
              <a:srgbClr val="699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696;p41">
            <a:extLst>
              <a:ext uri="{FF2B5EF4-FFF2-40B4-BE49-F238E27FC236}">
                <a16:creationId xmlns:a16="http://schemas.microsoft.com/office/drawing/2014/main" id="{29DAABEF-773F-9C96-BC7F-CC9C26FF6C66}"/>
              </a:ext>
            </a:extLst>
          </p:cNvPr>
          <p:cNvSpPr txBox="1"/>
          <p:nvPr/>
        </p:nvSpPr>
        <p:spPr>
          <a:xfrm>
            <a:off x="940921" y="2320509"/>
            <a:ext cx="1740657" cy="3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rPr>
              <a:t>Infrastructure</a:t>
            </a:r>
            <a:endParaRPr sz="1800">
              <a:solidFill>
                <a:schemeClr val="lt2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94" name="Google Shape;696;p41">
            <a:extLst>
              <a:ext uri="{FF2B5EF4-FFF2-40B4-BE49-F238E27FC236}">
                <a16:creationId xmlns:a16="http://schemas.microsoft.com/office/drawing/2014/main" id="{3C7A0FAF-9D26-D263-058E-6CCD271EA1F8}"/>
              </a:ext>
            </a:extLst>
          </p:cNvPr>
          <p:cNvSpPr txBox="1"/>
          <p:nvPr/>
        </p:nvSpPr>
        <p:spPr>
          <a:xfrm>
            <a:off x="3597715" y="2324377"/>
            <a:ext cx="1915879" cy="3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rPr>
              <a:t>Environmental</a:t>
            </a:r>
            <a:endParaRPr sz="1800">
              <a:solidFill>
                <a:schemeClr val="lt2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95" name="Google Shape;696;p41">
            <a:extLst>
              <a:ext uri="{FF2B5EF4-FFF2-40B4-BE49-F238E27FC236}">
                <a16:creationId xmlns:a16="http://schemas.microsoft.com/office/drawing/2014/main" id="{AA4CBA0B-0735-1E69-97FB-44B498953A7E}"/>
              </a:ext>
            </a:extLst>
          </p:cNvPr>
          <p:cNvSpPr txBox="1"/>
          <p:nvPr/>
        </p:nvSpPr>
        <p:spPr>
          <a:xfrm>
            <a:off x="6375294" y="2318603"/>
            <a:ext cx="1915879" cy="3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rPr>
              <a:t>People</a:t>
            </a:r>
            <a:endParaRPr sz="1800">
              <a:solidFill>
                <a:schemeClr val="lt2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96" name="Google Shape;266;p30">
            <a:extLst>
              <a:ext uri="{FF2B5EF4-FFF2-40B4-BE49-F238E27FC236}">
                <a16:creationId xmlns:a16="http://schemas.microsoft.com/office/drawing/2014/main" id="{50F0F6A1-1204-FA03-9471-B123A101F7AD}"/>
              </a:ext>
            </a:extLst>
          </p:cNvPr>
          <p:cNvSpPr txBox="1">
            <a:spLocks/>
          </p:cNvSpPr>
          <p:nvPr/>
        </p:nvSpPr>
        <p:spPr>
          <a:xfrm>
            <a:off x="506556" y="2836877"/>
            <a:ext cx="2587620" cy="185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Capacity of future and new water plants is the average of 3 newest existing plants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Singapore will always have 2 months worth of potable water reserve stored</a:t>
            </a:r>
          </a:p>
        </p:txBody>
      </p:sp>
      <p:sp>
        <p:nvSpPr>
          <p:cNvPr id="97" name="Google Shape;266;p30">
            <a:extLst>
              <a:ext uri="{FF2B5EF4-FFF2-40B4-BE49-F238E27FC236}">
                <a16:creationId xmlns:a16="http://schemas.microsoft.com/office/drawing/2014/main" id="{C300165B-3C54-8234-BBF8-639BC1E5A5DB}"/>
              </a:ext>
            </a:extLst>
          </p:cNvPr>
          <p:cNvSpPr txBox="1">
            <a:spLocks/>
          </p:cNvSpPr>
          <p:nvPr/>
        </p:nvSpPr>
        <p:spPr>
          <a:xfrm>
            <a:off x="3298131" y="2836877"/>
            <a:ext cx="2587620" cy="185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70 percent water loss via surface evaporation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10 percent water loss via seepage underground</a:t>
            </a:r>
          </a:p>
        </p:txBody>
      </p:sp>
      <p:sp>
        <p:nvSpPr>
          <p:cNvPr id="98" name="Google Shape;266;p30">
            <a:extLst>
              <a:ext uri="{FF2B5EF4-FFF2-40B4-BE49-F238E27FC236}">
                <a16:creationId xmlns:a16="http://schemas.microsoft.com/office/drawing/2014/main" id="{96F2E49B-2B09-8351-6EF7-5F2D4B8E00EB}"/>
              </a:ext>
            </a:extLst>
          </p:cNvPr>
          <p:cNvSpPr txBox="1">
            <a:spLocks/>
          </p:cNvSpPr>
          <p:nvPr/>
        </p:nvSpPr>
        <p:spPr>
          <a:xfrm>
            <a:off x="6078256" y="2836877"/>
            <a:ext cx="2587620" cy="185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Government’s water conservation target of daily 130 liter per capita by 2030 is met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Population, and economy continues to grow until 2060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704058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7"/>
          <p:cNvSpPr/>
          <p:nvPr/>
        </p:nvSpPr>
        <p:spPr>
          <a:xfrm>
            <a:off x="584325" y="410325"/>
            <a:ext cx="7989804" cy="642145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FFF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7"/>
          <p:cNvSpPr/>
          <p:nvPr/>
        </p:nvSpPr>
        <p:spPr>
          <a:xfrm>
            <a:off x="1481315" y="1157856"/>
            <a:ext cx="6749591" cy="683718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FFF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37"/>
          <p:cNvSpPr/>
          <p:nvPr/>
        </p:nvSpPr>
        <p:spPr>
          <a:xfrm>
            <a:off x="1505319" y="2458801"/>
            <a:ext cx="6749591" cy="426580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FFF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37"/>
          <p:cNvSpPr/>
          <p:nvPr/>
        </p:nvSpPr>
        <p:spPr>
          <a:xfrm>
            <a:off x="1481314" y="2954452"/>
            <a:ext cx="6749591" cy="515215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FFF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7"/>
          <p:cNvSpPr/>
          <p:nvPr/>
        </p:nvSpPr>
        <p:spPr>
          <a:xfrm>
            <a:off x="1505320" y="1892849"/>
            <a:ext cx="6749591" cy="515215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FFF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7"/>
          <p:cNvSpPr/>
          <p:nvPr/>
        </p:nvSpPr>
        <p:spPr>
          <a:xfrm>
            <a:off x="1460008" y="3522096"/>
            <a:ext cx="6749591" cy="447487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FFF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7"/>
          <p:cNvSpPr txBox="1">
            <a:spLocks noGrp="1"/>
          </p:cNvSpPr>
          <p:nvPr>
            <p:ph type="title"/>
          </p:nvPr>
        </p:nvSpPr>
        <p:spPr>
          <a:xfrm>
            <a:off x="936419" y="48439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Approach</a:t>
            </a:r>
            <a:endParaRPr/>
          </a:p>
        </p:txBody>
      </p:sp>
      <p:graphicFrame>
        <p:nvGraphicFramePr>
          <p:cNvPr id="555" name="Google Shape;555;p37"/>
          <p:cNvGraphicFramePr/>
          <p:nvPr>
            <p:extLst>
              <p:ext uri="{D42A27DB-BD31-4B8C-83A1-F6EECF244321}">
                <p14:modId xmlns:p14="http://schemas.microsoft.com/office/powerpoint/2010/main" val="317461050"/>
              </p:ext>
            </p:extLst>
          </p:nvPr>
        </p:nvGraphicFramePr>
        <p:xfrm>
          <a:off x="1541299" y="1189988"/>
          <a:ext cx="6494239" cy="2823429"/>
        </p:xfrm>
        <a:graphic>
          <a:graphicData uri="http://schemas.openxmlformats.org/drawingml/2006/table">
            <a:tbl>
              <a:tblPr>
                <a:noFill/>
                <a:tableStyleId>{84F0ED19-9A29-41D5-AE2D-17019CFB6FF5}</a:tableStyleId>
              </a:tblPr>
              <a:tblGrid>
                <a:gridCol w="2303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5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5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17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lt2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Low water demands</a:t>
                      </a:r>
                      <a:endParaRPr sz="1400">
                        <a:solidFill>
                          <a:schemeClr val="lt2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lt2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Expected water demand</a:t>
                      </a:r>
                      <a:endParaRPr sz="1800">
                        <a:solidFill>
                          <a:schemeClr val="lt2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lt2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High water demands</a:t>
                      </a:r>
                      <a:endParaRPr sz="1400">
                        <a:solidFill>
                          <a:schemeClr val="lt2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68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Low population projection</a:t>
                      </a:r>
                      <a:endParaRPr sz="1200">
                        <a:solidFill>
                          <a:schemeClr val="lt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200">
                          <a:solidFill>
                            <a:schemeClr val="lt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Expected population projection</a:t>
                      </a:r>
                      <a:endParaRPr sz="1200">
                        <a:solidFill>
                          <a:schemeClr val="lt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200">
                          <a:solidFill>
                            <a:schemeClr val="lt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High population projection</a:t>
                      </a:r>
                      <a:endParaRPr sz="1200">
                        <a:solidFill>
                          <a:schemeClr val="lt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68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High rainfall</a:t>
                      </a:r>
                      <a:endParaRPr sz="1200">
                        <a:solidFill>
                          <a:schemeClr val="lt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Expected rainfall</a:t>
                      </a:r>
                      <a:endParaRPr sz="1200">
                        <a:solidFill>
                          <a:schemeClr val="lt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200">
                          <a:solidFill>
                            <a:schemeClr val="lt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Low rainfall</a:t>
                      </a:r>
                      <a:endParaRPr sz="1200">
                        <a:solidFill>
                          <a:schemeClr val="lt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68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High Conservation Effort</a:t>
                      </a:r>
                      <a:endParaRPr sz="1200">
                        <a:solidFill>
                          <a:schemeClr val="lt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Expected Conservation Effort</a:t>
                      </a:r>
                      <a:endParaRPr sz="1200">
                        <a:solidFill>
                          <a:schemeClr val="lt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200">
                          <a:solidFill>
                            <a:schemeClr val="lt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Low Conservation Effort</a:t>
                      </a:r>
                      <a:endParaRPr sz="1200">
                        <a:solidFill>
                          <a:schemeClr val="lt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68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High water price</a:t>
                      </a:r>
                      <a:endParaRPr sz="1200">
                        <a:solidFill>
                          <a:schemeClr val="lt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Expected water price</a:t>
                      </a:r>
                      <a:endParaRPr sz="1200">
                        <a:solidFill>
                          <a:schemeClr val="lt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200">
                          <a:solidFill>
                            <a:schemeClr val="lt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Low water price</a:t>
                      </a:r>
                      <a:endParaRPr sz="1200">
                        <a:solidFill>
                          <a:schemeClr val="lt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56" name="Google Shape;556;p37"/>
          <p:cNvGrpSpPr/>
          <p:nvPr/>
        </p:nvGrpSpPr>
        <p:grpSpPr>
          <a:xfrm>
            <a:off x="1080816" y="1916027"/>
            <a:ext cx="276169" cy="374960"/>
            <a:chOff x="7278198" y="3365399"/>
            <a:chExt cx="276169" cy="374960"/>
          </a:xfrm>
        </p:grpSpPr>
        <p:sp>
          <p:nvSpPr>
            <p:cNvPr id="557" name="Google Shape;557;p37"/>
            <p:cNvSpPr/>
            <p:nvPr/>
          </p:nvSpPr>
          <p:spPr>
            <a:xfrm>
              <a:off x="7375263" y="3365399"/>
              <a:ext cx="82875" cy="22661"/>
            </a:xfrm>
            <a:custGeom>
              <a:avLst/>
              <a:gdLst/>
              <a:ahLst/>
              <a:cxnLst/>
              <a:rect l="l" t="t" r="r" b="b"/>
              <a:pathLst>
                <a:path w="3072" h="840" extrusionOk="0">
                  <a:moveTo>
                    <a:pt x="1260" y="0"/>
                  </a:moveTo>
                  <a:cubicBezTo>
                    <a:pt x="704" y="0"/>
                    <a:pt x="238" y="335"/>
                    <a:pt x="1" y="840"/>
                  </a:cubicBezTo>
                  <a:lnTo>
                    <a:pt x="3071" y="840"/>
                  </a:lnTo>
                  <a:cubicBezTo>
                    <a:pt x="2834" y="335"/>
                    <a:pt x="2340" y="0"/>
                    <a:pt x="1808" y="0"/>
                  </a:cubicBezTo>
                  <a:cubicBezTo>
                    <a:pt x="1785" y="0"/>
                    <a:pt x="1761" y="1"/>
                    <a:pt x="1738" y="2"/>
                  </a:cubicBezTo>
                  <a:lnTo>
                    <a:pt x="1334" y="2"/>
                  </a:lnTo>
                  <a:cubicBezTo>
                    <a:pt x="1310" y="1"/>
                    <a:pt x="1285" y="0"/>
                    <a:pt x="1260" y="0"/>
                  </a:cubicBezTo>
                  <a:close/>
                </a:path>
              </a:pathLst>
            </a:custGeom>
            <a:solidFill>
              <a:srgbClr val="FFE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7"/>
            <p:cNvSpPr/>
            <p:nvPr/>
          </p:nvSpPr>
          <p:spPr>
            <a:xfrm>
              <a:off x="7371081" y="3427366"/>
              <a:ext cx="91238" cy="73676"/>
            </a:xfrm>
            <a:custGeom>
              <a:avLst/>
              <a:gdLst/>
              <a:ahLst/>
              <a:cxnLst/>
              <a:rect l="l" t="t" r="r" b="b"/>
              <a:pathLst>
                <a:path w="3382" h="2731" extrusionOk="0">
                  <a:moveTo>
                    <a:pt x="1676" y="1"/>
                  </a:moveTo>
                  <a:lnTo>
                    <a:pt x="0" y="404"/>
                  </a:lnTo>
                  <a:lnTo>
                    <a:pt x="0" y="1241"/>
                  </a:lnTo>
                  <a:cubicBezTo>
                    <a:pt x="0" y="2079"/>
                    <a:pt x="652" y="2730"/>
                    <a:pt x="1489" y="2730"/>
                  </a:cubicBezTo>
                  <a:lnTo>
                    <a:pt x="1893" y="2730"/>
                  </a:lnTo>
                  <a:cubicBezTo>
                    <a:pt x="2699" y="2730"/>
                    <a:pt x="3382" y="2079"/>
                    <a:pt x="3382" y="1241"/>
                  </a:cubicBezTo>
                  <a:lnTo>
                    <a:pt x="3382" y="404"/>
                  </a:lnTo>
                  <a:lnTo>
                    <a:pt x="1676" y="1"/>
                  </a:lnTo>
                  <a:close/>
                </a:path>
              </a:pathLst>
            </a:custGeom>
            <a:solidFill>
              <a:srgbClr val="699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7"/>
            <p:cNvSpPr/>
            <p:nvPr/>
          </p:nvSpPr>
          <p:spPr>
            <a:xfrm>
              <a:off x="7354355" y="3387979"/>
              <a:ext cx="125526" cy="50286"/>
            </a:xfrm>
            <a:custGeom>
              <a:avLst/>
              <a:gdLst/>
              <a:ahLst/>
              <a:cxnLst/>
              <a:rect l="l" t="t" r="r" b="b"/>
              <a:pathLst>
                <a:path w="4653" h="1864" extrusionOk="0">
                  <a:moveTo>
                    <a:pt x="573" y="1"/>
                  </a:moveTo>
                  <a:cubicBezTo>
                    <a:pt x="254" y="1"/>
                    <a:pt x="0" y="298"/>
                    <a:pt x="0" y="623"/>
                  </a:cubicBezTo>
                  <a:lnTo>
                    <a:pt x="0" y="1243"/>
                  </a:lnTo>
                  <a:cubicBezTo>
                    <a:pt x="0" y="1585"/>
                    <a:pt x="279" y="1864"/>
                    <a:pt x="620" y="1864"/>
                  </a:cubicBezTo>
                  <a:lnTo>
                    <a:pt x="4002" y="1864"/>
                  </a:lnTo>
                  <a:cubicBezTo>
                    <a:pt x="4374" y="1864"/>
                    <a:pt x="4653" y="1585"/>
                    <a:pt x="4653" y="1243"/>
                  </a:cubicBezTo>
                  <a:lnTo>
                    <a:pt x="4653" y="623"/>
                  </a:lnTo>
                  <a:cubicBezTo>
                    <a:pt x="4653" y="298"/>
                    <a:pt x="4371" y="1"/>
                    <a:pt x="4049" y="1"/>
                  </a:cubicBezTo>
                  <a:cubicBezTo>
                    <a:pt x="4033" y="1"/>
                    <a:pt x="4017" y="1"/>
                    <a:pt x="4002" y="3"/>
                  </a:cubicBezTo>
                  <a:lnTo>
                    <a:pt x="620" y="3"/>
                  </a:lnTo>
                  <a:cubicBezTo>
                    <a:pt x="605" y="1"/>
                    <a:pt x="589" y="1"/>
                    <a:pt x="573" y="1"/>
                  </a:cubicBezTo>
                  <a:close/>
                </a:path>
              </a:pathLst>
            </a:custGeom>
            <a:solidFill>
              <a:srgbClr val="FFF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7354355" y="3387979"/>
              <a:ext cx="61940" cy="50286"/>
            </a:xfrm>
            <a:custGeom>
              <a:avLst/>
              <a:gdLst/>
              <a:ahLst/>
              <a:cxnLst/>
              <a:rect l="l" t="t" r="r" b="b"/>
              <a:pathLst>
                <a:path w="2296" h="1864" extrusionOk="0">
                  <a:moveTo>
                    <a:pt x="573" y="1"/>
                  </a:moveTo>
                  <a:cubicBezTo>
                    <a:pt x="254" y="1"/>
                    <a:pt x="0" y="298"/>
                    <a:pt x="0" y="623"/>
                  </a:cubicBezTo>
                  <a:lnTo>
                    <a:pt x="0" y="1243"/>
                  </a:lnTo>
                  <a:cubicBezTo>
                    <a:pt x="0" y="1585"/>
                    <a:pt x="279" y="1864"/>
                    <a:pt x="620" y="1864"/>
                  </a:cubicBezTo>
                  <a:lnTo>
                    <a:pt x="2296" y="1864"/>
                  </a:lnTo>
                  <a:cubicBezTo>
                    <a:pt x="1086" y="1119"/>
                    <a:pt x="1458" y="344"/>
                    <a:pt x="1675" y="3"/>
                  </a:cubicBezTo>
                  <a:lnTo>
                    <a:pt x="620" y="3"/>
                  </a:lnTo>
                  <a:cubicBezTo>
                    <a:pt x="605" y="1"/>
                    <a:pt x="589" y="1"/>
                    <a:pt x="573" y="1"/>
                  </a:cubicBezTo>
                  <a:close/>
                </a:path>
              </a:pathLst>
            </a:custGeom>
            <a:solidFill>
              <a:srgbClr val="FFE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7"/>
            <p:cNvSpPr/>
            <p:nvPr/>
          </p:nvSpPr>
          <p:spPr>
            <a:xfrm>
              <a:off x="7297433" y="3489280"/>
              <a:ext cx="239371" cy="200038"/>
            </a:xfrm>
            <a:custGeom>
              <a:avLst/>
              <a:gdLst/>
              <a:ahLst/>
              <a:cxnLst/>
              <a:rect l="l" t="t" r="r" b="b"/>
              <a:pathLst>
                <a:path w="8873" h="7415" extrusionOk="0">
                  <a:moveTo>
                    <a:pt x="1" y="1"/>
                  </a:moveTo>
                  <a:lnTo>
                    <a:pt x="1" y="7415"/>
                  </a:lnTo>
                  <a:lnTo>
                    <a:pt x="8872" y="7415"/>
                  </a:lnTo>
                  <a:lnTo>
                    <a:pt x="8872" y="1"/>
                  </a:lnTo>
                  <a:close/>
                </a:path>
              </a:pathLst>
            </a:custGeom>
            <a:solidFill>
              <a:srgbClr val="AAC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7"/>
            <p:cNvSpPr/>
            <p:nvPr/>
          </p:nvSpPr>
          <p:spPr>
            <a:xfrm>
              <a:off x="7296596" y="3489280"/>
              <a:ext cx="118863" cy="200038"/>
            </a:xfrm>
            <a:custGeom>
              <a:avLst/>
              <a:gdLst/>
              <a:ahLst/>
              <a:cxnLst/>
              <a:rect l="l" t="t" r="r" b="b"/>
              <a:pathLst>
                <a:path w="4406" h="7415" extrusionOk="0">
                  <a:moveTo>
                    <a:pt x="1" y="1"/>
                  </a:moveTo>
                  <a:lnTo>
                    <a:pt x="1" y="7415"/>
                  </a:lnTo>
                  <a:lnTo>
                    <a:pt x="4405" y="7415"/>
                  </a:lnTo>
                  <a:cubicBezTo>
                    <a:pt x="2265" y="3506"/>
                    <a:pt x="1862" y="1211"/>
                    <a:pt x="1955" y="1"/>
                  </a:cubicBez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7"/>
            <p:cNvSpPr/>
            <p:nvPr/>
          </p:nvSpPr>
          <p:spPr>
            <a:xfrm>
              <a:off x="7279870" y="3461682"/>
              <a:ext cx="272823" cy="85384"/>
            </a:xfrm>
            <a:custGeom>
              <a:avLst/>
              <a:gdLst/>
              <a:ahLst/>
              <a:cxnLst/>
              <a:rect l="l" t="t" r="r" b="b"/>
              <a:pathLst>
                <a:path w="10113" h="3165" extrusionOk="0">
                  <a:moveTo>
                    <a:pt x="1272" y="0"/>
                  </a:moveTo>
                  <a:cubicBezTo>
                    <a:pt x="559" y="0"/>
                    <a:pt x="0" y="559"/>
                    <a:pt x="0" y="1272"/>
                  </a:cubicBezTo>
                  <a:lnTo>
                    <a:pt x="0" y="1893"/>
                  </a:lnTo>
                  <a:cubicBezTo>
                    <a:pt x="0" y="2606"/>
                    <a:pt x="559" y="3164"/>
                    <a:pt x="1272" y="3164"/>
                  </a:cubicBezTo>
                  <a:lnTo>
                    <a:pt x="8872" y="3164"/>
                  </a:lnTo>
                  <a:cubicBezTo>
                    <a:pt x="9554" y="3164"/>
                    <a:pt x="10113" y="2606"/>
                    <a:pt x="10113" y="1893"/>
                  </a:cubicBezTo>
                  <a:lnTo>
                    <a:pt x="10113" y="1272"/>
                  </a:lnTo>
                  <a:cubicBezTo>
                    <a:pt x="10113" y="559"/>
                    <a:pt x="9554" y="0"/>
                    <a:pt x="8872" y="0"/>
                  </a:cubicBez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7"/>
            <p:cNvSpPr/>
            <p:nvPr/>
          </p:nvSpPr>
          <p:spPr>
            <a:xfrm>
              <a:off x="7279870" y="3461682"/>
              <a:ext cx="76184" cy="85384"/>
            </a:xfrm>
            <a:custGeom>
              <a:avLst/>
              <a:gdLst/>
              <a:ahLst/>
              <a:cxnLst/>
              <a:rect l="l" t="t" r="r" b="b"/>
              <a:pathLst>
                <a:path w="2824" h="3165" extrusionOk="0">
                  <a:moveTo>
                    <a:pt x="1272" y="0"/>
                  </a:moveTo>
                  <a:cubicBezTo>
                    <a:pt x="590" y="0"/>
                    <a:pt x="31" y="559"/>
                    <a:pt x="0" y="1272"/>
                  </a:cubicBezTo>
                  <a:lnTo>
                    <a:pt x="0" y="1893"/>
                  </a:lnTo>
                  <a:cubicBezTo>
                    <a:pt x="31" y="2606"/>
                    <a:pt x="590" y="3164"/>
                    <a:pt x="1272" y="3164"/>
                  </a:cubicBezTo>
                  <a:lnTo>
                    <a:pt x="2823" y="3164"/>
                  </a:lnTo>
                  <a:cubicBezTo>
                    <a:pt x="2389" y="1303"/>
                    <a:pt x="2637" y="404"/>
                    <a:pt x="2823" y="0"/>
                  </a:cubicBezTo>
                  <a:close/>
                </a:path>
              </a:pathLst>
            </a:custGeom>
            <a:solidFill>
              <a:srgbClr val="699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7"/>
            <p:cNvSpPr/>
            <p:nvPr/>
          </p:nvSpPr>
          <p:spPr>
            <a:xfrm>
              <a:off x="7278198" y="3586372"/>
              <a:ext cx="276169" cy="40196"/>
            </a:xfrm>
            <a:custGeom>
              <a:avLst/>
              <a:gdLst/>
              <a:ahLst/>
              <a:cxnLst/>
              <a:rect l="l" t="t" r="r" b="b"/>
              <a:pathLst>
                <a:path w="10237" h="1490" extrusionOk="0">
                  <a:moveTo>
                    <a:pt x="776" y="0"/>
                  </a:moveTo>
                  <a:cubicBezTo>
                    <a:pt x="590" y="0"/>
                    <a:pt x="404" y="62"/>
                    <a:pt x="248" y="217"/>
                  </a:cubicBezTo>
                  <a:cubicBezTo>
                    <a:pt x="62" y="372"/>
                    <a:pt x="0" y="621"/>
                    <a:pt x="62" y="869"/>
                  </a:cubicBezTo>
                  <a:cubicBezTo>
                    <a:pt x="124" y="1241"/>
                    <a:pt x="435" y="1489"/>
                    <a:pt x="776" y="1489"/>
                  </a:cubicBezTo>
                  <a:lnTo>
                    <a:pt x="9492" y="1489"/>
                  </a:lnTo>
                  <a:cubicBezTo>
                    <a:pt x="9678" y="1489"/>
                    <a:pt x="9864" y="1396"/>
                    <a:pt x="10020" y="1272"/>
                  </a:cubicBezTo>
                  <a:cubicBezTo>
                    <a:pt x="10144" y="1117"/>
                    <a:pt x="10237" y="931"/>
                    <a:pt x="10237" y="745"/>
                  </a:cubicBezTo>
                  <a:cubicBezTo>
                    <a:pt x="10237" y="310"/>
                    <a:pt x="9895" y="0"/>
                    <a:pt x="9492" y="0"/>
                  </a:cubicBez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7"/>
            <p:cNvSpPr/>
            <p:nvPr/>
          </p:nvSpPr>
          <p:spPr>
            <a:xfrm>
              <a:off x="7279870" y="3586372"/>
              <a:ext cx="105455" cy="40196"/>
            </a:xfrm>
            <a:custGeom>
              <a:avLst/>
              <a:gdLst/>
              <a:ahLst/>
              <a:cxnLst/>
              <a:rect l="l" t="t" r="r" b="b"/>
              <a:pathLst>
                <a:path w="3909" h="1490" extrusionOk="0">
                  <a:moveTo>
                    <a:pt x="745" y="0"/>
                  </a:moveTo>
                  <a:cubicBezTo>
                    <a:pt x="342" y="0"/>
                    <a:pt x="0" y="310"/>
                    <a:pt x="0" y="745"/>
                  </a:cubicBezTo>
                  <a:cubicBezTo>
                    <a:pt x="0" y="1148"/>
                    <a:pt x="311" y="1489"/>
                    <a:pt x="745" y="1489"/>
                  </a:cubicBezTo>
                  <a:lnTo>
                    <a:pt x="3909" y="1489"/>
                  </a:lnTo>
                  <a:cubicBezTo>
                    <a:pt x="3661" y="931"/>
                    <a:pt x="3475" y="434"/>
                    <a:pt x="3288" y="0"/>
                  </a:cubicBezTo>
                  <a:close/>
                </a:path>
              </a:pathLst>
            </a:custGeom>
            <a:solidFill>
              <a:srgbClr val="699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7279870" y="3665847"/>
              <a:ext cx="272823" cy="74512"/>
            </a:xfrm>
            <a:custGeom>
              <a:avLst/>
              <a:gdLst/>
              <a:ahLst/>
              <a:cxnLst/>
              <a:rect l="l" t="t" r="r" b="b"/>
              <a:pathLst>
                <a:path w="10113" h="2762" extrusionOk="0">
                  <a:moveTo>
                    <a:pt x="1272" y="1"/>
                  </a:moveTo>
                  <a:cubicBezTo>
                    <a:pt x="559" y="1"/>
                    <a:pt x="0" y="590"/>
                    <a:pt x="0" y="1273"/>
                  </a:cubicBezTo>
                  <a:lnTo>
                    <a:pt x="0" y="1521"/>
                  </a:lnTo>
                  <a:cubicBezTo>
                    <a:pt x="0" y="2203"/>
                    <a:pt x="559" y="2762"/>
                    <a:pt x="1272" y="2762"/>
                  </a:cubicBezTo>
                  <a:lnTo>
                    <a:pt x="8872" y="2762"/>
                  </a:lnTo>
                  <a:cubicBezTo>
                    <a:pt x="9554" y="2762"/>
                    <a:pt x="10113" y="2203"/>
                    <a:pt x="10113" y="1521"/>
                  </a:cubicBezTo>
                  <a:lnTo>
                    <a:pt x="10113" y="1273"/>
                  </a:lnTo>
                  <a:cubicBezTo>
                    <a:pt x="10113" y="590"/>
                    <a:pt x="9554" y="1"/>
                    <a:pt x="8872" y="1"/>
                  </a:cubicBez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7"/>
            <p:cNvSpPr/>
            <p:nvPr/>
          </p:nvSpPr>
          <p:spPr>
            <a:xfrm>
              <a:off x="7279870" y="3666711"/>
              <a:ext cx="166559" cy="73649"/>
            </a:xfrm>
            <a:custGeom>
              <a:avLst/>
              <a:gdLst/>
              <a:ahLst/>
              <a:cxnLst/>
              <a:rect l="l" t="t" r="r" b="b"/>
              <a:pathLst>
                <a:path w="6174" h="2730" extrusionOk="0">
                  <a:moveTo>
                    <a:pt x="1272" y="0"/>
                  </a:moveTo>
                  <a:cubicBezTo>
                    <a:pt x="559" y="0"/>
                    <a:pt x="0" y="558"/>
                    <a:pt x="0" y="1241"/>
                  </a:cubicBezTo>
                  <a:lnTo>
                    <a:pt x="0" y="1489"/>
                  </a:lnTo>
                  <a:cubicBezTo>
                    <a:pt x="0" y="2171"/>
                    <a:pt x="559" y="2730"/>
                    <a:pt x="1272" y="2730"/>
                  </a:cubicBezTo>
                  <a:lnTo>
                    <a:pt x="6173" y="2730"/>
                  </a:lnTo>
                  <a:cubicBezTo>
                    <a:pt x="5553" y="1737"/>
                    <a:pt x="5057" y="807"/>
                    <a:pt x="4622" y="0"/>
                  </a:cubicBezTo>
                  <a:close/>
                </a:path>
              </a:pathLst>
            </a:custGeom>
            <a:solidFill>
              <a:srgbClr val="699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7"/>
            <p:cNvSpPr/>
            <p:nvPr/>
          </p:nvSpPr>
          <p:spPr>
            <a:xfrm>
              <a:off x="7452257" y="3490898"/>
              <a:ext cx="41033" cy="36581"/>
            </a:xfrm>
            <a:custGeom>
              <a:avLst/>
              <a:gdLst/>
              <a:ahLst/>
              <a:cxnLst/>
              <a:rect l="l" t="t" r="r" b="b"/>
              <a:pathLst>
                <a:path w="1521" h="1356" extrusionOk="0">
                  <a:moveTo>
                    <a:pt x="782" y="1"/>
                  </a:moveTo>
                  <a:cubicBezTo>
                    <a:pt x="401" y="1"/>
                    <a:pt x="60" y="301"/>
                    <a:pt x="0" y="685"/>
                  </a:cubicBezTo>
                  <a:cubicBezTo>
                    <a:pt x="0" y="1083"/>
                    <a:pt x="331" y="1355"/>
                    <a:pt x="678" y="1355"/>
                  </a:cubicBezTo>
                  <a:cubicBezTo>
                    <a:pt x="818" y="1355"/>
                    <a:pt x="961" y="1311"/>
                    <a:pt x="1086" y="1213"/>
                  </a:cubicBezTo>
                  <a:cubicBezTo>
                    <a:pt x="1520" y="872"/>
                    <a:pt x="1396" y="158"/>
                    <a:pt x="869" y="3"/>
                  </a:cubicBezTo>
                  <a:lnTo>
                    <a:pt x="838" y="3"/>
                  </a:lnTo>
                  <a:cubicBezTo>
                    <a:pt x="819" y="2"/>
                    <a:pt x="801" y="1"/>
                    <a:pt x="7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7"/>
            <p:cNvSpPr/>
            <p:nvPr/>
          </p:nvSpPr>
          <p:spPr>
            <a:xfrm>
              <a:off x="7322549" y="3490979"/>
              <a:ext cx="57300" cy="46078"/>
            </a:xfrm>
            <a:custGeom>
              <a:avLst/>
              <a:gdLst/>
              <a:ahLst/>
              <a:cxnLst/>
              <a:rect l="l" t="t" r="r" b="b"/>
              <a:pathLst>
                <a:path w="2124" h="1708" extrusionOk="0">
                  <a:moveTo>
                    <a:pt x="1148" y="0"/>
                  </a:moveTo>
                  <a:cubicBezTo>
                    <a:pt x="342" y="0"/>
                    <a:pt x="0" y="1024"/>
                    <a:pt x="621" y="1520"/>
                  </a:cubicBezTo>
                  <a:cubicBezTo>
                    <a:pt x="783" y="1650"/>
                    <a:pt x="966" y="1707"/>
                    <a:pt x="1145" y="1707"/>
                  </a:cubicBezTo>
                  <a:cubicBezTo>
                    <a:pt x="1651" y="1707"/>
                    <a:pt x="2123" y="1247"/>
                    <a:pt x="1986" y="651"/>
                  </a:cubicBezTo>
                  <a:cubicBezTo>
                    <a:pt x="1955" y="403"/>
                    <a:pt x="1799" y="186"/>
                    <a:pt x="1551" y="93"/>
                  </a:cubicBezTo>
                  <a:cubicBezTo>
                    <a:pt x="1427" y="31"/>
                    <a:pt x="1272" y="0"/>
                    <a:pt x="11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7"/>
            <p:cNvSpPr/>
            <p:nvPr/>
          </p:nvSpPr>
          <p:spPr>
            <a:xfrm>
              <a:off x="7376935" y="3404327"/>
              <a:ext cx="11735" cy="18048"/>
            </a:xfrm>
            <a:custGeom>
              <a:avLst/>
              <a:gdLst/>
              <a:ahLst/>
              <a:cxnLst/>
              <a:rect l="l" t="t" r="r" b="b"/>
              <a:pathLst>
                <a:path w="435" h="669" extrusionOk="0">
                  <a:moveTo>
                    <a:pt x="225" y="1"/>
                  </a:moveTo>
                  <a:cubicBezTo>
                    <a:pt x="201" y="1"/>
                    <a:pt x="178" y="6"/>
                    <a:pt x="156" y="17"/>
                  </a:cubicBezTo>
                  <a:cubicBezTo>
                    <a:pt x="63" y="48"/>
                    <a:pt x="1" y="110"/>
                    <a:pt x="1" y="234"/>
                  </a:cubicBezTo>
                  <a:lnTo>
                    <a:pt x="1" y="451"/>
                  </a:lnTo>
                  <a:cubicBezTo>
                    <a:pt x="1" y="544"/>
                    <a:pt x="94" y="668"/>
                    <a:pt x="218" y="668"/>
                  </a:cubicBezTo>
                  <a:cubicBezTo>
                    <a:pt x="342" y="668"/>
                    <a:pt x="435" y="544"/>
                    <a:pt x="435" y="451"/>
                  </a:cubicBezTo>
                  <a:lnTo>
                    <a:pt x="435" y="234"/>
                  </a:lnTo>
                  <a:cubicBezTo>
                    <a:pt x="435" y="107"/>
                    <a:pt x="331" y="1"/>
                    <a:pt x="225" y="1"/>
                  </a:cubicBezTo>
                  <a:close/>
                </a:path>
              </a:pathLst>
            </a:custGeom>
            <a:solidFill>
              <a:srgbClr val="FFE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7"/>
            <p:cNvSpPr/>
            <p:nvPr/>
          </p:nvSpPr>
          <p:spPr>
            <a:xfrm>
              <a:off x="7399543" y="3404327"/>
              <a:ext cx="11735" cy="18048"/>
            </a:xfrm>
            <a:custGeom>
              <a:avLst/>
              <a:gdLst/>
              <a:ahLst/>
              <a:cxnLst/>
              <a:rect l="l" t="t" r="r" b="b"/>
              <a:pathLst>
                <a:path w="435" h="669" extrusionOk="0">
                  <a:moveTo>
                    <a:pt x="224" y="1"/>
                  </a:moveTo>
                  <a:cubicBezTo>
                    <a:pt x="201" y="1"/>
                    <a:pt x="178" y="6"/>
                    <a:pt x="155" y="17"/>
                  </a:cubicBezTo>
                  <a:cubicBezTo>
                    <a:pt x="62" y="48"/>
                    <a:pt x="0" y="110"/>
                    <a:pt x="0" y="234"/>
                  </a:cubicBezTo>
                  <a:lnTo>
                    <a:pt x="0" y="451"/>
                  </a:lnTo>
                  <a:cubicBezTo>
                    <a:pt x="0" y="544"/>
                    <a:pt x="93" y="668"/>
                    <a:pt x="217" y="668"/>
                  </a:cubicBezTo>
                  <a:cubicBezTo>
                    <a:pt x="341" y="668"/>
                    <a:pt x="434" y="544"/>
                    <a:pt x="434" y="451"/>
                  </a:cubicBezTo>
                  <a:lnTo>
                    <a:pt x="434" y="234"/>
                  </a:lnTo>
                  <a:cubicBezTo>
                    <a:pt x="434" y="107"/>
                    <a:pt x="330" y="1"/>
                    <a:pt x="224" y="1"/>
                  </a:cubicBezTo>
                  <a:close/>
                </a:path>
              </a:pathLst>
            </a:custGeom>
            <a:solidFill>
              <a:srgbClr val="FFE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7"/>
            <p:cNvSpPr/>
            <p:nvPr/>
          </p:nvSpPr>
          <p:spPr>
            <a:xfrm>
              <a:off x="7422123" y="3404246"/>
              <a:ext cx="11735" cy="18129"/>
            </a:xfrm>
            <a:custGeom>
              <a:avLst/>
              <a:gdLst/>
              <a:ahLst/>
              <a:cxnLst/>
              <a:rect l="l" t="t" r="r" b="b"/>
              <a:pathLst>
                <a:path w="435" h="672" extrusionOk="0">
                  <a:moveTo>
                    <a:pt x="208" y="1"/>
                  </a:moveTo>
                  <a:cubicBezTo>
                    <a:pt x="179" y="1"/>
                    <a:pt x="151" y="7"/>
                    <a:pt x="125" y="20"/>
                  </a:cubicBezTo>
                  <a:cubicBezTo>
                    <a:pt x="32" y="51"/>
                    <a:pt x="1" y="144"/>
                    <a:pt x="1" y="206"/>
                  </a:cubicBezTo>
                  <a:lnTo>
                    <a:pt x="1" y="454"/>
                  </a:lnTo>
                  <a:cubicBezTo>
                    <a:pt x="1" y="547"/>
                    <a:pt x="94" y="671"/>
                    <a:pt x="218" y="671"/>
                  </a:cubicBezTo>
                  <a:cubicBezTo>
                    <a:pt x="311" y="671"/>
                    <a:pt x="435" y="547"/>
                    <a:pt x="435" y="454"/>
                  </a:cubicBezTo>
                  <a:lnTo>
                    <a:pt x="435" y="237"/>
                  </a:lnTo>
                  <a:cubicBezTo>
                    <a:pt x="435" y="90"/>
                    <a:pt x="318" y="1"/>
                    <a:pt x="208" y="1"/>
                  </a:cubicBezTo>
                  <a:close/>
                </a:path>
              </a:pathLst>
            </a:custGeom>
            <a:solidFill>
              <a:srgbClr val="FFE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7"/>
            <p:cNvSpPr/>
            <p:nvPr/>
          </p:nvSpPr>
          <p:spPr>
            <a:xfrm>
              <a:off x="7444730" y="3404246"/>
              <a:ext cx="12572" cy="18129"/>
            </a:xfrm>
            <a:custGeom>
              <a:avLst/>
              <a:gdLst/>
              <a:ahLst/>
              <a:cxnLst/>
              <a:rect l="l" t="t" r="r" b="b"/>
              <a:pathLst>
                <a:path w="466" h="672" extrusionOk="0">
                  <a:moveTo>
                    <a:pt x="236" y="1"/>
                  </a:moveTo>
                  <a:cubicBezTo>
                    <a:pt x="208" y="1"/>
                    <a:pt x="181" y="7"/>
                    <a:pt x="155" y="20"/>
                  </a:cubicBezTo>
                  <a:cubicBezTo>
                    <a:pt x="62" y="51"/>
                    <a:pt x="0" y="144"/>
                    <a:pt x="31" y="206"/>
                  </a:cubicBezTo>
                  <a:lnTo>
                    <a:pt x="31" y="454"/>
                  </a:lnTo>
                  <a:cubicBezTo>
                    <a:pt x="31" y="547"/>
                    <a:pt x="124" y="671"/>
                    <a:pt x="248" y="671"/>
                  </a:cubicBezTo>
                  <a:cubicBezTo>
                    <a:pt x="341" y="671"/>
                    <a:pt x="465" y="547"/>
                    <a:pt x="465" y="454"/>
                  </a:cubicBezTo>
                  <a:lnTo>
                    <a:pt x="465" y="237"/>
                  </a:lnTo>
                  <a:cubicBezTo>
                    <a:pt x="441" y="90"/>
                    <a:pt x="339" y="1"/>
                    <a:pt x="236" y="1"/>
                  </a:cubicBezTo>
                  <a:close/>
                </a:path>
              </a:pathLst>
            </a:custGeom>
            <a:solidFill>
              <a:srgbClr val="FFE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7"/>
            <p:cNvSpPr/>
            <p:nvPr/>
          </p:nvSpPr>
          <p:spPr>
            <a:xfrm>
              <a:off x="7408742" y="3495161"/>
              <a:ext cx="32670" cy="22607"/>
            </a:xfrm>
            <a:custGeom>
              <a:avLst/>
              <a:gdLst/>
              <a:ahLst/>
              <a:cxnLst/>
              <a:rect l="l" t="t" r="r" b="b"/>
              <a:pathLst>
                <a:path w="1211" h="838" extrusionOk="0">
                  <a:moveTo>
                    <a:pt x="186" y="0"/>
                  </a:moveTo>
                  <a:cubicBezTo>
                    <a:pt x="93" y="0"/>
                    <a:pt x="0" y="93"/>
                    <a:pt x="0" y="217"/>
                  </a:cubicBezTo>
                  <a:cubicBezTo>
                    <a:pt x="0" y="558"/>
                    <a:pt x="280" y="838"/>
                    <a:pt x="621" y="838"/>
                  </a:cubicBezTo>
                  <a:cubicBezTo>
                    <a:pt x="931" y="838"/>
                    <a:pt x="1210" y="558"/>
                    <a:pt x="1210" y="217"/>
                  </a:cubicBezTo>
                  <a:cubicBezTo>
                    <a:pt x="1210" y="93"/>
                    <a:pt x="1117" y="0"/>
                    <a:pt x="993" y="0"/>
                  </a:cubicBezTo>
                  <a:cubicBezTo>
                    <a:pt x="900" y="0"/>
                    <a:pt x="807" y="93"/>
                    <a:pt x="807" y="217"/>
                  </a:cubicBezTo>
                  <a:cubicBezTo>
                    <a:pt x="807" y="341"/>
                    <a:pt x="714" y="403"/>
                    <a:pt x="590" y="434"/>
                  </a:cubicBezTo>
                  <a:cubicBezTo>
                    <a:pt x="497" y="434"/>
                    <a:pt x="404" y="341"/>
                    <a:pt x="404" y="217"/>
                  </a:cubicBezTo>
                  <a:cubicBezTo>
                    <a:pt x="404" y="93"/>
                    <a:pt x="311" y="0"/>
                    <a:pt x="18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7386971" y="3495161"/>
              <a:ext cx="32670" cy="22607"/>
            </a:xfrm>
            <a:custGeom>
              <a:avLst/>
              <a:gdLst/>
              <a:ahLst/>
              <a:cxnLst/>
              <a:rect l="l" t="t" r="r" b="b"/>
              <a:pathLst>
                <a:path w="1211" h="838" extrusionOk="0">
                  <a:moveTo>
                    <a:pt x="187" y="0"/>
                  </a:moveTo>
                  <a:cubicBezTo>
                    <a:pt x="94" y="0"/>
                    <a:pt x="1" y="93"/>
                    <a:pt x="1" y="217"/>
                  </a:cubicBezTo>
                  <a:cubicBezTo>
                    <a:pt x="1" y="558"/>
                    <a:pt x="280" y="838"/>
                    <a:pt x="590" y="838"/>
                  </a:cubicBezTo>
                  <a:cubicBezTo>
                    <a:pt x="931" y="838"/>
                    <a:pt x="1211" y="558"/>
                    <a:pt x="1211" y="217"/>
                  </a:cubicBezTo>
                  <a:cubicBezTo>
                    <a:pt x="1211" y="78"/>
                    <a:pt x="1102" y="8"/>
                    <a:pt x="993" y="8"/>
                  </a:cubicBezTo>
                  <a:cubicBezTo>
                    <a:pt x="885" y="8"/>
                    <a:pt x="776" y="78"/>
                    <a:pt x="776" y="217"/>
                  </a:cubicBezTo>
                  <a:cubicBezTo>
                    <a:pt x="823" y="341"/>
                    <a:pt x="714" y="403"/>
                    <a:pt x="602" y="403"/>
                  </a:cubicBezTo>
                  <a:cubicBezTo>
                    <a:pt x="489" y="403"/>
                    <a:pt x="373" y="341"/>
                    <a:pt x="404" y="217"/>
                  </a:cubicBezTo>
                  <a:cubicBezTo>
                    <a:pt x="404" y="93"/>
                    <a:pt x="311" y="0"/>
                    <a:pt x="18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7359373" y="3480917"/>
              <a:ext cx="10899" cy="20125"/>
            </a:xfrm>
            <a:custGeom>
              <a:avLst/>
              <a:gdLst/>
              <a:ahLst/>
              <a:cxnLst/>
              <a:rect l="l" t="t" r="r" b="b"/>
              <a:pathLst>
                <a:path w="404" h="746" extrusionOk="0">
                  <a:moveTo>
                    <a:pt x="186" y="1"/>
                  </a:moveTo>
                  <a:cubicBezTo>
                    <a:pt x="62" y="32"/>
                    <a:pt x="0" y="125"/>
                    <a:pt x="0" y="218"/>
                  </a:cubicBezTo>
                  <a:lnTo>
                    <a:pt x="0" y="528"/>
                  </a:lnTo>
                  <a:cubicBezTo>
                    <a:pt x="0" y="621"/>
                    <a:pt x="93" y="714"/>
                    <a:pt x="186" y="714"/>
                  </a:cubicBezTo>
                  <a:lnTo>
                    <a:pt x="186" y="745"/>
                  </a:lnTo>
                  <a:cubicBezTo>
                    <a:pt x="310" y="745"/>
                    <a:pt x="403" y="652"/>
                    <a:pt x="403" y="528"/>
                  </a:cubicBezTo>
                  <a:lnTo>
                    <a:pt x="403" y="218"/>
                  </a:lnTo>
                  <a:cubicBezTo>
                    <a:pt x="403" y="94"/>
                    <a:pt x="310" y="1"/>
                    <a:pt x="186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7"/>
            <p:cNvSpPr/>
            <p:nvPr/>
          </p:nvSpPr>
          <p:spPr>
            <a:xfrm>
              <a:off x="7449316" y="3478408"/>
              <a:ext cx="33101" cy="21798"/>
            </a:xfrm>
            <a:custGeom>
              <a:avLst/>
              <a:gdLst/>
              <a:ahLst/>
              <a:cxnLst/>
              <a:rect l="l" t="t" r="r" b="b"/>
              <a:pathLst>
                <a:path w="1227" h="808" extrusionOk="0">
                  <a:moveTo>
                    <a:pt x="637" y="1"/>
                  </a:moveTo>
                  <a:cubicBezTo>
                    <a:pt x="295" y="1"/>
                    <a:pt x="47" y="280"/>
                    <a:pt x="47" y="590"/>
                  </a:cubicBezTo>
                  <a:cubicBezTo>
                    <a:pt x="1" y="714"/>
                    <a:pt x="117" y="776"/>
                    <a:pt x="233" y="776"/>
                  </a:cubicBezTo>
                  <a:cubicBezTo>
                    <a:pt x="350" y="776"/>
                    <a:pt x="466" y="714"/>
                    <a:pt x="420" y="590"/>
                  </a:cubicBezTo>
                  <a:cubicBezTo>
                    <a:pt x="420" y="497"/>
                    <a:pt x="513" y="435"/>
                    <a:pt x="606" y="404"/>
                  </a:cubicBezTo>
                  <a:cubicBezTo>
                    <a:pt x="699" y="404"/>
                    <a:pt x="761" y="466"/>
                    <a:pt x="792" y="559"/>
                  </a:cubicBezTo>
                  <a:cubicBezTo>
                    <a:pt x="792" y="559"/>
                    <a:pt x="792" y="590"/>
                    <a:pt x="792" y="621"/>
                  </a:cubicBezTo>
                  <a:cubicBezTo>
                    <a:pt x="792" y="714"/>
                    <a:pt x="885" y="807"/>
                    <a:pt x="978" y="807"/>
                  </a:cubicBezTo>
                  <a:lnTo>
                    <a:pt x="1009" y="807"/>
                  </a:lnTo>
                  <a:cubicBezTo>
                    <a:pt x="1133" y="807"/>
                    <a:pt x="1226" y="714"/>
                    <a:pt x="1226" y="590"/>
                  </a:cubicBezTo>
                  <a:cubicBezTo>
                    <a:pt x="1226" y="528"/>
                    <a:pt x="1226" y="466"/>
                    <a:pt x="1195" y="404"/>
                  </a:cubicBezTo>
                  <a:cubicBezTo>
                    <a:pt x="1102" y="156"/>
                    <a:pt x="885" y="1"/>
                    <a:pt x="63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37"/>
          <p:cNvGrpSpPr/>
          <p:nvPr/>
        </p:nvGrpSpPr>
        <p:grpSpPr>
          <a:xfrm>
            <a:off x="1049170" y="3009830"/>
            <a:ext cx="336436" cy="375743"/>
            <a:chOff x="6435502" y="3365453"/>
            <a:chExt cx="336436" cy="375743"/>
          </a:xfrm>
        </p:grpSpPr>
        <p:sp>
          <p:nvSpPr>
            <p:cNvPr id="580" name="Google Shape;580;p37"/>
            <p:cNvSpPr/>
            <p:nvPr/>
          </p:nvSpPr>
          <p:spPr>
            <a:xfrm>
              <a:off x="6473162" y="3365453"/>
              <a:ext cx="252752" cy="125526"/>
            </a:xfrm>
            <a:custGeom>
              <a:avLst/>
              <a:gdLst/>
              <a:ahLst/>
              <a:cxnLst/>
              <a:rect l="l" t="t" r="r" b="b"/>
              <a:pathLst>
                <a:path w="9369" h="4653" extrusionOk="0">
                  <a:moveTo>
                    <a:pt x="3971" y="0"/>
                  </a:moveTo>
                  <a:cubicBezTo>
                    <a:pt x="3878" y="0"/>
                    <a:pt x="3785" y="0"/>
                    <a:pt x="3723" y="31"/>
                  </a:cubicBezTo>
                  <a:cubicBezTo>
                    <a:pt x="3320" y="124"/>
                    <a:pt x="2979" y="403"/>
                    <a:pt x="2855" y="807"/>
                  </a:cubicBezTo>
                  <a:cubicBezTo>
                    <a:pt x="2855" y="869"/>
                    <a:pt x="2792" y="931"/>
                    <a:pt x="2761" y="962"/>
                  </a:cubicBezTo>
                  <a:cubicBezTo>
                    <a:pt x="2668" y="1024"/>
                    <a:pt x="2606" y="1055"/>
                    <a:pt x="2513" y="1055"/>
                  </a:cubicBezTo>
                  <a:cubicBezTo>
                    <a:pt x="1862" y="1055"/>
                    <a:pt x="1335" y="1582"/>
                    <a:pt x="1335" y="2234"/>
                  </a:cubicBezTo>
                  <a:cubicBezTo>
                    <a:pt x="1335" y="2389"/>
                    <a:pt x="1242" y="2544"/>
                    <a:pt x="1086" y="2606"/>
                  </a:cubicBezTo>
                  <a:cubicBezTo>
                    <a:pt x="187" y="2916"/>
                    <a:pt x="1" y="4095"/>
                    <a:pt x="776" y="4653"/>
                  </a:cubicBezTo>
                  <a:lnTo>
                    <a:pt x="9089" y="4653"/>
                  </a:lnTo>
                  <a:cubicBezTo>
                    <a:pt x="9272" y="4440"/>
                    <a:pt x="9365" y="4197"/>
                    <a:pt x="9368" y="3924"/>
                  </a:cubicBezTo>
                  <a:lnTo>
                    <a:pt x="9368" y="3924"/>
                  </a:lnTo>
                  <a:cubicBezTo>
                    <a:pt x="9369" y="3929"/>
                    <a:pt x="9369" y="3934"/>
                    <a:pt x="9369" y="3940"/>
                  </a:cubicBezTo>
                  <a:lnTo>
                    <a:pt x="9369" y="3909"/>
                  </a:lnTo>
                  <a:cubicBezTo>
                    <a:pt x="9369" y="3914"/>
                    <a:pt x="9369" y="3919"/>
                    <a:pt x="9368" y="3924"/>
                  </a:cubicBezTo>
                  <a:lnTo>
                    <a:pt x="9368" y="3924"/>
                  </a:lnTo>
                  <a:cubicBezTo>
                    <a:pt x="9363" y="3496"/>
                    <a:pt x="9147" y="3130"/>
                    <a:pt x="8779" y="2916"/>
                  </a:cubicBezTo>
                  <a:cubicBezTo>
                    <a:pt x="8624" y="2823"/>
                    <a:pt x="8500" y="2637"/>
                    <a:pt x="8500" y="2451"/>
                  </a:cubicBezTo>
                  <a:cubicBezTo>
                    <a:pt x="8500" y="1830"/>
                    <a:pt x="8004" y="1303"/>
                    <a:pt x="7352" y="1303"/>
                  </a:cubicBezTo>
                  <a:cubicBezTo>
                    <a:pt x="7259" y="1303"/>
                    <a:pt x="7197" y="1241"/>
                    <a:pt x="7166" y="1179"/>
                  </a:cubicBezTo>
                  <a:cubicBezTo>
                    <a:pt x="6980" y="714"/>
                    <a:pt x="6577" y="434"/>
                    <a:pt x="6081" y="434"/>
                  </a:cubicBezTo>
                  <a:cubicBezTo>
                    <a:pt x="5832" y="434"/>
                    <a:pt x="5584" y="527"/>
                    <a:pt x="5367" y="683"/>
                  </a:cubicBezTo>
                  <a:cubicBezTo>
                    <a:pt x="5315" y="734"/>
                    <a:pt x="5253" y="759"/>
                    <a:pt x="5193" y="759"/>
                  </a:cubicBezTo>
                  <a:cubicBezTo>
                    <a:pt x="5109" y="759"/>
                    <a:pt x="5031" y="711"/>
                    <a:pt x="4995" y="621"/>
                  </a:cubicBezTo>
                  <a:cubicBezTo>
                    <a:pt x="4778" y="248"/>
                    <a:pt x="4405" y="0"/>
                    <a:pt x="3971" y="0"/>
                  </a:cubicBezTo>
                  <a:close/>
                </a:path>
              </a:pathLst>
            </a:custGeom>
            <a:solidFill>
              <a:srgbClr val="AAC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6473998" y="3391378"/>
              <a:ext cx="101301" cy="99601"/>
            </a:xfrm>
            <a:custGeom>
              <a:avLst/>
              <a:gdLst/>
              <a:ahLst/>
              <a:cxnLst/>
              <a:rect l="l" t="t" r="r" b="b"/>
              <a:pathLst>
                <a:path w="3755" h="3692" extrusionOk="0">
                  <a:moveTo>
                    <a:pt x="2761" y="1"/>
                  </a:moveTo>
                  <a:lnTo>
                    <a:pt x="2761" y="1"/>
                  </a:lnTo>
                  <a:cubicBezTo>
                    <a:pt x="2699" y="63"/>
                    <a:pt x="2606" y="94"/>
                    <a:pt x="2513" y="94"/>
                  </a:cubicBezTo>
                  <a:cubicBezTo>
                    <a:pt x="1862" y="94"/>
                    <a:pt x="1335" y="590"/>
                    <a:pt x="1335" y="1241"/>
                  </a:cubicBezTo>
                  <a:cubicBezTo>
                    <a:pt x="1366" y="1428"/>
                    <a:pt x="1242" y="1583"/>
                    <a:pt x="1086" y="1645"/>
                  </a:cubicBezTo>
                  <a:cubicBezTo>
                    <a:pt x="187" y="1924"/>
                    <a:pt x="1" y="3134"/>
                    <a:pt x="776" y="3692"/>
                  </a:cubicBezTo>
                  <a:lnTo>
                    <a:pt x="3754" y="3692"/>
                  </a:lnTo>
                  <a:lnTo>
                    <a:pt x="3723" y="3661"/>
                  </a:lnTo>
                  <a:cubicBezTo>
                    <a:pt x="2451" y="2699"/>
                    <a:pt x="2513" y="1086"/>
                    <a:pt x="2761" y="1"/>
                  </a:cubicBez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6481525" y="3513559"/>
              <a:ext cx="246062" cy="227636"/>
            </a:xfrm>
            <a:custGeom>
              <a:avLst/>
              <a:gdLst/>
              <a:ahLst/>
              <a:cxnLst/>
              <a:rect l="l" t="t" r="r" b="b"/>
              <a:pathLst>
                <a:path w="9121" h="8438" extrusionOk="0">
                  <a:moveTo>
                    <a:pt x="1" y="1"/>
                  </a:moveTo>
                  <a:lnTo>
                    <a:pt x="1" y="7166"/>
                  </a:lnTo>
                  <a:cubicBezTo>
                    <a:pt x="1" y="7879"/>
                    <a:pt x="559" y="8438"/>
                    <a:pt x="1273" y="8438"/>
                  </a:cubicBezTo>
                  <a:lnTo>
                    <a:pt x="7849" y="8438"/>
                  </a:lnTo>
                  <a:cubicBezTo>
                    <a:pt x="8562" y="8438"/>
                    <a:pt x="9121" y="7879"/>
                    <a:pt x="9121" y="7166"/>
                  </a:cubicBezTo>
                  <a:lnTo>
                    <a:pt x="9121" y="1"/>
                  </a:lnTo>
                  <a:close/>
                </a:path>
              </a:pathLst>
            </a:custGeom>
            <a:solidFill>
              <a:srgbClr val="FFF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6481525" y="3513559"/>
              <a:ext cx="244389" cy="227636"/>
            </a:xfrm>
            <a:custGeom>
              <a:avLst/>
              <a:gdLst/>
              <a:ahLst/>
              <a:cxnLst/>
              <a:rect l="l" t="t" r="r" b="b"/>
              <a:pathLst>
                <a:path w="9059" h="8438" extrusionOk="0">
                  <a:moveTo>
                    <a:pt x="1" y="1"/>
                  </a:moveTo>
                  <a:lnTo>
                    <a:pt x="1" y="7166"/>
                  </a:lnTo>
                  <a:cubicBezTo>
                    <a:pt x="1" y="7879"/>
                    <a:pt x="590" y="8438"/>
                    <a:pt x="1273" y="8438"/>
                  </a:cubicBezTo>
                  <a:lnTo>
                    <a:pt x="4654" y="8438"/>
                  </a:lnTo>
                  <a:cubicBezTo>
                    <a:pt x="994" y="5615"/>
                    <a:pt x="1645" y="2730"/>
                    <a:pt x="1955" y="1769"/>
                  </a:cubicBezTo>
                  <a:cubicBezTo>
                    <a:pt x="1986" y="1614"/>
                    <a:pt x="2141" y="1489"/>
                    <a:pt x="2327" y="1489"/>
                  </a:cubicBezTo>
                  <a:lnTo>
                    <a:pt x="3010" y="1489"/>
                  </a:lnTo>
                  <a:cubicBezTo>
                    <a:pt x="3196" y="1489"/>
                    <a:pt x="3351" y="1614"/>
                    <a:pt x="3413" y="1769"/>
                  </a:cubicBezTo>
                  <a:cubicBezTo>
                    <a:pt x="3444" y="1955"/>
                    <a:pt x="3537" y="2110"/>
                    <a:pt x="3661" y="2234"/>
                  </a:cubicBezTo>
                  <a:lnTo>
                    <a:pt x="3847" y="2420"/>
                  </a:lnTo>
                  <a:cubicBezTo>
                    <a:pt x="4535" y="2515"/>
                    <a:pt x="5204" y="2555"/>
                    <a:pt x="5882" y="2555"/>
                  </a:cubicBezTo>
                  <a:cubicBezTo>
                    <a:pt x="6092" y="2555"/>
                    <a:pt x="6303" y="2551"/>
                    <a:pt x="6515" y="2544"/>
                  </a:cubicBezTo>
                  <a:cubicBezTo>
                    <a:pt x="6703" y="2678"/>
                    <a:pt x="6919" y="2743"/>
                    <a:pt x="7135" y="2743"/>
                  </a:cubicBezTo>
                  <a:cubicBezTo>
                    <a:pt x="7418" y="2743"/>
                    <a:pt x="7700" y="2631"/>
                    <a:pt x="7911" y="2420"/>
                  </a:cubicBezTo>
                  <a:lnTo>
                    <a:pt x="8097" y="2234"/>
                  </a:lnTo>
                  <a:cubicBezTo>
                    <a:pt x="8221" y="2110"/>
                    <a:pt x="8314" y="1955"/>
                    <a:pt x="8376" y="1769"/>
                  </a:cubicBezTo>
                  <a:cubicBezTo>
                    <a:pt x="8407" y="1614"/>
                    <a:pt x="8562" y="1489"/>
                    <a:pt x="8748" y="1489"/>
                  </a:cubicBezTo>
                  <a:lnTo>
                    <a:pt x="9059" y="1489"/>
                  </a:lnTo>
                  <a:lnTo>
                    <a:pt x="9059" y="1"/>
                  </a:lnTo>
                  <a:close/>
                </a:path>
              </a:pathLst>
            </a:custGeom>
            <a:solidFill>
              <a:srgbClr val="FFE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7"/>
            <p:cNvSpPr/>
            <p:nvPr/>
          </p:nvSpPr>
          <p:spPr>
            <a:xfrm>
              <a:off x="6446400" y="3501851"/>
              <a:ext cx="320520" cy="125553"/>
            </a:xfrm>
            <a:custGeom>
              <a:avLst/>
              <a:gdLst/>
              <a:ahLst/>
              <a:cxnLst/>
              <a:rect l="l" t="t" r="r" b="b"/>
              <a:pathLst>
                <a:path w="11881" h="4654" extrusionOk="0">
                  <a:moveTo>
                    <a:pt x="248" y="0"/>
                  </a:moveTo>
                  <a:cubicBezTo>
                    <a:pt x="124" y="0"/>
                    <a:pt x="31" y="93"/>
                    <a:pt x="0" y="217"/>
                  </a:cubicBezTo>
                  <a:lnTo>
                    <a:pt x="0" y="1644"/>
                  </a:lnTo>
                  <a:cubicBezTo>
                    <a:pt x="31" y="3288"/>
                    <a:pt x="3164" y="4622"/>
                    <a:pt x="3164" y="4622"/>
                  </a:cubicBezTo>
                  <a:lnTo>
                    <a:pt x="8717" y="4622"/>
                  </a:lnTo>
                  <a:lnTo>
                    <a:pt x="8748" y="4653"/>
                  </a:lnTo>
                  <a:cubicBezTo>
                    <a:pt x="10423" y="4653"/>
                    <a:pt x="11818" y="3319"/>
                    <a:pt x="11881" y="1644"/>
                  </a:cubicBezTo>
                  <a:lnTo>
                    <a:pt x="11881" y="217"/>
                  </a:lnTo>
                  <a:cubicBezTo>
                    <a:pt x="11849" y="93"/>
                    <a:pt x="11756" y="0"/>
                    <a:pt x="11663" y="0"/>
                  </a:cubicBezTo>
                  <a:cubicBezTo>
                    <a:pt x="11539" y="0"/>
                    <a:pt x="11446" y="93"/>
                    <a:pt x="11446" y="217"/>
                  </a:cubicBezTo>
                  <a:lnTo>
                    <a:pt x="11446" y="1644"/>
                  </a:lnTo>
                  <a:cubicBezTo>
                    <a:pt x="11446" y="3071"/>
                    <a:pt x="8748" y="4219"/>
                    <a:pt x="8748" y="4219"/>
                  </a:cubicBezTo>
                  <a:lnTo>
                    <a:pt x="3164" y="4219"/>
                  </a:lnTo>
                  <a:cubicBezTo>
                    <a:pt x="3164" y="4219"/>
                    <a:pt x="434" y="3071"/>
                    <a:pt x="434" y="1644"/>
                  </a:cubicBezTo>
                  <a:lnTo>
                    <a:pt x="434" y="217"/>
                  </a:lnTo>
                  <a:cubicBezTo>
                    <a:pt x="465" y="93"/>
                    <a:pt x="341" y="0"/>
                    <a:pt x="248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7"/>
            <p:cNvSpPr/>
            <p:nvPr/>
          </p:nvSpPr>
          <p:spPr>
            <a:xfrm>
              <a:off x="6435502" y="3490979"/>
              <a:ext cx="336436" cy="34315"/>
            </a:xfrm>
            <a:custGeom>
              <a:avLst/>
              <a:gdLst/>
              <a:ahLst/>
              <a:cxnLst/>
              <a:rect l="l" t="t" r="r" b="b"/>
              <a:pathLst>
                <a:path w="12471" h="1272" extrusionOk="0">
                  <a:moveTo>
                    <a:pt x="435" y="0"/>
                  </a:moveTo>
                  <a:cubicBezTo>
                    <a:pt x="187" y="0"/>
                    <a:pt x="1" y="186"/>
                    <a:pt x="1" y="403"/>
                  </a:cubicBezTo>
                  <a:lnTo>
                    <a:pt x="1" y="838"/>
                  </a:lnTo>
                  <a:cubicBezTo>
                    <a:pt x="1" y="1086"/>
                    <a:pt x="187" y="1272"/>
                    <a:pt x="435" y="1272"/>
                  </a:cubicBezTo>
                  <a:lnTo>
                    <a:pt x="12067" y="1272"/>
                  </a:lnTo>
                  <a:cubicBezTo>
                    <a:pt x="12285" y="1272"/>
                    <a:pt x="12471" y="1086"/>
                    <a:pt x="12471" y="838"/>
                  </a:cubicBezTo>
                  <a:lnTo>
                    <a:pt x="12471" y="403"/>
                  </a:lnTo>
                  <a:cubicBezTo>
                    <a:pt x="12471" y="186"/>
                    <a:pt x="12285" y="0"/>
                    <a:pt x="12067" y="0"/>
                  </a:cubicBez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7"/>
            <p:cNvSpPr/>
            <p:nvPr/>
          </p:nvSpPr>
          <p:spPr>
            <a:xfrm>
              <a:off x="6643876" y="3682546"/>
              <a:ext cx="41869" cy="36555"/>
            </a:xfrm>
            <a:custGeom>
              <a:avLst/>
              <a:gdLst/>
              <a:ahLst/>
              <a:cxnLst/>
              <a:rect l="l" t="t" r="r" b="b"/>
              <a:pathLst>
                <a:path w="1552" h="1355" extrusionOk="0">
                  <a:moveTo>
                    <a:pt x="777" y="0"/>
                  </a:moveTo>
                  <a:cubicBezTo>
                    <a:pt x="398" y="0"/>
                    <a:pt x="60" y="273"/>
                    <a:pt x="1" y="685"/>
                  </a:cubicBezTo>
                  <a:cubicBezTo>
                    <a:pt x="1" y="1083"/>
                    <a:pt x="331" y="1354"/>
                    <a:pt x="690" y="1354"/>
                  </a:cubicBezTo>
                  <a:cubicBezTo>
                    <a:pt x="834" y="1354"/>
                    <a:pt x="984" y="1310"/>
                    <a:pt x="1117" y="1212"/>
                  </a:cubicBezTo>
                  <a:cubicBezTo>
                    <a:pt x="1552" y="840"/>
                    <a:pt x="1397" y="126"/>
                    <a:pt x="838" y="2"/>
                  </a:cubicBezTo>
                  <a:cubicBezTo>
                    <a:pt x="818" y="1"/>
                    <a:pt x="797" y="0"/>
                    <a:pt x="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7"/>
            <p:cNvSpPr/>
            <p:nvPr/>
          </p:nvSpPr>
          <p:spPr>
            <a:xfrm>
              <a:off x="6520858" y="3682546"/>
              <a:ext cx="41869" cy="36555"/>
            </a:xfrm>
            <a:custGeom>
              <a:avLst/>
              <a:gdLst/>
              <a:ahLst/>
              <a:cxnLst/>
              <a:rect l="l" t="t" r="r" b="b"/>
              <a:pathLst>
                <a:path w="1552" h="1355" extrusionOk="0">
                  <a:moveTo>
                    <a:pt x="777" y="0"/>
                  </a:moveTo>
                  <a:cubicBezTo>
                    <a:pt x="398" y="0"/>
                    <a:pt x="60" y="273"/>
                    <a:pt x="1" y="685"/>
                  </a:cubicBezTo>
                  <a:cubicBezTo>
                    <a:pt x="1" y="1083"/>
                    <a:pt x="347" y="1354"/>
                    <a:pt x="704" y="1354"/>
                  </a:cubicBezTo>
                  <a:cubicBezTo>
                    <a:pt x="847" y="1354"/>
                    <a:pt x="993" y="1310"/>
                    <a:pt x="1118" y="1212"/>
                  </a:cubicBezTo>
                  <a:cubicBezTo>
                    <a:pt x="1552" y="840"/>
                    <a:pt x="1397" y="126"/>
                    <a:pt x="838" y="2"/>
                  </a:cubicBezTo>
                  <a:cubicBezTo>
                    <a:pt x="818" y="1"/>
                    <a:pt x="798" y="0"/>
                    <a:pt x="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7"/>
            <p:cNvSpPr/>
            <p:nvPr/>
          </p:nvSpPr>
          <p:spPr>
            <a:xfrm>
              <a:off x="6532594" y="3416359"/>
              <a:ext cx="40196" cy="34477"/>
            </a:xfrm>
            <a:custGeom>
              <a:avLst/>
              <a:gdLst/>
              <a:ahLst/>
              <a:cxnLst/>
              <a:rect l="l" t="t" r="r" b="b"/>
              <a:pathLst>
                <a:path w="1490" h="1278" extrusionOk="0">
                  <a:moveTo>
                    <a:pt x="634" y="1"/>
                  </a:moveTo>
                  <a:cubicBezTo>
                    <a:pt x="309" y="1"/>
                    <a:pt x="0" y="250"/>
                    <a:pt x="0" y="626"/>
                  </a:cubicBezTo>
                  <a:cubicBezTo>
                    <a:pt x="0" y="998"/>
                    <a:pt x="279" y="1277"/>
                    <a:pt x="620" y="1277"/>
                  </a:cubicBezTo>
                  <a:cubicBezTo>
                    <a:pt x="1210" y="1277"/>
                    <a:pt x="1489" y="595"/>
                    <a:pt x="1086" y="191"/>
                  </a:cubicBezTo>
                  <a:cubicBezTo>
                    <a:pt x="954" y="60"/>
                    <a:pt x="792" y="1"/>
                    <a:pt x="634" y="1"/>
                  </a:cubicBezTo>
                  <a:close/>
                </a:path>
              </a:pathLst>
            </a:custGeom>
            <a:solidFill>
              <a:srgbClr val="699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7"/>
            <p:cNvSpPr/>
            <p:nvPr/>
          </p:nvSpPr>
          <p:spPr>
            <a:xfrm>
              <a:off x="6468981" y="3479244"/>
              <a:ext cx="281510" cy="62831"/>
            </a:xfrm>
            <a:custGeom>
              <a:avLst/>
              <a:gdLst/>
              <a:ahLst/>
              <a:cxnLst/>
              <a:rect l="l" t="t" r="r" b="b"/>
              <a:pathLst>
                <a:path w="10435" h="2329" extrusionOk="0">
                  <a:moveTo>
                    <a:pt x="1210" y="1"/>
                  </a:moveTo>
                  <a:cubicBezTo>
                    <a:pt x="621" y="1"/>
                    <a:pt x="94" y="466"/>
                    <a:pt x="63" y="1086"/>
                  </a:cubicBezTo>
                  <a:cubicBezTo>
                    <a:pt x="1" y="1738"/>
                    <a:pt x="559" y="2327"/>
                    <a:pt x="1210" y="2327"/>
                  </a:cubicBezTo>
                  <a:lnTo>
                    <a:pt x="8810" y="2327"/>
                  </a:lnTo>
                  <a:cubicBezTo>
                    <a:pt x="8831" y="2328"/>
                    <a:pt x="8851" y="2328"/>
                    <a:pt x="8871" y="2328"/>
                  </a:cubicBezTo>
                  <a:cubicBezTo>
                    <a:pt x="10363" y="2328"/>
                    <a:pt x="10434" y="62"/>
                    <a:pt x="8934" y="1"/>
                  </a:cubicBezTo>
                  <a:close/>
                </a:path>
              </a:pathLst>
            </a:custGeom>
            <a:solidFill>
              <a:srgbClr val="FFE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6572763" y="3479244"/>
              <a:ext cx="136425" cy="62804"/>
            </a:xfrm>
            <a:custGeom>
              <a:avLst/>
              <a:gdLst/>
              <a:ahLst/>
              <a:cxnLst/>
              <a:rect l="l" t="t" r="r" b="b"/>
              <a:pathLst>
                <a:path w="5057" h="2328" extrusionOk="0">
                  <a:moveTo>
                    <a:pt x="0" y="1"/>
                  </a:moveTo>
                  <a:lnTo>
                    <a:pt x="0" y="2327"/>
                  </a:lnTo>
                  <a:lnTo>
                    <a:pt x="5056" y="2327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FFD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7"/>
            <p:cNvSpPr/>
            <p:nvPr/>
          </p:nvSpPr>
          <p:spPr>
            <a:xfrm>
              <a:off x="6589489" y="3467536"/>
              <a:ext cx="102946" cy="102541"/>
            </a:xfrm>
            <a:custGeom>
              <a:avLst/>
              <a:gdLst/>
              <a:ahLst/>
              <a:cxnLst/>
              <a:rect l="l" t="t" r="r" b="b"/>
              <a:pathLst>
                <a:path w="3816" h="3801" extrusionOk="0">
                  <a:moveTo>
                    <a:pt x="404" y="0"/>
                  </a:moveTo>
                  <a:cubicBezTo>
                    <a:pt x="187" y="0"/>
                    <a:pt x="0" y="187"/>
                    <a:pt x="0" y="435"/>
                  </a:cubicBezTo>
                  <a:lnTo>
                    <a:pt x="0" y="3164"/>
                  </a:lnTo>
                  <a:cubicBezTo>
                    <a:pt x="0" y="3288"/>
                    <a:pt x="31" y="3382"/>
                    <a:pt x="124" y="3475"/>
                  </a:cubicBezTo>
                  <a:lnTo>
                    <a:pt x="311" y="3661"/>
                  </a:lnTo>
                  <a:cubicBezTo>
                    <a:pt x="404" y="3754"/>
                    <a:pt x="520" y="3800"/>
                    <a:pt x="636" y="3800"/>
                  </a:cubicBezTo>
                  <a:cubicBezTo>
                    <a:pt x="753" y="3800"/>
                    <a:pt x="869" y="3754"/>
                    <a:pt x="962" y="3661"/>
                  </a:cubicBezTo>
                  <a:cubicBezTo>
                    <a:pt x="1040" y="3568"/>
                    <a:pt x="1148" y="3521"/>
                    <a:pt x="1261" y="3521"/>
                  </a:cubicBezTo>
                  <a:cubicBezTo>
                    <a:pt x="1373" y="3521"/>
                    <a:pt x="1489" y="3568"/>
                    <a:pt x="1582" y="3661"/>
                  </a:cubicBezTo>
                  <a:cubicBezTo>
                    <a:pt x="1675" y="3754"/>
                    <a:pt x="1792" y="3800"/>
                    <a:pt x="1904" y="3800"/>
                  </a:cubicBezTo>
                  <a:cubicBezTo>
                    <a:pt x="2017" y="3800"/>
                    <a:pt x="2125" y="3754"/>
                    <a:pt x="2203" y="3661"/>
                  </a:cubicBezTo>
                  <a:cubicBezTo>
                    <a:pt x="2296" y="3568"/>
                    <a:pt x="2420" y="3537"/>
                    <a:pt x="2544" y="3537"/>
                  </a:cubicBezTo>
                  <a:cubicBezTo>
                    <a:pt x="2668" y="3537"/>
                    <a:pt x="2761" y="3568"/>
                    <a:pt x="2854" y="3661"/>
                  </a:cubicBezTo>
                  <a:cubicBezTo>
                    <a:pt x="2947" y="3754"/>
                    <a:pt x="3064" y="3800"/>
                    <a:pt x="3176" y="3800"/>
                  </a:cubicBezTo>
                  <a:cubicBezTo>
                    <a:pt x="3288" y="3800"/>
                    <a:pt x="3397" y="3754"/>
                    <a:pt x="3475" y="3661"/>
                  </a:cubicBezTo>
                  <a:lnTo>
                    <a:pt x="3692" y="3475"/>
                  </a:lnTo>
                  <a:cubicBezTo>
                    <a:pt x="3754" y="3382"/>
                    <a:pt x="3816" y="3288"/>
                    <a:pt x="3816" y="3164"/>
                  </a:cubicBezTo>
                  <a:lnTo>
                    <a:pt x="3816" y="435"/>
                  </a:lnTo>
                  <a:cubicBezTo>
                    <a:pt x="3816" y="187"/>
                    <a:pt x="3630" y="0"/>
                    <a:pt x="3382" y="0"/>
                  </a:cubicBezTo>
                  <a:close/>
                </a:path>
              </a:pathLst>
            </a:custGeom>
            <a:solidFill>
              <a:srgbClr val="76D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7"/>
            <p:cNvSpPr/>
            <p:nvPr/>
          </p:nvSpPr>
          <p:spPr>
            <a:xfrm>
              <a:off x="6543681" y="3603934"/>
              <a:ext cx="120320" cy="34369"/>
            </a:xfrm>
            <a:custGeom>
              <a:avLst/>
              <a:gdLst/>
              <a:ahLst/>
              <a:cxnLst/>
              <a:rect l="l" t="t" r="r" b="b"/>
              <a:pathLst>
                <a:path w="4460" h="1274" extrusionOk="0">
                  <a:moveTo>
                    <a:pt x="861" y="1"/>
                  </a:moveTo>
                  <a:cubicBezTo>
                    <a:pt x="675" y="1"/>
                    <a:pt x="520" y="94"/>
                    <a:pt x="396" y="187"/>
                  </a:cubicBezTo>
                  <a:cubicBezTo>
                    <a:pt x="1" y="581"/>
                    <a:pt x="290" y="1273"/>
                    <a:pt x="826" y="1273"/>
                  </a:cubicBezTo>
                  <a:cubicBezTo>
                    <a:pt x="837" y="1273"/>
                    <a:pt x="849" y="1273"/>
                    <a:pt x="861" y="1272"/>
                  </a:cubicBezTo>
                  <a:lnTo>
                    <a:pt x="3808" y="1272"/>
                  </a:lnTo>
                  <a:cubicBezTo>
                    <a:pt x="4149" y="1272"/>
                    <a:pt x="4459" y="993"/>
                    <a:pt x="4459" y="652"/>
                  </a:cubicBezTo>
                  <a:cubicBezTo>
                    <a:pt x="4459" y="280"/>
                    <a:pt x="4149" y="1"/>
                    <a:pt x="3808" y="1"/>
                  </a:cubicBez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6577781" y="3679255"/>
              <a:ext cx="32643" cy="21771"/>
            </a:xfrm>
            <a:custGeom>
              <a:avLst/>
              <a:gdLst/>
              <a:ahLst/>
              <a:cxnLst/>
              <a:rect l="l" t="t" r="r" b="b"/>
              <a:pathLst>
                <a:path w="1210" h="807" extrusionOk="0">
                  <a:moveTo>
                    <a:pt x="186" y="0"/>
                  </a:moveTo>
                  <a:cubicBezTo>
                    <a:pt x="93" y="0"/>
                    <a:pt x="0" y="93"/>
                    <a:pt x="0" y="217"/>
                  </a:cubicBezTo>
                  <a:cubicBezTo>
                    <a:pt x="0" y="528"/>
                    <a:pt x="248" y="807"/>
                    <a:pt x="590" y="807"/>
                  </a:cubicBezTo>
                  <a:cubicBezTo>
                    <a:pt x="931" y="807"/>
                    <a:pt x="1210" y="528"/>
                    <a:pt x="1210" y="217"/>
                  </a:cubicBezTo>
                  <a:cubicBezTo>
                    <a:pt x="1210" y="93"/>
                    <a:pt x="1117" y="0"/>
                    <a:pt x="993" y="0"/>
                  </a:cubicBezTo>
                  <a:cubicBezTo>
                    <a:pt x="900" y="0"/>
                    <a:pt x="807" y="93"/>
                    <a:pt x="807" y="217"/>
                  </a:cubicBezTo>
                  <a:cubicBezTo>
                    <a:pt x="807" y="310"/>
                    <a:pt x="714" y="404"/>
                    <a:pt x="590" y="404"/>
                  </a:cubicBezTo>
                  <a:cubicBezTo>
                    <a:pt x="496" y="404"/>
                    <a:pt x="403" y="310"/>
                    <a:pt x="403" y="217"/>
                  </a:cubicBezTo>
                  <a:cubicBezTo>
                    <a:pt x="403" y="93"/>
                    <a:pt x="310" y="0"/>
                    <a:pt x="18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7"/>
            <p:cNvSpPr/>
            <p:nvPr/>
          </p:nvSpPr>
          <p:spPr>
            <a:xfrm>
              <a:off x="6599525" y="3679255"/>
              <a:ext cx="32670" cy="21771"/>
            </a:xfrm>
            <a:custGeom>
              <a:avLst/>
              <a:gdLst/>
              <a:ahLst/>
              <a:cxnLst/>
              <a:rect l="l" t="t" r="r" b="b"/>
              <a:pathLst>
                <a:path w="1211" h="807" extrusionOk="0">
                  <a:moveTo>
                    <a:pt x="187" y="0"/>
                  </a:moveTo>
                  <a:cubicBezTo>
                    <a:pt x="94" y="0"/>
                    <a:pt x="1" y="93"/>
                    <a:pt x="1" y="217"/>
                  </a:cubicBezTo>
                  <a:cubicBezTo>
                    <a:pt x="1" y="528"/>
                    <a:pt x="280" y="807"/>
                    <a:pt x="590" y="807"/>
                  </a:cubicBezTo>
                  <a:cubicBezTo>
                    <a:pt x="931" y="807"/>
                    <a:pt x="1179" y="528"/>
                    <a:pt x="1179" y="217"/>
                  </a:cubicBezTo>
                  <a:cubicBezTo>
                    <a:pt x="1210" y="93"/>
                    <a:pt x="1102" y="31"/>
                    <a:pt x="989" y="31"/>
                  </a:cubicBezTo>
                  <a:cubicBezTo>
                    <a:pt x="877" y="31"/>
                    <a:pt x="761" y="93"/>
                    <a:pt x="776" y="217"/>
                  </a:cubicBezTo>
                  <a:cubicBezTo>
                    <a:pt x="761" y="310"/>
                    <a:pt x="683" y="357"/>
                    <a:pt x="602" y="357"/>
                  </a:cubicBezTo>
                  <a:cubicBezTo>
                    <a:pt x="520" y="357"/>
                    <a:pt x="435" y="310"/>
                    <a:pt x="404" y="217"/>
                  </a:cubicBezTo>
                  <a:cubicBezTo>
                    <a:pt x="404" y="93"/>
                    <a:pt x="311" y="0"/>
                    <a:pt x="18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7"/>
            <p:cNvSpPr/>
            <p:nvPr/>
          </p:nvSpPr>
          <p:spPr>
            <a:xfrm>
              <a:off x="6540957" y="3662097"/>
              <a:ext cx="34342" cy="18857"/>
            </a:xfrm>
            <a:custGeom>
              <a:avLst/>
              <a:gdLst/>
              <a:ahLst/>
              <a:cxnLst/>
              <a:rect l="l" t="t" r="r" b="b"/>
              <a:pathLst>
                <a:path w="1273" h="699" extrusionOk="0">
                  <a:moveTo>
                    <a:pt x="636" y="0"/>
                  </a:moveTo>
                  <a:cubicBezTo>
                    <a:pt x="318" y="0"/>
                    <a:pt x="0" y="171"/>
                    <a:pt x="62" y="512"/>
                  </a:cubicBezTo>
                  <a:cubicBezTo>
                    <a:pt x="62" y="605"/>
                    <a:pt x="155" y="698"/>
                    <a:pt x="248" y="698"/>
                  </a:cubicBezTo>
                  <a:cubicBezTo>
                    <a:pt x="373" y="698"/>
                    <a:pt x="466" y="605"/>
                    <a:pt x="466" y="512"/>
                  </a:cubicBezTo>
                  <a:cubicBezTo>
                    <a:pt x="466" y="388"/>
                    <a:pt x="559" y="326"/>
                    <a:pt x="652" y="326"/>
                  </a:cubicBezTo>
                  <a:cubicBezTo>
                    <a:pt x="745" y="326"/>
                    <a:pt x="838" y="388"/>
                    <a:pt x="838" y="512"/>
                  </a:cubicBezTo>
                  <a:cubicBezTo>
                    <a:pt x="838" y="605"/>
                    <a:pt x="931" y="698"/>
                    <a:pt x="1024" y="698"/>
                  </a:cubicBezTo>
                  <a:cubicBezTo>
                    <a:pt x="1117" y="698"/>
                    <a:pt x="1210" y="605"/>
                    <a:pt x="1210" y="512"/>
                  </a:cubicBezTo>
                  <a:cubicBezTo>
                    <a:pt x="1272" y="171"/>
                    <a:pt x="954" y="0"/>
                    <a:pt x="63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6635513" y="3662718"/>
              <a:ext cx="30997" cy="18237"/>
            </a:xfrm>
            <a:custGeom>
              <a:avLst/>
              <a:gdLst/>
              <a:ahLst/>
              <a:cxnLst/>
              <a:rect l="l" t="t" r="r" b="b"/>
              <a:pathLst>
                <a:path w="1149" h="676" extrusionOk="0">
                  <a:moveTo>
                    <a:pt x="574" y="1"/>
                  </a:moveTo>
                  <a:cubicBezTo>
                    <a:pt x="311" y="1"/>
                    <a:pt x="47" y="164"/>
                    <a:pt x="0" y="489"/>
                  </a:cubicBezTo>
                  <a:cubicBezTo>
                    <a:pt x="0" y="582"/>
                    <a:pt x="94" y="675"/>
                    <a:pt x="187" y="675"/>
                  </a:cubicBezTo>
                  <a:cubicBezTo>
                    <a:pt x="311" y="675"/>
                    <a:pt x="404" y="582"/>
                    <a:pt x="404" y="489"/>
                  </a:cubicBezTo>
                  <a:cubicBezTo>
                    <a:pt x="404" y="365"/>
                    <a:pt x="497" y="303"/>
                    <a:pt x="590" y="303"/>
                  </a:cubicBezTo>
                  <a:cubicBezTo>
                    <a:pt x="683" y="303"/>
                    <a:pt x="776" y="365"/>
                    <a:pt x="776" y="489"/>
                  </a:cubicBezTo>
                  <a:cubicBezTo>
                    <a:pt x="776" y="582"/>
                    <a:pt x="869" y="675"/>
                    <a:pt x="962" y="675"/>
                  </a:cubicBezTo>
                  <a:cubicBezTo>
                    <a:pt x="1086" y="675"/>
                    <a:pt x="1148" y="582"/>
                    <a:pt x="1148" y="489"/>
                  </a:cubicBezTo>
                  <a:cubicBezTo>
                    <a:pt x="1102" y="164"/>
                    <a:pt x="838" y="1"/>
                    <a:pt x="574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37"/>
          <p:cNvGrpSpPr/>
          <p:nvPr/>
        </p:nvGrpSpPr>
        <p:grpSpPr>
          <a:xfrm>
            <a:off x="1046823" y="3622209"/>
            <a:ext cx="353162" cy="375743"/>
            <a:chOff x="5629657" y="3365453"/>
            <a:chExt cx="353162" cy="375743"/>
          </a:xfrm>
        </p:grpSpPr>
        <p:sp>
          <p:nvSpPr>
            <p:cNvPr id="598" name="Google Shape;598;p37"/>
            <p:cNvSpPr/>
            <p:nvPr/>
          </p:nvSpPr>
          <p:spPr>
            <a:xfrm>
              <a:off x="5756856" y="3398905"/>
              <a:ext cx="225964" cy="194265"/>
            </a:xfrm>
            <a:custGeom>
              <a:avLst/>
              <a:gdLst/>
              <a:ahLst/>
              <a:cxnLst/>
              <a:rect l="l" t="t" r="r" b="b"/>
              <a:pathLst>
                <a:path w="8376" h="7201" extrusionOk="0">
                  <a:moveTo>
                    <a:pt x="3567" y="1273"/>
                  </a:moveTo>
                  <a:cubicBezTo>
                    <a:pt x="5646" y="1273"/>
                    <a:pt x="6700" y="3785"/>
                    <a:pt x="5211" y="5243"/>
                  </a:cubicBezTo>
                  <a:cubicBezTo>
                    <a:pt x="4739" y="5715"/>
                    <a:pt x="4156" y="5927"/>
                    <a:pt x="3584" y="5927"/>
                  </a:cubicBezTo>
                  <a:cubicBezTo>
                    <a:pt x="2389" y="5927"/>
                    <a:pt x="1241" y="5004"/>
                    <a:pt x="1241" y="3599"/>
                  </a:cubicBezTo>
                  <a:cubicBezTo>
                    <a:pt x="1241" y="2327"/>
                    <a:pt x="2296" y="1273"/>
                    <a:pt x="3567" y="1273"/>
                  </a:cubicBezTo>
                  <a:close/>
                  <a:moveTo>
                    <a:pt x="3567" y="1"/>
                  </a:moveTo>
                  <a:cubicBezTo>
                    <a:pt x="1613" y="1"/>
                    <a:pt x="0" y="1614"/>
                    <a:pt x="0" y="3599"/>
                  </a:cubicBezTo>
                  <a:cubicBezTo>
                    <a:pt x="0" y="5763"/>
                    <a:pt x="1764" y="7201"/>
                    <a:pt x="3606" y="7201"/>
                  </a:cubicBezTo>
                  <a:cubicBezTo>
                    <a:pt x="4484" y="7201"/>
                    <a:pt x="5380" y="6874"/>
                    <a:pt x="6111" y="6143"/>
                  </a:cubicBezTo>
                  <a:cubicBezTo>
                    <a:pt x="8375" y="3878"/>
                    <a:pt x="6762" y="1"/>
                    <a:pt x="3567" y="1"/>
                  </a:cubicBezTo>
                  <a:close/>
                </a:path>
              </a:pathLst>
            </a:custGeom>
            <a:solidFill>
              <a:srgbClr val="FFE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5629657" y="3365453"/>
              <a:ext cx="264460" cy="375743"/>
            </a:xfrm>
            <a:custGeom>
              <a:avLst/>
              <a:gdLst/>
              <a:ahLst/>
              <a:cxnLst/>
              <a:rect l="l" t="t" r="r" b="b"/>
              <a:pathLst>
                <a:path w="9803" h="13928" extrusionOk="0">
                  <a:moveTo>
                    <a:pt x="1954" y="0"/>
                  </a:moveTo>
                  <a:cubicBezTo>
                    <a:pt x="1582" y="0"/>
                    <a:pt x="1303" y="403"/>
                    <a:pt x="1458" y="776"/>
                  </a:cubicBezTo>
                  <a:lnTo>
                    <a:pt x="1799" y="1489"/>
                  </a:lnTo>
                  <a:cubicBezTo>
                    <a:pt x="2017" y="1923"/>
                    <a:pt x="1954" y="2451"/>
                    <a:pt x="1675" y="2823"/>
                  </a:cubicBezTo>
                  <a:cubicBezTo>
                    <a:pt x="559" y="4312"/>
                    <a:pt x="0" y="6142"/>
                    <a:pt x="62" y="8003"/>
                  </a:cubicBezTo>
                  <a:cubicBezTo>
                    <a:pt x="62" y="10236"/>
                    <a:pt x="838" y="12253"/>
                    <a:pt x="1985" y="13524"/>
                  </a:cubicBezTo>
                  <a:cubicBezTo>
                    <a:pt x="2203" y="13773"/>
                    <a:pt x="2544" y="13928"/>
                    <a:pt x="2885" y="13928"/>
                  </a:cubicBezTo>
                  <a:lnTo>
                    <a:pt x="6949" y="13928"/>
                  </a:lnTo>
                  <a:cubicBezTo>
                    <a:pt x="7290" y="13928"/>
                    <a:pt x="7631" y="13773"/>
                    <a:pt x="7848" y="13493"/>
                  </a:cubicBezTo>
                  <a:cubicBezTo>
                    <a:pt x="9027" y="12253"/>
                    <a:pt x="9771" y="10236"/>
                    <a:pt x="9771" y="8003"/>
                  </a:cubicBezTo>
                  <a:cubicBezTo>
                    <a:pt x="9802" y="6235"/>
                    <a:pt x="9275" y="4498"/>
                    <a:pt x="8313" y="3040"/>
                  </a:cubicBezTo>
                  <a:cubicBezTo>
                    <a:pt x="8158" y="2823"/>
                    <a:pt x="8065" y="2575"/>
                    <a:pt x="8065" y="2327"/>
                  </a:cubicBezTo>
                  <a:lnTo>
                    <a:pt x="8065" y="1272"/>
                  </a:lnTo>
                  <a:cubicBezTo>
                    <a:pt x="8065" y="558"/>
                    <a:pt x="7507" y="0"/>
                    <a:pt x="6793" y="0"/>
                  </a:cubicBezTo>
                  <a:close/>
                </a:path>
              </a:pathLst>
            </a:custGeom>
            <a:solidFill>
              <a:srgbClr val="FFF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5630493" y="3365453"/>
              <a:ext cx="147297" cy="375743"/>
            </a:xfrm>
            <a:custGeom>
              <a:avLst/>
              <a:gdLst/>
              <a:ahLst/>
              <a:cxnLst/>
              <a:rect l="l" t="t" r="r" b="b"/>
              <a:pathLst>
                <a:path w="5460" h="13928" extrusionOk="0">
                  <a:moveTo>
                    <a:pt x="1954" y="0"/>
                  </a:moveTo>
                  <a:cubicBezTo>
                    <a:pt x="1551" y="0"/>
                    <a:pt x="1303" y="403"/>
                    <a:pt x="1458" y="776"/>
                  </a:cubicBezTo>
                  <a:lnTo>
                    <a:pt x="1799" y="1489"/>
                  </a:lnTo>
                  <a:cubicBezTo>
                    <a:pt x="2017" y="1923"/>
                    <a:pt x="1954" y="2451"/>
                    <a:pt x="1644" y="2823"/>
                  </a:cubicBezTo>
                  <a:cubicBezTo>
                    <a:pt x="559" y="4312"/>
                    <a:pt x="0" y="6142"/>
                    <a:pt x="31" y="7972"/>
                  </a:cubicBezTo>
                  <a:cubicBezTo>
                    <a:pt x="31" y="10236"/>
                    <a:pt x="776" y="12222"/>
                    <a:pt x="1954" y="13493"/>
                  </a:cubicBezTo>
                  <a:cubicBezTo>
                    <a:pt x="2172" y="13773"/>
                    <a:pt x="2513" y="13897"/>
                    <a:pt x="2854" y="13897"/>
                  </a:cubicBezTo>
                  <a:lnTo>
                    <a:pt x="5434" y="13897"/>
                  </a:lnTo>
                  <a:cubicBezTo>
                    <a:pt x="322" y="7711"/>
                    <a:pt x="3722" y="3751"/>
                    <a:pt x="3350" y="2575"/>
                  </a:cubicBezTo>
                  <a:cubicBezTo>
                    <a:pt x="3133" y="1737"/>
                    <a:pt x="3133" y="869"/>
                    <a:pt x="3350" y="31"/>
                  </a:cubicBezTo>
                  <a:lnTo>
                    <a:pt x="3350" y="0"/>
                  </a:lnTo>
                  <a:close/>
                  <a:moveTo>
                    <a:pt x="5434" y="13897"/>
                  </a:moveTo>
                  <a:lnTo>
                    <a:pt x="5434" y="13897"/>
                  </a:lnTo>
                  <a:cubicBezTo>
                    <a:pt x="5443" y="13907"/>
                    <a:pt x="5451" y="13917"/>
                    <a:pt x="5460" y="13928"/>
                  </a:cubicBezTo>
                  <a:lnTo>
                    <a:pt x="5460" y="13897"/>
                  </a:lnTo>
                  <a:close/>
                </a:path>
              </a:pathLst>
            </a:custGeom>
            <a:solidFill>
              <a:srgbClr val="FFE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5653073" y="3433220"/>
              <a:ext cx="220109" cy="273660"/>
            </a:xfrm>
            <a:custGeom>
              <a:avLst/>
              <a:gdLst/>
              <a:ahLst/>
              <a:cxnLst/>
              <a:rect l="l" t="t" r="r" b="b"/>
              <a:pathLst>
                <a:path w="8159" h="10144" extrusionOk="0">
                  <a:moveTo>
                    <a:pt x="2606" y="1"/>
                  </a:moveTo>
                  <a:cubicBezTo>
                    <a:pt x="2575" y="1"/>
                    <a:pt x="2544" y="1"/>
                    <a:pt x="2482" y="32"/>
                  </a:cubicBezTo>
                  <a:cubicBezTo>
                    <a:pt x="2358" y="63"/>
                    <a:pt x="2265" y="156"/>
                    <a:pt x="2234" y="311"/>
                  </a:cubicBezTo>
                  <a:cubicBezTo>
                    <a:pt x="2141" y="590"/>
                    <a:pt x="1986" y="838"/>
                    <a:pt x="1800" y="1086"/>
                  </a:cubicBezTo>
                  <a:cubicBezTo>
                    <a:pt x="1" y="3413"/>
                    <a:pt x="1" y="7724"/>
                    <a:pt x="1893" y="9989"/>
                  </a:cubicBezTo>
                  <a:cubicBezTo>
                    <a:pt x="1986" y="10082"/>
                    <a:pt x="2110" y="10144"/>
                    <a:pt x="2234" y="10144"/>
                  </a:cubicBezTo>
                  <a:lnTo>
                    <a:pt x="5894" y="10144"/>
                  </a:lnTo>
                  <a:cubicBezTo>
                    <a:pt x="6019" y="10144"/>
                    <a:pt x="6112" y="10082"/>
                    <a:pt x="6205" y="9989"/>
                  </a:cubicBezTo>
                  <a:cubicBezTo>
                    <a:pt x="8004" y="7817"/>
                    <a:pt x="8159" y="3692"/>
                    <a:pt x="6422" y="1241"/>
                  </a:cubicBezTo>
                  <a:cubicBezTo>
                    <a:pt x="6236" y="993"/>
                    <a:pt x="6081" y="652"/>
                    <a:pt x="6019" y="342"/>
                  </a:cubicBezTo>
                  <a:cubicBezTo>
                    <a:pt x="5957" y="156"/>
                    <a:pt x="5801" y="1"/>
                    <a:pt x="5615" y="1"/>
                  </a:cubicBezTo>
                  <a:close/>
                </a:path>
              </a:pathLst>
            </a:custGeom>
            <a:solidFill>
              <a:srgbClr val="AAC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5731119" y="3410262"/>
              <a:ext cx="68442" cy="57381"/>
            </a:xfrm>
            <a:custGeom>
              <a:avLst/>
              <a:gdLst/>
              <a:ahLst/>
              <a:cxnLst/>
              <a:rect l="l" t="t" r="r" b="b"/>
              <a:pathLst>
                <a:path w="2537" h="2127" extrusionOk="0">
                  <a:moveTo>
                    <a:pt x="1158" y="1"/>
                  </a:moveTo>
                  <a:cubicBezTo>
                    <a:pt x="639" y="1"/>
                    <a:pt x="201" y="381"/>
                    <a:pt x="117" y="914"/>
                  </a:cubicBezTo>
                  <a:cubicBezTo>
                    <a:pt x="0" y="1590"/>
                    <a:pt x="568" y="2126"/>
                    <a:pt x="1173" y="2126"/>
                  </a:cubicBezTo>
                  <a:cubicBezTo>
                    <a:pt x="1372" y="2126"/>
                    <a:pt x="1576" y="2068"/>
                    <a:pt x="1761" y="1937"/>
                  </a:cubicBezTo>
                  <a:cubicBezTo>
                    <a:pt x="2536" y="1379"/>
                    <a:pt x="2257" y="169"/>
                    <a:pt x="1326" y="14"/>
                  </a:cubicBezTo>
                  <a:cubicBezTo>
                    <a:pt x="1269" y="5"/>
                    <a:pt x="1213" y="1"/>
                    <a:pt x="1158" y="1"/>
                  </a:cubicBez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5767727" y="3495997"/>
              <a:ext cx="40196" cy="34423"/>
            </a:xfrm>
            <a:custGeom>
              <a:avLst/>
              <a:gdLst/>
              <a:ahLst/>
              <a:cxnLst/>
              <a:rect l="l" t="t" r="r" b="b"/>
              <a:pathLst>
                <a:path w="1490" h="1276" extrusionOk="0">
                  <a:moveTo>
                    <a:pt x="652" y="0"/>
                  </a:moveTo>
                  <a:cubicBezTo>
                    <a:pt x="280" y="0"/>
                    <a:pt x="0" y="279"/>
                    <a:pt x="0" y="621"/>
                  </a:cubicBezTo>
                  <a:cubicBezTo>
                    <a:pt x="0" y="1019"/>
                    <a:pt x="312" y="1275"/>
                    <a:pt x="639" y="1275"/>
                  </a:cubicBezTo>
                  <a:cubicBezTo>
                    <a:pt x="795" y="1275"/>
                    <a:pt x="955" y="1216"/>
                    <a:pt x="1086" y="1086"/>
                  </a:cubicBezTo>
                  <a:cubicBezTo>
                    <a:pt x="1489" y="683"/>
                    <a:pt x="1210" y="0"/>
                    <a:pt x="652" y="0"/>
                  </a:cubicBez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5710832" y="3621496"/>
              <a:ext cx="40196" cy="33641"/>
            </a:xfrm>
            <a:custGeom>
              <a:avLst/>
              <a:gdLst/>
              <a:ahLst/>
              <a:cxnLst/>
              <a:rect l="l" t="t" r="r" b="b"/>
              <a:pathLst>
                <a:path w="1490" h="1247" extrusionOk="0">
                  <a:moveTo>
                    <a:pt x="652" y="1"/>
                  </a:moveTo>
                  <a:cubicBezTo>
                    <a:pt x="279" y="1"/>
                    <a:pt x="0" y="280"/>
                    <a:pt x="0" y="621"/>
                  </a:cubicBezTo>
                  <a:cubicBezTo>
                    <a:pt x="0" y="997"/>
                    <a:pt x="309" y="1246"/>
                    <a:pt x="634" y="1246"/>
                  </a:cubicBezTo>
                  <a:cubicBezTo>
                    <a:pt x="792" y="1246"/>
                    <a:pt x="954" y="1188"/>
                    <a:pt x="1086" y="1056"/>
                  </a:cubicBezTo>
                  <a:cubicBezTo>
                    <a:pt x="1489" y="683"/>
                    <a:pt x="1210" y="1"/>
                    <a:pt x="652" y="1"/>
                  </a:cubicBez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5779436" y="3638249"/>
              <a:ext cx="39360" cy="34261"/>
            </a:xfrm>
            <a:custGeom>
              <a:avLst/>
              <a:gdLst/>
              <a:ahLst/>
              <a:cxnLst/>
              <a:rect l="l" t="t" r="r" b="b"/>
              <a:pathLst>
                <a:path w="1459" h="1270" extrusionOk="0">
                  <a:moveTo>
                    <a:pt x="621" y="0"/>
                  </a:moveTo>
                  <a:cubicBezTo>
                    <a:pt x="280" y="0"/>
                    <a:pt x="1" y="280"/>
                    <a:pt x="1" y="621"/>
                  </a:cubicBezTo>
                  <a:cubicBezTo>
                    <a:pt x="1" y="1003"/>
                    <a:pt x="321" y="1269"/>
                    <a:pt x="652" y="1269"/>
                  </a:cubicBezTo>
                  <a:cubicBezTo>
                    <a:pt x="805" y="1269"/>
                    <a:pt x="959" y="1213"/>
                    <a:pt x="1086" y="1086"/>
                  </a:cubicBezTo>
                  <a:cubicBezTo>
                    <a:pt x="1459" y="683"/>
                    <a:pt x="1179" y="0"/>
                    <a:pt x="621" y="0"/>
                  </a:cubicBez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7"/>
            <p:cNvSpPr/>
            <p:nvPr/>
          </p:nvSpPr>
          <p:spPr>
            <a:xfrm>
              <a:off x="5740534" y="3554565"/>
              <a:ext cx="49396" cy="40196"/>
            </a:xfrm>
            <a:custGeom>
              <a:avLst/>
              <a:gdLst/>
              <a:ahLst/>
              <a:cxnLst/>
              <a:rect l="l" t="t" r="r" b="b"/>
              <a:pathLst>
                <a:path w="1831" h="1490" extrusionOk="0">
                  <a:moveTo>
                    <a:pt x="915" y="0"/>
                  </a:moveTo>
                  <a:cubicBezTo>
                    <a:pt x="450" y="0"/>
                    <a:pt x="78" y="31"/>
                    <a:pt x="78" y="559"/>
                  </a:cubicBezTo>
                  <a:cubicBezTo>
                    <a:pt x="0" y="1179"/>
                    <a:pt x="458" y="1489"/>
                    <a:pt x="915" y="1489"/>
                  </a:cubicBezTo>
                  <a:cubicBezTo>
                    <a:pt x="1373" y="1489"/>
                    <a:pt x="1830" y="1179"/>
                    <a:pt x="1753" y="559"/>
                  </a:cubicBezTo>
                  <a:cubicBezTo>
                    <a:pt x="1753" y="31"/>
                    <a:pt x="1381" y="0"/>
                    <a:pt x="915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5650564" y="3433220"/>
              <a:ext cx="101301" cy="273660"/>
            </a:xfrm>
            <a:custGeom>
              <a:avLst/>
              <a:gdLst/>
              <a:ahLst/>
              <a:cxnLst/>
              <a:rect l="l" t="t" r="r" b="b"/>
              <a:pathLst>
                <a:path w="3755" h="10144" extrusionOk="0">
                  <a:moveTo>
                    <a:pt x="2575" y="1"/>
                  </a:moveTo>
                  <a:cubicBezTo>
                    <a:pt x="2451" y="63"/>
                    <a:pt x="2358" y="156"/>
                    <a:pt x="2327" y="280"/>
                  </a:cubicBezTo>
                  <a:cubicBezTo>
                    <a:pt x="2234" y="559"/>
                    <a:pt x="2079" y="838"/>
                    <a:pt x="1893" y="1055"/>
                  </a:cubicBezTo>
                  <a:cubicBezTo>
                    <a:pt x="63" y="3382"/>
                    <a:pt x="94" y="7724"/>
                    <a:pt x="1986" y="9989"/>
                  </a:cubicBezTo>
                  <a:cubicBezTo>
                    <a:pt x="2079" y="10082"/>
                    <a:pt x="2203" y="10113"/>
                    <a:pt x="2327" y="10144"/>
                  </a:cubicBezTo>
                  <a:lnTo>
                    <a:pt x="3754" y="10144"/>
                  </a:lnTo>
                  <a:cubicBezTo>
                    <a:pt x="1" y="4654"/>
                    <a:pt x="2948" y="1148"/>
                    <a:pt x="2575" y="63"/>
                  </a:cubicBezTo>
                  <a:lnTo>
                    <a:pt x="2575" y="1"/>
                  </a:ln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5704951" y="3539512"/>
              <a:ext cx="31833" cy="22607"/>
            </a:xfrm>
            <a:custGeom>
              <a:avLst/>
              <a:gdLst/>
              <a:ahLst/>
              <a:cxnLst/>
              <a:rect l="l" t="t" r="r" b="b"/>
              <a:pathLst>
                <a:path w="1180" h="838" extrusionOk="0">
                  <a:moveTo>
                    <a:pt x="590" y="0"/>
                  </a:moveTo>
                  <a:cubicBezTo>
                    <a:pt x="249" y="0"/>
                    <a:pt x="1" y="279"/>
                    <a:pt x="1" y="589"/>
                  </a:cubicBezTo>
                  <a:cubicBezTo>
                    <a:pt x="1" y="714"/>
                    <a:pt x="94" y="807"/>
                    <a:pt x="187" y="807"/>
                  </a:cubicBezTo>
                  <a:cubicBezTo>
                    <a:pt x="311" y="807"/>
                    <a:pt x="404" y="714"/>
                    <a:pt x="404" y="620"/>
                  </a:cubicBezTo>
                  <a:cubicBezTo>
                    <a:pt x="404" y="527"/>
                    <a:pt x="435" y="465"/>
                    <a:pt x="528" y="434"/>
                  </a:cubicBezTo>
                  <a:cubicBezTo>
                    <a:pt x="528" y="419"/>
                    <a:pt x="536" y="411"/>
                    <a:pt x="548" y="411"/>
                  </a:cubicBezTo>
                  <a:cubicBezTo>
                    <a:pt x="559" y="411"/>
                    <a:pt x="575" y="419"/>
                    <a:pt x="590" y="434"/>
                  </a:cubicBezTo>
                  <a:cubicBezTo>
                    <a:pt x="683" y="434"/>
                    <a:pt x="776" y="496"/>
                    <a:pt x="776" y="620"/>
                  </a:cubicBezTo>
                  <a:cubicBezTo>
                    <a:pt x="776" y="714"/>
                    <a:pt x="870" y="807"/>
                    <a:pt x="994" y="838"/>
                  </a:cubicBezTo>
                  <a:lnTo>
                    <a:pt x="994" y="807"/>
                  </a:lnTo>
                  <a:cubicBezTo>
                    <a:pt x="1087" y="807"/>
                    <a:pt x="1180" y="714"/>
                    <a:pt x="1180" y="620"/>
                  </a:cubicBezTo>
                  <a:cubicBezTo>
                    <a:pt x="1180" y="279"/>
                    <a:pt x="932" y="0"/>
                    <a:pt x="590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5810406" y="3542021"/>
              <a:ext cx="10899" cy="20935"/>
            </a:xfrm>
            <a:custGeom>
              <a:avLst/>
              <a:gdLst/>
              <a:ahLst/>
              <a:cxnLst/>
              <a:rect l="l" t="t" r="r" b="b"/>
              <a:pathLst>
                <a:path w="404" h="776" extrusionOk="0">
                  <a:moveTo>
                    <a:pt x="187" y="0"/>
                  </a:moveTo>
                  <a:cubicBezTo>
                    <a:pt x="93" y="0"/>
                    <a:pt x="0" y="93"/>
                    <a:pt x="0" y="217"/>
                  </a:cubicBezTo>
                  <a:lnTo>
                    <a:pt x="0" y="559"/>
                  </a:lnTo>
                  <a:cubicBezTo>
                    <a:pt x="0" y="652"/>
                    <a:pt x="93" y="745"/>
                    <a:pt x="187" y="776"/>
                  </a:cubicBezTo>
                  <a:cubicBezTo>
                    <a:pt x="311" y="776"/>
                    <a:pt x="404" y="683"/>
                    <a:pt x="404" y="559"/>
                  </a:cubicBezTo>
                  <a:lnTo>
                    <a:pt x="404" y="217"/>
                  </a:lnTo>
                  <a:cubicBezTo>
                    <a:pt x="404" y="93"/>
                    <a:pt x="311" y="0"/>
                    <a:pt x="187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7"/>
          <p:cNvGrpSpPr/>
          <p:nvPr/>
        </p:nvGrpSpPr>
        <p:grpSpPr>
          <a:xfrm>
            <a:off x="1059230" y="2491136"/>
            <a:ext cx="299612" cy="374906"/>
            <a:chOff x="8079861" y="3365453"/>
            <a:chExt cx="299612" cy="374906"/>
          </a:xfrm>
        </p:grpSpPr>
        <p:sp>
          <p:nvSpPr>
            <p:cNvPr id="611" name="Google Shape;611;p37"/>
            <p:cNvSpPr/>
            <p:nvPr/>
          </p:nvSpPr>
          <p:spPr>
            <a:xfrm>
              <a:off x="8079861" y="3365453"/>
              <a:ext cx="299612" cy="374906"/>
            </a:xfrm>
            <a:custGeom>
              <a:avLst/>
              <a:gdLst/>
              <a:ahLst/>
              <a:cxnLst/>
              <a:rect l="l" t="t" r="r" b="b"/>
              <a:pathLst>
                <a:path w="11106" h="13897" extrusionOk="0">
                  <a:moveTo>
                    <a:pt x="466" y="0"/>
                  </a:moveTo>
                  <a:cubicBezTo>
                    <a:pt x="187" y="0"/>
                    <a:pt x="1" y="217"/>
                    <a:pt x="32" y="465"/>
                  </a:cubicBezTo>
                  <a:lnTo>
                    <a:pt x="1397" y="12780"/>
                  </a:lnTo>
                  <a:cubicBezTo>
                    <a:pt x="1459" y="13431"/>
                    <a:pt x="2017" y="13897"/>
                    <a:pt x="2637" y="13897"/>
                  </a:cubicBezTo>
                  <a:lnTo>
                    <a:pt x="8407" y="13897"/>
                  </a:lnTo>
                  <a:cubicBezTo>
                    <a:pt x="9027" y="13897"/>
                    <a:pt x="9586" y="13431"/>
                    <a:pt x="9648" y="12780"/>
                  </a:cubicBezTo>
                  <a:lnTo>
                    <a:pt x="11075" y="465"/>
                  </a:lnTo>
                  <a:cubicBezTo>
                    <a:pt x="11106" y="217"/>
                    <a:pt x="10889" y="0"/>
                    <a:pt x="10640" y="0"/>
                  </a:cubicBezTo>
                  <a:close/>
                </a:path>
              </a:pathLst>
            </a:custGeom>
            <a:solidFill>
              <a:srgbClr val="FFF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8079861" y="3365453"/>
              <a:ext cx="188330" cy="374906"/>
            </a:xfrm>
            <a:custGeom>
              <a:avLst/>
              <a:gdLst/>
              <a:ahLst/>
              <a:cxnLst/>
              <a:rect l="l" t="t" r="r" b="b"/>
              <a:pathLst>
                <a:path w="6981" h="13897" extrusionOk="0">
                  <a:moveTo>
                    <a:pt x="466" y="0"/>
                  </a:moveTo>
                  <a:cubicBezTo>
                    <a:pt x="187" y="0"/>
                    <a:pt x="1" y="217"/>
                    <a:pt x="32" y="465"/>
                  </a:cubicBezTo>
                  <a:lnTo>
                    <a:pt x="1397" y="12780"/>
                  </a:lnTo>
                  <a:cubicBezTo>
                    <a:pt x="1459" y="13431"/>
                    <a:pt x="2017" y="13897"/>
                    <a:pt x="2637" y="13897"/>
                  </a:cubicBezTo>
                  <a:lnTo>
                    <a:pt x="6980" y="13897"/>
                  </a:lnTo>
                  <a:cubicBezTo>
                    <a:pt x="1955" y="10640"/>
                    <a:pt x="2824" y="1489"/>
                    <a:pt x="3010" y="0"/>
                  </a:cubicBezTo>
                  <a:close/>
                </a:path>
              </a:pathLst>
            </a:custGeom>
            <a:solidFill>
              <a:srgbClr val="FFE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8121811" y="3420460"/>
              <a:ext cx="209966" cy="286420"/>
            </a:xfrm>
            <a:custGeom>
              <a:avLst/>
              <a:gdLst/>
              <a:ahLst/>
              <a:cxnLst/>
              <a:rect l="l" t="t" r="r" b="b"/>
              <a:pathLst>
                <a:path w="7783" h="10617" extrusionOk="0">
                  <a:moveTo>
                    <a:pt x="5935" y="1"/>
                  </a:moveTo>
                  <a:cubicBezTo>
                    <a:pt x="5276" y="1"/>
                    <a:pt x="4617" y="94"/>
                    <a:pt x="3967" y="288"/>
                  </a:cubicBezTo>
                  <a:cubicBezTo>
                    <a:pt x="3276" y="460"/>
                    <a:pt x="2565" y="555"/>
                    <a:pt x="1850" y="555"/>
                  </a:cubicBezTo>
                  <a:cubicBezTo>
                    <a:pt x="1667" y="555"/>
                    <a:pt x="1483" y="548"/>
                    <a:pt x="1300" y="536"/>
                  </a:cubicBezTo>
                  <a:cubicBezTo>
                    <a:pt x="1051" y="536"/>
                    <a:pt x="772" y="474"/>
                    <a:pt x="524" y="443"/>
                  </a:cubicBezTo>
                  <a:cubicBezTo>
                    <a:pt x="492" y="435"/>
                    <a:pt x="460" y="432"/>
                    <a:pt x="428" y="432"/>
                  </a:cubicBezTo>
                  <a:cubicBezTo>
                    <a:pt x="191" y="432"/>
                    <a:pt x="0" y="630"/>
                    <a:pt x="28" y="877"/>
                  </a:cubicBezTo>
                  <a:lnTo>
                    <a:pt x="927" y="9810"/>
                  </a:lnTo>
                  <a:cubicBezTo>
                    <a:pt x="989" y="10245"/>
                    <a:pt x="1362" y="10586"/>
                    <a:pt x="1827" y="10617"/>
                  </a:cubicBezTo>
                  <a:lnTo>
                    <a:pt x="5890" y="10617"/>
                  </a:lnTo>
                  <a:cubicBezTo>
                    <a:pt x="6325" y="10617"/>
                    <a:pt x="6728" y="10276"/>
                    <a:pt x="6790" y="9841"/>
                  </a:cubicBezTo>
                  <a:lnTo>
                    <a:pt x="7752" y="598"/>
                  </a:lnTo>
                  <a:cubicBezTo>
                    <a:pt x="7783" y="412"/>
                    <a:pt x="7628" y="226"/>
                    <a:pt x="7441" y="163"/>
                  </a:cubicBezTo>
                  <a:cubicBezTo>
                    <a:pt x="6943" y="56"/>
                    <a:pt x="6439" y="1"/>
                    <a:pt x="5935" y="1"/>
                  </a:cubicBezTo>
                  <a:close/>
                </a:path>
              </a:pathLst>
            </a:custGeom>
            <a:solidFill>
              <a:srgbClr val="AAC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7"/>
            <p:cNvSpPr/>
            <p:nvPr/>
          </p:nvSpPr>
          <p:spPr>
            <a:xfrm>
              <a:off x="8121811" y="3432114"/>
              <a:ext cx="107883" cy="274766"/>
            </a:xfrm>
            <a:custGeom>
              <a:avLst/>
              <a:gdLst/>
              <a:ahLst/>
              <a:cxnLst/>
              <a:rect l="l" t="t" r="r" b="b"/>
              <a:pathLst>
                <a:path w="3999" h="10185" extrusionOk="0">
                  <a:moveTo>
                    <a:pt x="428" y="0"/>
                  </a:moveTo>
                  <a:cubicBezTo>
                    <a:pt x="191" y="0"/>
                    <a:pt x="0" y="198"/>
                    <a:pt x="28" y="445"/>
                  </a:cubicBezTo>
                  <a:lnTo>
                    <a:pt x="927" y="9378"/>
                  </a:lnTo>
                  <a:cubicBezTo>
                    <a:pt x="989" y="9813"/>
                    <a:pt x="1362" y="10154"/>
                    <a:pt x="1827" y="10185"/>
                  </a:cubicBezTo>
                  <a:lnTo>
                    <a:pt x="3998" y="10185"/>
                  </a:lnTo>
                  <a:cubicBezTo>
                    <a:pt x="1641" y="7424"/>
                    <a:pt x="1238" y="2989"/>
                    <a:pt x="1300" y="104"/>
                  </a:cubicBezTo>
                  <a:cubicBezTo>
                    <a:pt x="1051" y="104"/>
                    <a:pt x="772" y="42"/>
                    <a:pt x="524" y="11"/>
                  </a:cubicBezTo>
                  <a:cubicBezTo>
                    <a:pt x="492" y="3"/>
                    <a:pt x="460" y="0"/>
                    <a:pt x="428" y="0"/>
                  </a:cubicBez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8163545" y="3541373"/>
              <a:ext cx="56950" cy="54845"/>
            </a:xfrm>
            <a:custGeom>
              <a:avLst/>
              <a:gdLst/>
              <a:ahLst/>
              <a:cxnLst/>
              <a:rect l="l" t="t" r="r" b="b"/>
              <a:pathLst>
                <a:path w="2111" h="2033" extrusionOk="0">
                  <a:moveTo>
                    <a:pt x="1052" y="1"/>
                  </a:moveTo>
                  <a:cubicBezTo>
                    <a:pt x="947" y="1"/>
                    <a:pt x="838" y="40"/>
                    <a:pt x="745" y="117"/>
                  </a:cubicBezTo>
                  <a:lnTo>
                    <a:pt x="156" y="738"/>
                  </a:lnTo>
                  <a:cubicBezTo>
                    <a:pt x="1" y="893"/>
                    <a:pt x="1" y="1141"/>
                    <a:pt x="156" y="1327"/>
                  </a:cubicBezTo>
                  <a:lnTo>
                    <a:pt x="745" y="1916"/>
                  </a:lnTo>
                  <a:cubicBezTo>
                    <a:pt x="838" y="1994"/>
                    <a:pt x="947" y="2033"/>
                    <a:pt x="1052" y="2033"/>
                  </a:cubicBezTo>
                  <a:cubicBezTo>
                    <a:pt x="1156" y="2033"/>
                    <a:pt x="1257" y="1994"/>
                    <a:pt x="1335" y="1916"/>
                  </a:cubicBezTo>
                  <a:lnTo>
                    <a:pt x="1955" y="1327"/>
                  </a:lnTo>
                  <a:cubicBezTo>
                    <a:pt x="2110" y="1141"/>
                    <a:pt x="2110" y="893"/>
                    <a:pt x="1955" y="738"/>
                  </a:cubicBezTo>
                  <a:lnTo>
                    <a:pt x="1335" y="117"/>
                  </a:lnTo>
                  <a:cubicBezTo>
                    <a:pt x="1257" y="40"/>
                    <a:pt x="1156" y="1"/>
                    <a:pt x="1052" y="1"/>
                  </a:cubicBezTo>
                  <a:close/>
                </a:path>
              </a:pathLst>
            </a:custGeom>
            <a:solidFill>
              <a:srgbClr val="699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8199533" y="3619203"/>
              <a:ext cx="57759" cy="55682"/>
            </a:xfrm>
            <a:custGeom>
              <a:avLst/>
              <a:gdLst/>
              <a:ahLst/>
              <a:cxnLst/>
              <a:rect l="l" t="t" r="r" b="b"/>
              <a:pathLst>
                <a:path w="2141" h="2064" extrusionOk="0">
                  <a:moveTo>
                    <a:pt x="1086" y="1"/>
                  </a:moveTo>
                  <a:cubicBezTo>
                    <a:pt x="985" y="1"/>
                    <a:pt x="885" y="39"/>
                    <a:pt x="807" y="117"/>
                  </a:cubicBezTo>
                  <a:lnTo>
                    <a:pt x="187" y="768"/>
                  </a:lnTo>
                  <a:cubicBezTo>
                    <a:pt x="1" y="923"/>
                    <a:pt x="1" y="1172"/>
                    <a:pt x="187" y="1327"/>
                  </a:cubicBezTo>
                  <a:lnTo>
                    <a:pt x="776" y="1947"/>
                  </a:lnTo>
                  <a:cubicBezTo>
                    <a:pt x="854" y="2025"/>
                    <a:pt x="954" y="2063"/>
                    <a:pt x="1059" y="2063"/>
                  </a:cubicBezTo>
                  <a:cubicBezTo>
                    <a:pt x="1164" y="2063"/>
                    <a:pt x="1272" y="2025"/>
                    <a:pt x="1365" y="1947"/>
                  </a:cubicBezTo>
                  <a:lnTo>
                    <a:pt x="1986" y="1327"/>
                  </a:lnTo>
                  <a:cubicBezTo>
                    <a:pt x="2141" y="1172"/>
                    <a:pt x="2141" y="923"/>
                    <a:pt x="1986" y="768"/>
                  </a:cubicBezTo>
                  <a:lnTo>
                    <a:pt x="1365" y="117"/>
                  </a:lnTo>
                  <a:cubicBezTo>
                    <a:pt x="1288" y="39"/>
                    <a:pt x="1187" y="1"/>
                    <a:pt x="1086" y="1"/>
                  </a:cubicBez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8240539" y="3576309"/>
              <a:ext cx="45214" cy="46051"/>
            </a:xfrm>
            <a:custGeom>
              <a:avLst/>
              <a:gdLst/>
              <a:ahLst/>
              <a:cxnLst/>
              <a:rect l="l" t="t" r="r" b="b"/>
              <a:pathLst>
                <a:path w="1676" h="1707" extrusionOk="0">
                  <a:moveTo>
                    <a:pt x="404" y="1"/>
                  </a:moveTo>
                  <a:cubicBezTo>
                    <a:pt x="156" y="1"/>
                    <a:pt x="1" y="187"/>
                    <a:pt x="1" y="404"/>
                  </a:cubicBezTo>
                  <a:lnTo>
                    <a:pt x="1" y="1304"/>
                  </a:lnTo>
                  <a:cubicBezTo>
                    <a:pt x="1" y="1521"/>
                    <a:pt x="156" y="1707"/>
                    <a:pt x="404" y="1707"/>
                  </a:cubicBezTo>
                  <a:lnTo>
                    <a:pt x="1272" y="1707"/>
                  </a:lnTo>
                  <a:cubicBezTo>
                    <a:pt x="1520" y="1707"/>
                    <a:pt x="1676" y="1521"/>
                    <a:pt x="1676" y="1304"/>
                  </a:cubicBezTo>
                  <a:lnTo>
                    <a:pt x="1676" y="404"/>
                  </a:lnTo>
                  <a:cubicBezTo>
                    <a:pt x="1676" y="187"/>
                    <a:pt x="1520" y="1"/>
                    <a:pt x="1272" y="1"/>
                  </a:cubicBez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7"/>
            <p:cNvSpPr/>
            <p:nvPr/>
          </p:nvSpPr>
          <p:spPr>
            <a:xfrm>
              <a:off x="8263983" y="3481537"/>
              <a:ext cx="41033" cy="35880"/>
            </a:xfrm>
            <a:custGeom>
              <a:avLst/>
              <a:gdLst/>
              <a:ahLst/>
              <a:cxnLst/>
              <a:rect l="l" t="t" r="r" b="b"/>
              <a:pathLst>
                <a:path w="1521" h="1330" extrusionOk="0">
                  <a:moveTo>
                    <a:pt x="734" y="1"/>
                  </a:moveTo>
                  <a:cubicBezTo>
                    <a:pt x="373" y="1"/>
                    <a:pt x="57" y="292"/>
                    <a:pt x="0" y="660"/>
                  </a:cubicBezTo>
                  <a:cubicBezTo>
                    <a:pt x="0" y="1058"/>
                    <a:pt x="331" y="1330"/>
                    <a:pt x="678" y="1330"/>
                  </a:cubicBezTo>
                  <a:cubicBezTo>
                    <a:pt x="818" y="1330"/>
                    <a:pt x="961" y="1286"/>
                    <a:pt x="1086" y="1188"/>
                  </a:cubicBezTo>
                  <a:cubicBezTo>
                    <a:pt x="1520" y="815"/>
                    <a:pt x="1365" y="133"/>
                    <a:pt x="838" y="9"/>
                  </a:cubicBezTo>
                  <a:cubicBezTo>
                    <a:pt x="803" y="3"/>
                    <a:pt x="768" y="1"/>
                    <a:pt x="7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7"/>
            <p:cNvSpPr/>
            <p:nvPr/>
          </p:nvSpPr>
          <p:spPr>
            <a:xfrm>
              <a:off x="8144310" y="3481537"/>
              <a:ext cx="41033" cy="35880"/>
            </a:xfrm>
            <a:custGeom>
              <a:avLst/>
              <a:gdLst/>
              <a:ahLst/>
              <a:cxnLst/>
              <a:rect l="l" t="t" r="r" b="b"/>
              <a:pathLst>
                <a:path w="1521" h="1330" extrusionOk="0">
                  <a:moveTo>
                    <a:pt x="704" y="1"/>
                  </a:moveTo>
                  <a:cubicBezTo>
                    <a:pt x="342" y="1"/>
                    <a:pt x="29" y="292"/>
                    <a:pt x="0" y="660"/>
                  </a:cubicBezTo>
                  <a:cubicBezTo>
                    <a:pt x="0" y="1058"/>
                    <a:pt x="315" y="1330"/>
                    <a:pt x="665" y="1330"/>
                  </a:cubicBezTo>
                  <a:cubicBezTo>
                    <a:pt x="806" y="1330"/>
                    <a:pt x="952" y="1286"/>
                    <a:pt x="1086" y="1188"/>
                  </a:cubicBezTo>
                  <a:cubicBezTo>
                    <a:pt x="1520" y="815"/>
                    <a:pt x="1365" y="133"/>
                    <a:pt x="807" y="9"/>
                  </a:cubicBezTo>
                  <a:cubicBezTo>
                    <a:pt x="772" y="3"/>
                    <a:pt x="738" y="1"/>
                    <a:pt x="7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7"/>
            <p:cNvSpPr/>
            <p:nvPr/>
          </p:nvSpPr>
          <p:spPr>
            <a:xfrm>
              <a:off x="8173608" y="3468210"/>
              <a:ext cx="10899" cy="19424"/>
            </a:xfrm>
            <a:custGeom>
              <a:avLst/>
              <a:gdLst/>
              <a:ahLst/>
              <a:cxnLst/>
              <a:rect l="l" t="t" r="r" b="b"/>
              <a:pathLst>
                <a:path w="404" h="720" extrusionOk="0">
                  <a:moveTo>
                    <a:pt x="233" y="0"/>
                  </a:moveTo>
                  <a:cubicBezTo>
                    <a:pt x="218" y="0"/>
                    <a:pt x="202" y="2"/>
                    <a:pt x="186" y="6"/>
                  </a:cubicBezTo>
                  <a:cubicBezTo>
                    <a:pt x="62" y="6"/>
                    <a:pt x="0" y="100"/>
                    <a:pt x="0" y="193"/>
                  </a:cubicBezTo>
                  <a:lnTo>
                    <a:pt x="0" y="534"/>
                  </a:lnTo>
                  <a:cubicBezTo>
                    <a:pt x="0" y="627"/>
                    <a:pt x="93" y="720"/>
                    <a:pt x="186" y="720"/>
                  </a:cubicBezTo>
                  <a:cubicBezTo>
                    <a:pt x="310" y="720"/>
                    <a:pt x="403" y="627"/>
                    <a:pt x="403" y="534"/>
                  </a:cubicBezTo>
                  <a:lnTo>
                    <a:pt x="403" y="193"/>
                  </a:lnTo>
                  <a:cubicBezTo>
                    <a:pt x="403" y="85"/>
                    <a:pt x="333" y="0"/>
                    <a:pt x="233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7"/>
            <p:cNvSpPr/>
            <p:nvPr/>
          </p:nvSpPr>
          <p:spPr>
            <a:xfrm>
              <a:off x="8268164" y="3468210"/>
              <a:ext cx="10899" cy="19424"/>
            </a:xfrm>
            <a:custGeom>
              <a:avLst/>
              <a:gdLst/>
              <a:ahLst/>
              <a:cxnLst/>
              <a:rect l="l" t="t" r="r" b="b"/>
              <a:pathLst>
                <a:path w="404" h="720" extrusionOk="0">
                  <a:moveTo>
                    <a:pt x="233" y="0"/>
                  </a:moveTo>
                  <a:cubicBezTo>
                    <a:pt x="218" y="0"/>
                    <a:pt x="203" y="2"/>
                    <a:pt x="186" y="6"/>
                  </a:cubicBezTo>
                  <a:cubicBezTo>
                    <a:pt x="93" y="6"/>
                    <a:pt x="0" y="100"/>
                    <a:pt x="0" y="193"/>
                  </a:cubicBezTo>
                  <a:lnTo>
                    <a:pt x="0" y="534"/>
                  </a:lnTo>
                  <a:cubicBezTo>
                    <a:pt x="0" y="627"/>
                    <a:pt x="93" y="720"/>
                    <a:pt x="217" y="720"/>
                  </a:cubicBezTo>
                  <a:cubicBezTo>
                    <a:pt x="310" y="720"/>
                    <a:pt x="403" y="627"/>
                    <a:pt x="403" y="534"/>
                  </a:cubicBezTo>
                  <a:lnTo>
                    <a:pt x="403" y="193"/>
                  </a:lnTo>
                  <a:cubicBezTo>
                    <a:pt x="403" y="85"/>
                    <a:pt x="333" y="0"/>
                    <a:pt x="233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7"/>
            <p:cNvSpPr/>
            <p:nvPr/>
          </p:nvSpPr>
          <p:spPr>
            <a:xfrm>
              <a:off x="8207896" y="3476330"/>
              <a:ext cx="36851" cy="17185"/>
            </a:xfrm>
            <a:custGeom>
              <a:avLst/>
              <a:gdLst/>
              <a:ahLst/>
              <a:cxnLst/>
              <a:rect l="l" t="t" r="r" b="b"/>
              <a:pathLst>
                <a:path w="1366" h="637" extrusionOk="0">
                  <a:moveTo>
                    <a:pt x="222" y="0"/>
                  </a:moveTo>
                  <a:cubicBezTo>
                    <a:pt x="171" y="0"/>
                    <a:pt x="125" y="16"/>
                    <a:pt x="94" y="47"/>
                  </a:cubicBezTo>
                  <a:cubicBezTo>
                    <a:pt x="1" y="140"/>
                    <a:pt x="1" y="264"/>
                    <a:pt x="63" y="357"/>
                  </a:cubicBezTo>
                  <a:cubicBezTo>
                    <a:pt x="218" y="512"/>
                    <a:pt x="435" y="636"/>
                    <a:pt x="683" y="636"/>
                  </a:cubicBezTo>
                  <a:cubicBezTo>
                    <a:pt x="900" y="636"/>
                    <a:pt x="1149" y="512"/>
                    <a:pt x="1304" y="357"/>
                  </a:cubicBezTo>
                  <a:cubicBezTo>
                    <a:pt x="1366" y="264"/>
                    <a:pt x="1366" y="140"/>
                    <a:pt x="1273" y="47"/>
                  </a:cubicBezTo>
                  <a:cubicBezTo>
                    <a:pt x="1242" y="16"/>
                    <a:pt x="1187" y="0"/>
                    <a:pt x="1133" y="0"/>
                  </a:cubicBezTo>
                  <a:cubicBezTo>
                    <a:pt x="1079" y="0"/>
                    <a:pt x="1024" y="16"/>
                    <a:pt x="993" y="47"/>
                  </a:cubicBezTo>
                  <a:cubicBezTo>
                    <a:pt x="900" y="140"/>
                    <a:pt x="807" y="202"/>
                    <a:pt x="683" y="202"/>
                  </a:cubicBezTo>
                  <a:cubicBezTo>
                    <a:pt x="559" y="202"/>
                    <a:pt x="435" y="140"/>
                    <a:pt x="373" y="47"/>
                  </a:cubicBezTo>
                  <a:cubicBezTo>
                    <a:pt x="327" y="16"/>
                    <a:pt x="272" y="0"/>
                    <a:pt x="222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23" name="Google Shape;62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2900" y="4114250"/>
            <a:ext cx="1516775" cy="151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56350" y="729410"/>
            <a:ext cx="1312839" cy="137409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607576C6-3A6B-C662-D327-EE94CF5B7B11}"/>
              </a:ext>
            </a:extLst>
          </p:cNvPr>
          <p:cNvSpPr/>
          <p:nvPr/>
        </p:nvSpPr>
        <p:spPr>
          <a:xfrm rot="19341176">
            <a:off x="2796540" y="4099291"/>
            <a:ext cx="228600" cy="320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1" name="Arrow: Down 80">
            <a:extLst>
              <a:ext uri="{FF2B5EF4-FFF2-40B4-BE49-F238E27FC236}">
                <a16:creationId xmlns:a16="http://schemas.microsoft.com/office/drawing/2014/main" id="{98B38931-F35A-F96B-4813-3A3523A183A7}"/>
              </a:ext>
            </a:extLst>
          </p:cNvPr>
          <p:cNvSpPr/>
          <p:nvPr/>
        </p:nvSpPr>
        <p:spPr>
          <a:xfrm>
            <a:off x="4862498" y="4082964"/>
            <a:ext cx="228600" cy="320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586CBB42-771A-B5A8-5AEA-877F2DC1F636}"/>
              </a:ext>
            </a:extLst>
          </p:cNvPr>
          <p:cNvSpPr/>
          <p:nvPr/>
        </p:nvSpPr>
        <p:spPr>
          <a:xfrm rot="1463689">
            <a:off x="6979921" y="4082879"/>
            <a:ext cx="228600" cy="320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3" name="Title 1">
            <a:extLst>
              <a:ext uri="{FF2B5EF4-FFF2-40B4-BE49-F238E27FC236}">
                <a16:creationId xmlns:a16="http://schemas.microsoft.com/office/drawing/2014/main" id="{8B9957F5-385C-CBB4-F0EA-17825085C030}"/>
              </a:ext>
            </a:extLst>
          </p:cNvPr>
          <p:cNvSpPr txBox="1">
            <a:spLocks/>
          </p:cNvSpPr>
          <p:nvPr/>
        </p:nvSpPr>
        <p:spPr>
          <a:xfrm>
            <a:off x="2501544" y="4513381"/>
            <a:ext cx="5415636" cy="51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-US" sz="2400"/>
              <a:t>What is the water supply needed?</a:t>
            </a:r>
            <a:endParaRPr lang="en-SG" sz="2400"/>
          </a:p>
        </p:txBody>
      </p:sp>
    </p:spTree>
    <p:extLst>
      <p:ext uri="{BB962C8B-B14F-4D97-AF65-F5344CB8AC3E}">
        <p14:creationId xmlns:p14="http://schemas.microsoft.com/office/powerpoint/2010/main" val="597911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553;p37">
            <a:extLst>
              <a:ext uri="{FF2B5EF4-FFF2-40B4-BE49-F238E27FC236}">
                <a16:creationId xmlns:a16="http://schemas.microsoft.com/office/drawing/2014/main" id="{F53DA898-6349-98DD-84F2-7FAD5797D108}"/>
              </a:ext>
            </a:extLst>
          </p:cNvPr>
          <p:cNvSpPr/>
          <p:nvPr/>
        </p:nvSpPr>
        <p:spPr>
          <a:xfrm>
            <a:off x="1465742" y="4050016"/>
            <a:ext cx="6749591" cy="447487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FFF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7"/>
          <p:cNvSpPr/>
          <p:nvPr/>
        </p:nvSpPr>
        <p:spPr>
          <a:xfrm>
            <a:off x="584325" y="410325"/>
            <a:ext cx="7989804" cy="642145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FFF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7"/>
          <p:cNvSpPr/>
          <p:nvPr/>
        </p:nvSpPr>
        <p:spPr>
          <a:xfrm>
            <a:off x="1481315" y="1157856"/>
            <a:ext cx="6749591" cy="683718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FFF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37"/>
          <p:cNvSpPr/>
          <p:nvPr/>
        </p:nvSpPr>
        <p:spPr>
          <a:xfrm>
            <a:off x="1505319" y="2458801"/>
            <a:ext cx="6749591" cy="426580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FFF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37"/>
          <p:cNvSpPr/>
          <p:nvPr/>
        </p:nvSpPr>
        <p:spPr>
          <a:xfrm>
            <a:off x="1481314" y="2954452"/>
            <a:ext cx="6749591" cy="515215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FFF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7"/>
          <p:cNvSpPr/>
          <p:nvPr/>
        </p:nvSpPr>
        <p:spPr>
          <a:xfrm>
            <a:off x="1505320" y="1892849"/>
            <a:ext cx="6749591" cy="515215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FFF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7"/>
          <p:cNvSpPr/>
          <p:nvPr/>
        </p:nvSpPr>
        <p:spPr>
          <a:xfrm>
            <a:off x="1460008" y="3522096"/>
            <a:ext cx="6749591" cy="447487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FFF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7"/>
          <p:cNvSpPr txBox="1">
            <a:spLocks noGrp="1"/>
          </p:cNvSpPr>
          <p:nvPr>
            <p:ph type="title"/>
          </p:nvPr>
        </p:nvSpPr>
        <p:spPr>
          <a:xfrm>
            <a:off x="936419" y="48439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Computation</a:t>
            </a:r>
            <a:endParaRPr/>
          </a:p>
        </p:txBody>
      </p:sp>
      <p:graphicFrame>
        <p:nvGraphicFramePr>
          <p:cNvPr id="555" name="Google Shape;555;p37"/>
          <p:cNvGraphicFramePr/>
          <p:nvPr>
            <p:extLst>
              <p:ext uri="{D42A27DB-BD31-4B8C-83A1-F6EECF244321}">
                <p14:modId xmlns:p14="http://schemas.microsoft.com/office/powerpoint/2010/main" val="901870851"/>
              </p:ext>
            </p:extLst>
          </p:nvPr>
        </p:nvGraphicFramePr>
        <p:xfrm>
          <a:off x="1573361" y="1157856"/>
          <a:ext cx="6494239" cy="3422071"/>
        </p:xfrm>
        <a:graphic>
          <a:graphicData uri="http://schemas.openxmlformats.org/drawingml/2006/table">
            <a:tbl>
              <a:tblPr>
                <a:noFill/>
                <a:tableStyleId>{84F0ED19-9A29-41D5-AE2D-17019CFB6FF5}</a:tableStyleId>
              </a:tblPr>
              <a:tblGrid>
                <a:gridCol w="2303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0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17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2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Variables</a:t>
                      </a:r>
                      <a:endParaRPr sz="1600">
                        <a:solidFill>
                          <a:schemeClr val="lt2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>
                          <a:solidFill>
                            <a:schemeClr val="lt2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Method</a:t>
                      </a:r>
                      <a:endParaRPr sz="2000">
                        <a:solidFill>
                          <a:schemeClr val="lt2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68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lt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Population projection</a:t>
                      </a:r>
                      <a:endParaRPr sz="1400">
                        <a:solidFill>
                          <a:schemeClr val="lt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400">
                          <a:solidFill>
                            <a:schemeClr val="lt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Base population * Birth rate * Death Rate + Net migration</a:t>
                      </a:r>
                      <a:endParaRPr sz="1400">
                        <a:solidFill>
                          <a:schemeClr val="lt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68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lt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Local catchment</a:t>
                      </a:r>
                      <a:endParaRPr sz="1400">
                        <a:solidFill>
                          <a:schemeClr val="lt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400">
                          <a:solidFill>
                            <a:schemeClr val="lt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Land area * Rainfall</a:t>
                      </a:r>
                      <a:endParaRPr sz="1400">
                        <a:solidFill>
                          <a:schemeClr val="lt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68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lt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Water price curve</a:t>
                      </a:r>
                      <a:endParaRPr sz="1400">
                        <a:solidFill>
                          <a:schemeClr val="lt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400">
                          <a:solidFill>
                            <a:schemeClr val="lt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Demand sensitivity of 0.4 [Based on literature]</a:t>
                      </a:r>
                      <a:endParaRPr sz="1400">
                        <a:solidFill>
                          <a:schemeClr val="lt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68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lt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Conservation efforts</a:t>
                      </a:r>
                      <a:endParaRPr sz="1400">
                        <a:solidFill>
                          <a:schemeClr val="lt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400">
                          <a:solidFill>
                            <a:schemeClr val="lt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Linear decrease [Government target] </a:t>
                      </a:r>
                      <a:endParaRPr sz="1400">
                        <a:solidFill>
                          <a:schemeClr val="lt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768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400">
                          <a:solidFill>
                            <a:schemeClr val="lt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Portable Water Reserve</a:t>
                      </a:r>
                      <a:endParaRPr sz="1400">
                        <a:solidFill>
                          <a:schemeClr val="lt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400">
                          <a:solidFill>
                            <a:schemeClr val="lt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Current Supply – Current Demand = 2 months Supply</a:t>
                      </a:r>
                      <a:endParaRPr sz="1400">
                        <a:solidFill>
                          <a:schemeClr val="lt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061716"/>
                  </a:ext>
                </a:extLst>
              </a:tr>
            </a:tbl>
          </a:graphicData>
        </a:graphic>
      </p:graphicFrame>
      <p:grpSp>
        <p:nvGrpSpPr>
          <p:cNvPr id="556" name="Google Shape;556;p37"/>
          <p:cNvGrpSpPr/>
          <p:nvPr/>
        </p:nvGrpSpPr>
        <p:grpSpPr>
          <a:xfrm>
            <a:off x="1080816" y="1916027"/>
            <a:ext cx="276169" cy="374960"/>
            <a:chOff x="7278198" y="3365399"/>
            <a:chExt cx="276169" cy="374960"/>
          </a:xfrm>
        </p:grpSpPr>
        <p:sp>
          <p:nvSpPr>
            <p:cNvPr id="557" name="Google Shape;557;p37"/>
            <p:cNvSpPr/>
            <p:nvPr/>
          </p:nvSpPr>
          <p:spPr>
            <a:xfrm>
              <a:off x="7375263" y="3365399"/>
              <a:ext cx="82875" cy="22661"/>
            </a:xfrm>
            <a:custGeom>
              <a:avLst/>
              <a:gdLst/>
              <a:ahLst/>
              <a:cxnLst/>
              <a:rect l="l" t="t" r="r" b="b"/>
              <a:pathLst>
                <a:path w="3072" h="840" extrusionOk="0">
                  <a:moveTo>
                    <a:pt x="1260" y="0"/>
                  </a:moveTo>
                  <a:cubicBezTo>
                    <a:pt x="704" y="0"/>
                    <a:pt x="238" y="335"/>
                    <a:pt x="1" y="840"/>
                  </a:cubicBezTo>
                  <a:lnTo>
                    <a:pt x="3071" y="840"/>
                  </a:lnTo>
                  <a:cubicBezTo>
                    <a:pt x="2834" y="335"/>
                    <a:pt x="2340" y="0"/>
                    <a:pt x="1808" y="0"/>
                  </a:cubicBezTo>
                  <a:cubicBezTo>
                    <a:pt x="1785" y="0"/>
                    <a:pt x="1761" y="1"/>
                    <a:pt x="1738" y="2"/>
                  </a:cubicBezTo>
                  <a:lnTo>
                    <a:pt x="1334" y="2"/>
                  </a:lnTo>
                  <a:cubicBezTo>
                    <a:pt x="1310" y="1"/>
                    <a:pt x="1285" y="0"/>
                    <a:pt x="1260" y="0"/>
                  </a:cubicBezTo>
                  <a:close/>
                </a:path>
              </a:pathLst>
            </a:custGeom>
            <a:solidFill>
              <a:srgbClr val="FFE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7"/>
            <p:cNvSpPr/>
            <p:nvPr/>
          </p:nvSpPr>
          <p:spPr>
            <a:xfrm>
              <a:off x="7371081" y="3427366"/>
              <a:ext cx="91238" cy="73676"/>
            </a:xfrm>
            <a:custGeom>
              <a:avLst/>
              <a:gdLst/>
              <a:ahLst/>
              <a:cxnLst/>
              <a:rect l="l" t="t" r="r" b="b"/>
              <a:pathLst>
                <a:path w="3382" h="2731" extrusionOk="0">
                  <a:moveTo>
                    <a:pt x="1676" y="1"/>
                  </a:moveTo>
                  <a:lnTo>
                    <a:pt x="0" y="404"/>
                  </a:lnTo>
                  <a:lnTo>
                    <a:pt x="0" y="1241"/>
                  </a:lnTo>
                  <a:cubicBezTo>
                    <a:pt x="0" y="2079"/>
                    <a:pt x="652" y="2730"/>
                    <a:pt x="1489" y="2730"/>
                  </a:cubicBezTo>
                  <a:lnTo>
                    <a:pt x="1893" y="2730"/>
                  </a:lnTo>
                  <a:cubicBezTo>
                    <a:pt x="2699" y="2730"/>
                    <a:pt x="3382" y="2079"/>
                    <a:pt x="3382" y="1241"/>
                  </a:cubicBezTo>
                  <a:lnTo>
                    <a:pt x="3382" y="404"/>
                  </a:lnTo>
                  <a:lnTo>
                    <a:pt x="1676" y="1"/>
                  </a:lnTo>
                  <a:close/>
                </a:path>
              </a:pathLst>
            </a:custGeom>
            <a:solidFill>
              <a:srgbClr val="699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7"/>
            <p:cNvSpPr/>
            <p:nvPr/>
          </p:nvSpPr>
          <p:spPr>
            <a:xfrm>
              <a:off x="7354355" y="3387979"/>
              <a:ext cx="125526" cy="50286"/>
            </a:xfrm>
            <a:custGeom>
              <a:avLst/>
              <a:gdLst/>
              <a:ahLst/>
              <a:cxnLst/>
              <a:rect l="l" t="t" r="r" b="b"/>
              <a:pathLst>
                <a:path w="4653" h="1864" extrusionOk="0">
                  <a:moveTo>
                    <a:pt x="573" y="1"/>
                  </a:moveTo>
                  <a:cubicBezTo>
                    <a:pt x="254" y="1"/>
                    <a:pt x="0" y="298"/>
                    <a:pt x="0" y="623"/>
                  </a:cubicBezTo>
                  <a:lnTo>
                    <a:pt x="0" y="1243"/>
                  </a:lnTo>
                  <a:cubicBezTo>
                    <a:pt x="0" y="1585"/>
                    <a:pt x="279" y="1864"/>
                    <a:pt x="620" y="1864"/>
                  </a:cubicBezTo>
                  <a:lnTo>
                    <a:pt x="4002" y="1864"/>
                  </a:lnTo>
                  <a:cubicBezTo>
                    <a:pt x="4374" y="1864"/>
                    <a:pt x="4653" y="1585"/>
                    <a:pt x="4653" y="1243"/>
                  </a:cubicBezTo>
                  <a:lnTo>
                    <a:pt x="4653" y="623"/>
                  </a:lnTo>
                  <a:cubicBezTo>
                    <a:pt x="4653" y="298"/>
                    <a:pt x="4371" y="1"/>
                    <a:pt x="4049" y="1"/>
                  </a:cubicBezTo>
                  <a:cubicBezTo>
                    <a:pt x="4033" y="1"/>
                    <a:pt x="4017" y="1"/>
                    <a:pt x="4002" y="3"/>
                  </a:cubicBezTo>
                  <a:lnTo>
                    <a:pt x="620" y="3"/>
                  </a:lnTo>
                  <a:cubicBezTo>
                    <a:pt x="605" y="1"/>
                    <a:pt x="589" y="1"/>
                    <a:pt x="573" y="1"/>
                  </a:cubicBezTo>
                  <a:close/>
                </a:path>
              </a:pathLst>
            </a:custGeom>
            <a:solidFill>
              <a:srgbClr val="FFF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7354355" y="3387979"/>
              <a:ext cx="61940" cy="50286"/>
            </a:xfrm>
            <a:custGeom>
              <a:avLst/>
              <a:gdLst/>
              <a:ahLst/>
              <a:cxnLst/>
              <a:rect l="l" t="t" r="r" b="b"/>
              <a:pathLst>
                <a:path w="2296" h="1864" extrusionOk="0">
                  <a:moveTo>
                    <a:pt x="573" y="1"/>
                  </a:moveTo>
                  <a:cubicBezTo>
                    <a:pt x="254" y="1"/>
                    <a:pt x="0" y="298"/>
                    <a:pt x="0" y="623"/>
                  </a:cubicBezTo>
                  <a:lnTo>
                    <a:pt x="0" y="1243"/>
                  </a:lnTo>
                  <a:cubicBezTo>
                    <a:pt x="0" y="1585"/>
                    <a:pt x="279" y="1864"/>
                    <a:pt x="620" y="1864"/>
                  </a:cubicBezTo>
                  <a:lnTo>
                    <a:pt x="2296" y="1864"/>
                  </a:lnTo>
                  <a:cubicBezTo>
                    <a:pt x="1086" y="1119"/>
                    <a:pt x="1458" y="344"/>
                    <a:pt x="1675" y="3"/>
                  </a:cubicBezTo>
                  <a:lnTo>
                    <a:pt x="620" y="3"/>
                  </a:lnTo>
                  <a:cubicBezTo>
                    <a:pt x="605" y="1"/>
                    <a:pt x="589" y="1"/>
                    <a:pt x="573" y="1"/>
                  </a:cubicBezTo>
                  <a:close/>
                </a:path>
              </a:pathLst>
            </a:custGeom>
            <a:solidFill>
              <a:srgbClr val="FFE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7"/>
            <p:cNvSpPr/>
            <p:nvPr/>
          </p:nvSpPr>
          <p:spPr>
            <a:xfrm>
              <a:off x="7297433" y="3489280"/>
              <a:ext cx="239371" cy="200038"/>
            </a:xfrm>
            <a:custGeom>
              <a:avLst/>
              <a:gdLst/>
              <a:ahLst/>
              <a:cxnLst/>
              <a:rect l="l" t="t" r="r" b="b"/>
              <a:pathLst>
                <a:path w="8873" h="7415" extrusionOk="0">
                  <a:moveTo>
                    <a:pt x="1" y="1"/>
                  </a:moveTo>
                  <a:lnTo>
                    <a:pt x="1" y="7415"/>
                  </a:lnTo>
                  <a:lnTo>
                    <a:pt x="8872" y="7415"/>
                  </a:lnTo>
                  <a:lnTo>
                    <a:pt x="8872" y="1"/>
                  </a:lnTo>
                  <a:close/>
                </a:path>
              </a:pathLst>
            </a:custGeom>
            <a:solidFill>
              <a:srgbClr val="AAC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7"/>
            <p:cNvSpPr/>
            <p:nvPr/>
          </p:nvSpPr>
          <p:spPr>
            <a:xfrm>
              <a:off x="7296596" y="3489280"/>
              <a:ext cx="118863" cy="200038"/>
            </a:xfrm>
            <a:custGeom>
              <a:avLst/>
              <a:gdLst/>
              <a:ahLst/>
              <a:cxnLst/>
              <a:rect l="l" t="t" r="r" b="b"/>
              <a:pathLst>
                <a:path w="4406" h="7415" extrusionOk="0">
                  <a:moveTo>
                    <a:pt x="1" y="1"/>
                  </a:moveTo>
                  <a:lnTo>
                    <a:pt x="1" y="7415"/>
                  </a:lnTo>
                  <a:lnTo>
                    <a:pt x="4405" y="7415"/>
                  </a:lnTo>
                  <a:cubicBezTo>
                    <a:pt x="2265" y="3506"/>
                    <a:pt x="1862" y="1211"/>
                    <a:pt x="1955" y="1"/>
                  </a:cubicBez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7"/>
            <p:cNvSpPr/>
            <p:nvPr/>
          </p:nvSpPr>
          <p:spPr>
            <a:xfrm>
              <a:off x="7279870" y="3461682"/>
              <a:ext cx="272823" cy="85384"/>
            </a:xfrm>
            <a:custGeom>
              <a:avLst/>
              <a:gdLst/>
              <a:ahLst/>
              <a:cxnLst/>
              <a:rect l="l" t="t" r="r" b="b"/>
              <a:pathLst>
                <a:path w="10113" h="3165" extrusionOk="0">
                  <a:moveTo>
                    <a:pt x="1272" y="0"/>
                  </a:moveTo>
                  <a:cubicBezTo>
                    <a:pt x="559" y="0"/>
                    <a:pt x="0" y="559"/>
                    <a:pt x="0" y="1272"/>
                  </a:cubicBezTo>
                  <a:lnTo>
                    <a:pt x="0" y="1893"/>
                  </a:lnTo>
                  <a:cubicBezTo>
                    <a:pt x="0" y="2606"/>
                    <a:pt x="559" y="3164"/>
                    <a:pt x="1272" y="3164"/>
                  </a:cubicBezTo>
                  <a:lnTo>
                    <a:pt x="8872" y="3164"/>
                  </a:lnTo>
                  <a:cubicBezTo>
                    <a:pt x="9554" y="3164"/>
                    <a:pt x="10113" y="2606"/>
                    <a:pt x="10113" y="1893"/>
                  </a:cubicBezTo>
                  <a:lnTo>
                    <a:pt x="10113" y="1272"/>
                  </a:lnTo>
                  <a:cubicBezTo>
                    <a:pt x="10113" y="559"/>
                    <a:pt x="9554" y="0"/>
                    <a:pt x="8872" y="0"/>
                  </a:cubicBez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7"/>
            <p:cNvSpPr/>
            <p:nvPr/>
          </p:nvSpPr>
          <p:spPr>
            <a:xfrm>
              <a:off x="7279870" y="3461682"/>
              <a:ext cx="76184" cy="85384"/>
            </a:xfrm>
            <a:custGeom>
              <a:avLst/>
              <a:gdLst/>
              <a:ahLst/>
              <a:cxnLst/>
              <a:rect l="l" t="t" r="r" b="b"/>
              <a:pathLst>
                <a:path w="2824" h="3165" extrusionOk="0">
                  <a:moveTo>
                    <a:pt x="1272" y="0"/>
                  </a:moveTo>
                  <a:cubicBezTo>
                    <a:pt x="590" y="0"/>
                    <a:pt x="31" y="559"/>
                    <a:pt x="0" y="1272"/>
                  </a:cubicBezTo>
                  <a:lnTo>
                    <a:pt x="0" y="1893"/>
                  </a:lnTo>
                  <a:cubicBezTo>
                    <a:pt x="31" y="2606"/>
                    <a:pt x="590" y="3164"/>
                    <a:pt x="1272" y="3164"/>
                  </a:cubicBezTo>
                  <a:lnTo>
                    <a:pt x="2823" y="3164"/>
                  </a:lnTo>
                  <a:cubicBezTo>
                    <a:pt x="2389" y="1303"/>
                    <a:pt x="2637" y="404"/>
                    <a:pt x="2823" y="0"/>
                  </a:cubicBezTo>
                  <a:close/>
                </a:path>
              </a:pathLst>
            </a:custGeom>
            <a:solidFill>
              <a:srgbClr val="699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7"/>
            <p:cNvSpPr/>
            <p:nvPr/>
          </p:nvSpPr>
          <p:spPr>
            <a:xfrm>
              <a:off x="7278198" y="3586372"/>
              <a:ext cx="276169" cy="40196"/>
            </a:xfrm>
            <a:custGeom>
              <a:avLst/>
              <a:gdLst/>
              <a:ahLst/>
              <a:cxnLst/>
              <a:rect l="l" t="t" r="r" b="b"/>
              <a:pathLst>
                <a:path w="10237" h="1490" extrusionOk="0">
                  <a:moveTo>
                    <a:pt x="776" y="0"/>
                  </a:moveTo>
                  <a:cubicBezTo>
                    <a:pt x="590" y="0"/>
                    <a:pt x="404" y="62"/>
                    <a:pt x="248" y="217"/>
                  </a:cubicBezTo>
                  <a:cubicBezTo>
                    <a:pt x="62" y="372"/>
                    <a:pt x="0" y="621"/>
                    <a:pt x="62" y="869"/>
                  </a:cubicBezTo>
                  <a:cubicBezTo>
                    <a:pt x="124" y="1241"/>
                    <a:pt x="435" y="1489"/>
                    <a:pt x="776" y="1489"/>
                  </a:cubicBezTo>
                  <a:lnTo>
                    <a:pt x="9492" y="1489"/>
                  </a:lnTo>
                  <a:cubicBezTo>
                    <a:pt x="9678" y="1489"/>
                    <a:pt x="9864" y="1396"/>
                    <a:pt x="10020" y="1272"/>
                  </a:cubicBezTo>
                  <a:cubicBezTo>
                    <a:pt x="10144" y="1117"/>
                    <a:pt x="10237" y="931"/>
                    <a:pt x="10237" y="745"/>
                  </a:cubicBezTo>
                  <a:cubicBezTo>
                    <a:pt x="10237" y="310"/>
                    <a:pt x="9895" y="0"/>
                    <a:pt x="9492" y="0"/>
                  </a:cubicBez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7"/>
            <p:cNvSpPr/>
            <p:nvPr/>
          </p:nvSpPr>
          <p:spPr>
            <a:xfrm>
              <a:off x="7279870" y="3586372"/>
              <a:ext cx="105455" cy="40196"/>
            </a:xfrm>
            <a:custGeom>
              <a:avLst/>
              <a:gdLst/>
              <a:ahLst/>
              <a:cxnLst/>
              <a:rect l="l" t="t" r="r" b="b"/>
              <a:pathLst>
                <a:path w="3909" h="1490" extrusionOk="0">
                  <a:moveTo>
                    <a:pt x="745" y="0"/>
                  </a:moveTo>
                  <a:cubicBezTo>
                    <a:pt x="342" y="0"/>
                    <a:pt x="0" y="310"/>
                    <a:pt x="0" y="745"/>
                  </a:cubicBezTo>
                  <a:cubicBezTo>
                    <a:pt x="0" y="1148"/>
                    <a:pt x="311" y="1489"/>
                    <a:pt x="745" y="1489"/>
                  </a:cubicBezTo>
                  <a:lnTo>
                    <a:pt x="3909" y="1489"/>
                  </a:lnTo>
                  <a:cubicBezTo>
                    <a:pt x="3661" y="931"/>
                    <a:pt x="3475" y="434"/>
                    <a:pt x="3288" y="0"/>
                  </a:cubicBezTo>
                  <a:close/>
                </a:path>
              </a:pathLst>
            </a:custGeom>
            <a:solidFill>
              <a:srgbClr val="699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7279870" y="3665847"/>
              <a:ext cx="272823" cy="74512"/>
            </a:xfrm>
            <a:custGeom>
              <a:avLst/>
              <a:gdLst/>
              <a:ahLst/>
              <a:cxnLst/>
              <a:rect l="l" t="t" r="r" b="b"/>
              <a:pathLst>
                <a:path w="10113" h="2762" extrusionOk="0">
                  <a:moveTo>
                    <a:pt x="1272" y="1"/>
                  </a:moveTo>
                  <a:cubicBezTo>
                    <a:pt x="559" y="1"/>
                    <a:pt x="0" y="590"/>
                    <a:pt x="0" y="1273"/>
                  </a:cubicBezTo>
                  <a:lnTo>
                    <a:pt x="0" y="1521"/>
                  </a:lnTo>
                  <a:cubicBezTo>
                    <a:pt x="0" y="2203"/>
                    <a:pt x="559" y="2762"/>
                    <a:pt x="1272" y="2762"/>
                  </a:cubicBezTo>
                  <a:lnTo>
                    <a:pt x="8872" y="2762"/>
                  </a:lnTo>
                  <a:cubicBezTo>
                    <a:pt x="9554" y="2762"/>
                    <a:pt x="10113" y="2203"/>
                    <a:pt x="10113" y="1521"/>
                  </a:cubicBezTo>
                  <a:lnTo>
                    <a:pt x="10113" y="1273"/>
                  </a:lnTo>
                  <a:cubicBezTo>
                    <a:pt x="10113" y="590"/>
                    <a:pt x="9554" y="1"/>
                    <a:pt x="8872" y="1"/>
                  </a:cubicBez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7"/>
            <p:cNvSpPr/>
            <p:nvPr/>
          </p:nvSpPr>
          <p:spPr>
            <a:xfrm>
              <a:off x="7279870" y="3666711"/>
              <a:ext cx="166559" cy="73649"/>
            </a:xfrm>
            <a:custGeom>
              <a:avLst/>
              <a:gdLst/>
              <a:ahLst/>
              <a:cxnLst/>
              <a:rect l="l" t="t" r="r" b="b"/>
              <a:pathLst>
                <a:path w="6174" h="2730" extrusionOk="0">
                  <a:moveTo>
                    <a:pt x="1272" y="0"/>
                  </a:moveTo>
                  <a:cubicBezTo>
                    <a:pt x="559" y="0"/>
                    <a:pt x="0" y="558"/>
                    <a:pt x="0" y="1241"/>
                  </a:cubicBezTo>
                  <a:lnTo>
                    <a:pt x="0" y="1489"/>
                  </a:lnTo>
                  <a:cubicBezTo>
                    <a:pt x="0" y="2171"/>
                    <a:pt x="559" y="2730"/>
                    <a:pt x="1272" y="2730"/>
                  </a:cubicBezTo>
                  <a:lnTo>
                    <a:pt x="6173" y="2730"/>
                  </a:lnTo>
                  <a:cubicBezTo>
                    <a:pt x="5553" y="1737"/>
                    <a:pt x="5057" y="807"/>
                    <a:pt x="4622" y="0"/>
                  </a:cubicBezTo>
                  <a:close/>
                </a:path>
              </a:pathLst>
            </a:custGeom>
            <a:solidFill>
              <a:srgbClr val="699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7"/>
            <p:cNvSpPr/>
            <p:nvPr/>
          </p:nvSpPr>
          <p:spPr>
            <a:xfrm>
              <a:off x="7452257" y="3490898"/>
              <a:ext cx="41033" cy="36581"/>
            </a:xfrm>
            <a:custGeom>
              <a:avLst/>
              <a:gdLst/>
              <a:ahLst/>
              <a:cxnLst/>
              <a:rect l="l" t="t" r="r" b="b"/>
              <a:pathLst>
                <a:path w="1521" h="1356" extrusionOk="0">
                  <a:moveTo>
                    <a:pt x="782" y="1"/>
                  </a:moveTo>
                  <a:cubicBezTo>
                    <a:pt x="401" y="1"/>
                    <a:pt x="60" y="301"/>
                    <a:pt x="0" y="685"/>
                  </a:cubicBezTo>
                  <a:cubicBezTo>
                    <a:pt x="0" y="1083"/>
                    <a:pt x="331" y="1355"/>
                    <a:pt x="678" y="1355"/>
                  </a:cubicBezTo>
                  <a:cubicBezTo>
                    <a:pt x="818" y="1355"/>
                    <a:pt x="961" y="1311"/>
                    <a:pt x="1086" y="1213"/>
                  </a:cubicBezTo>
                  <a:cubicBezTo>
                    <a:pt x="1520" y="872"/>
                    <a:pt x="1396" y="158"/>
                    <a:pt x="869" y="3"/>
                  </a:cubicBezTo>
                  <a:lnTo>
                    <a:pt x="838" y="3"/>
                  </a:lnTo>
                  <a:cubicBezTo>
                    <a:pt x="819" y="2"/>
                    <a:pt x="801" y="1"/>
                    <a:pt x="7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7"/>
            <p:cNvSpPr/>
            <p:nvPr/>
          </p:nvSpPr>
          <p:spPr>
            <a:xfrm>
              <a:off x="7322549" y="3490979"/>
              <a:ext cx="57300" cy="46078"/>
            </a:xfrm>
            <a:custGeom>
              <a:avLst/>
              <a:gdLst/>
              <a:ahLst/>
              <a:cxnLst/>
              <a:rect l="l" t="t" r="r" b="b"/>
              <a:pathLst>
                <a:path w="2124" h="1708" extrusionOk="0">
                  <a:moveTo>
                    <a:pt x="1148" y="0"/>
                  </a:moveTo>
                  <a:cubicBezTo>
                    <a:pt x="342" y="0"/>
                    <a:pt x="0" y="1024"/>
                    <a:pt x="621" y="1520"/>
                  </a:cubicBezTo>
                  <a:cubicBezTo>
                    <a:pt x="783" y="1650"/>
                    <a:pt x="966" y="1707"/>
                    <a:pt x="1145" y="1707"/>
                  </a:cubicBezTo>
                  <a:cubicBezTo>
                    <a:pt x="1651" y="1707"/>
                    <a:pt x="2123" y="1247"/>
                    <a:pt x="1986" y="651"/>
                  </a:cubicBezTo>
                  <a:cubicBezTo>
                    <a:pt x="1955" y="403"/>
                    <a:pt x="1799" y="186"/>
                    <a:pt x="1551" y="93"/>
                  </a:cubicBezTo>
                  <a:cubicBezTo>
                    <a:pt x="1427" y="31"/>
                    <a:pt x="1272" y="0"/>
                    <a:pt x="11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7"/>
            <p:cNvSpPr/>
            <p:nvPr/>
          </p:nvSpPr>
          <p:spPr>
            <a:xfrm>
              <a:off x="7376935" y="3404327"/>
              <a:ext cx="11735" cy="18048"/>
            </a:xfrm>
            <a:custGeom>
              <a:avLst/>
              <a:gdLst/>
              <a:ahLst/>
              <a:cxnLst/>
              <a:rect l="l" t="t" r="r" b="b"/>
              <a:pathLst>
                <a:path w="435" h="669" extrusionOk="0">
                  <a:moveTo>
                    <a:pt x="225" y="1"/>
                  </a:moveTo>
                  <a:cubicBezTo>
                    <a:pt x="201" y="1"/>
                    <a:pt x="178" y="6"/>
                    <a:pt x="156" y="17"/>
                  </a:cubicBezTo>
                  <a:cubicBezTo>
                    <a:pt x="63" y="48"/>
                    <a:pt x="1" y="110"/>
                    <a:pt x="1" y="234"/>
                  </a:cubicBezTo>
                  <a:lnTo>
                    <a:pt x="1" y="451"/>
                  </a:lnTo>
                  <a:cubicBezTo>
                    <a:pt x="1" y="544"/>
                    <a:pt x="94" y="668"/>
                    <a:pt x="218" y="668"/>
                  </a:cubicBezTo>
                  <a:cubicBezTo>
                    <a:pt x="342" y="668"/>
                    <a:pt x="435" y="544"/>
                    <a:pt x="435" y="451"/>
                  </a:cubicBezTo>
                  <a:lnTo>
                    <a:pt x="435" y="234"/>
                  </a:lnTo>
                  <a:cubicBezTo>
                    <a:pt x="435" y="107"/>
                    <a:pt x="331" y="1"/>
                    <a:pt x="225" y="1"/>
                  </a:cubicBezTo>
                  <a:close/>
                </a:path>
              </a:pathLst>
            </a:custGeom>
            <a:solidFill>
              <a:srgbClr val="FFE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7"/>
            <p:cNvSpPr/>
            <p:nvPr/>
          </p:nvSpPr>
          <p:spPr>
            <a:xfrm>
              <a:off x="7399543" y="3404327"/>
              <a:ext cx="11735" cy="18048"/>
            </a:xfrm>
            <a:custGeom>
              <a:avLst/>
              <a:gdLst/>
              <a:ahLst/>
              <a:cxnLst/>
              <a:rect l="l" t="t" r="r" b="b"/>
              <a:pathLst>
                <a:path w="435" h="669" extrusionOk="0">
                  <a:moveTo>
                    <a:pt x="224" y="1"/>
                  </a:moveTo>
                  <a:cubicBezTo>
                    <a:pt x="201" y="1"/>
                    <a:pt x="178" y="6"/>
                    <a:pt x="155" y="17"/>
                  </a:cubicBezTo>
                  <a:cubicBezTo>
                    <a:pt x="62" y="48"/>
                    <a:pt x="0" y="110"/>
                    <a:pt x="0" y="234"/>
                  </a:cubicBezTo>
                  <a:lnTo>
                    <a:pt x="0" y="451"/>
                  </a:lnTo>
                  <a:cubicBezTo>
                    <a:pt x="0" y="544"/>
                    <a:pt x="93" y="668"/>
                    <a:pt x="217" y="668"/>
                  </a:cubicBezTo>
                  <a:cubicBezTo>
                    <a:pt x="341" y="668"/>
                    <a:pt x="434" y="544"/>
                    <a:pt x="434" y="451"/>
                  </a:cubicBezTo>
                  <a:lnTo>
                    <a:pt x="434" y="234"/>
                  </a:lnTo>
                  <a:cubicBezTo>
                    <a:pt x="434" y="107"/>
                    <a:pt x="330" y="1"/>
                    <a:pt x="224" y="1"/>
                  </a:cubicBezTo>
                  <a:close/>
                </a:path>
              </a:pathLst>
            </a:custGeom>
            <a:solidFill>
              <a:srgbClr val="FFE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7"/>
            <p:cNvSpPr/>
            <p:nvPr/>
          </p:nvSpPr>
          <p:spPr>
            <a:xfrm>
              <a:off x="7422123" y="3404246"/>
              <a:ext cx="11735" cy="18129"/>
            </a:xfrm>
            <a:custGeom>
              <a:avLst/>
              <a:gdLst/>
              <a:ahLst/>
              <a:cxnLst/>
              <a:rect l="l" t="t" r="r" b="b"/>
              <a:pathLst>
                <a:path w="435" h="672" extrusionOk="0">
                  <a:moveTo>
                    <a:pt x="208" y="1"/>
                  </a:moveTo>
                  <a:cubicBezTo>
                    <a:pt x="179" y="1"/>
                    <a:pt x="151" y="7"/>
                    <a:pt x="125" y="20"/>
                  </a:cubicBezTo>
                  <a:cubicBezTo>
                    <a:pt x="32" y="51"/>
                    <a:pt x="1" y="144"/>
                    <a:pt x="1" y="206"/>
                  </a:cubicBezTo>
                  <a:lnTo>
                    <a:pt x="1" y="454"/>
                  </a:lnTo>
                  <a:cubicBezTo>
                    <a:pt x="1" y="547"/>
                    <a:pt x="94" y="671"/>
                    <a:pt x="218" y="671"/>
                  </a:cubicBezTo>
                  <a:cubicBezTo>
                    <a:pt x="311" y="671"/>
                    <a:pt x="435" y="547"/>
                    <a:pt x="435" y="454"/>
                  </a:cubicBezTo>
                  <a:lnTo>
                    <a:pt x="435" y="237"/>
                  </a:lnTo>
                  <a:cubicBezTo>
                    <a:pt x="435" y="90"/>
                    <a:pt x="318" y="1"/>
                    <a:pt x="208" y="1"/>
                  </a:cubicBezTo>
                  <a:close/>
                </a:path>
              </a:pathLst>
            </a:custGeom>
            <a:solidFill>
              <a:srgbClr val="FFE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7"/>
            <p:cNvSpPr/>
            <p:nvPr/>
          </p:nvSpPr>
          <p:spPr>
            <a:xfrm>
              <a:off x="7444730" y="3404246"/>
              <a:ext cx="12572" cy="18129"/>
            </a:xfrm>
            <a:custGeom>
              <a:avLst/>
              <a:gdLst/>
              <a:ahLst/>
              <a:cxnLst/>
              <a:rect l="l" t="t" r="r" b="b"/>
              <a:pathLst>
                <a:path w="466" h="672" extrusionOk="0">
                  <a:moveTo>
                    <a:pt x="236" y="1"/>
                  </a:moveTo>
                  <a:cubicBezTo>
                    <a:pt x="208" y="1"/>
                    <a:pt x="181" y="7"/>
                    <a:pt x="155" y="20"/>
                  </a:cubicBezTo>
                  <a:cubicBezTo>
                    <a:pt x="62" y="51"/>
                    <a:pt x="0" y="144"/>
                    <a:pt x="31" y="206"/>
                  </a:cubicBezTo>
                  <a:lnTo>
                    <a:pt x="31" y="454"/>
                  </a:lnTo>
                  <a:cubicBezTo>
                    <a:pt x="31" y="547"/>
                    <a:pt x="124" y="671"/>
                    <a:pt x="248" y="671"/>
                  </a:cubicBezTo>
                  <a:cubicBezTo>
                    <a:pt x="341" y="671"/>
                    <a:pt x="465" y="547"/>
                    <a:pt x="465" y="454"/>
                  </a:cubicBezTo>
                  <a:lnTo>
                    <a:pt x="465" y="237"/>
                  </a:lnTo>
                  <a:cubicBezTo>
                    <a:pt x="441" y="90"/>
                    <a:pt x="339" y="1"/>
                    <a:pt x="236" y="1"/>
                  </a:cubicBezTo>
                  <a:close/>
                </a:path>
              </a:pathLst>
            </a:custGeom>
            <a:solidFill>
              <a:srgbClr val="FFE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7"/>
            <p:cNvSpPr/>
            <p:nvPr/>
          </p:nvSpPr>
          <p:spPr>
            <a:xfrm>
              <a:off x="7408742" y="3495161"/>
              <a:ext cx="32670" cy="22607"/>
            </a:xfrm>
            <a:custGeom>
              <a:avLst/>
              <a:gdLst/>
              <a:ahLst/>
              <a:cxnLst/>
              <a:rect l="l" t="t" r="r" b="b"/>
              <a:pathLst>
                <a:path w="1211" h="838" extrusionOk="0">
                  <a:moveTo>
                    <a:pt x="186" y="0"/>
                  </a:moveTo>
                  <a:cubicBezTo>
                    <a:pt x="93" y="0"/>
                    <a:pt x="0" y="93"/>
                    <a:pt x="0" y="217"/>
                  </a:cubicBezTo>
                  <a:cubicBezTo>
                    <a:pt x="0" y="558"/>
                    <a:pt x="280" y="838"/>
                    <a:pt x="621" y="838"/>
                  </a:cubicBezTo>
                  <a:cubicBezTo>
                    <a:pt x="931" y="838"/>
                    <a:pt x="1210" y="558"/>
                    <a:pt x="1210" y="217"/>
                  </a:cubicBezTo>
                  <a:cubicBezTo>
                    <a:pt x="1210" y="93"/>
                    <a:pt x="1117" y="0"/>
                    <a:pt x="993" y="0"/>
                  </a:cubicBezTo>
                  <a:cubicBezTo>
                    <a:pt x="900" y="0"/>
                    <a:pt x="807" y="93"/>
                    <a:pt x="807" y="217"/>
                  </a:cubicBezTo>
                  <a:cubicBezTo>
                    <a:pt x="807" y="341"/>
                    <a:pt x="714" y="403"/>
                    <a:pt x="590" y="434"/>
                  </a:cubicBezTo>
                  <a:cubicBezTo>
                    <a:pt x="497" y="434"/>
                    <a:pt x="404" y="341"/>
                    <a:pt x="404" y="217"/>
                  </a:cubicBezTo>
                  <a:cubicBezTo>
                    <a:pt x="404" y="93"/>
                    <a:pt x="311" y="0"/>
                    <a:pt x="18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7386971" y="3495161"/>
              <a:ext cx="32670" cy="22607"/>
            </a:xfrm>
            <a:custGeom>
              <a:avLst/>
              <a:gdLst/>
              <a:ahLst/>
              <a:cxnLst/>
              <a:rect l="l" t="t" r="r" b="b"/>
              <a:pathLst>
                <a:path w="1211" h="838" extrusionOk="0">
                  <a:moveTo>
                    <a:pt x="187" y="0"/>
                  </a:moveTo>
                  <a:cubicBezTo>
                    <a:pt x="94" y="0"/>
                    <a:pt x="1" y="93"/>
                    <a:pt x="1" y="217"/>
                  </a:cubicBezTo>
                  <a:cubicBezTo>
                    <a:pt x="1" y="558"/>
                    <a:pt x="280" y="838"/>
                    <a:pt x="590" y="838"/>
                  </a:cubicBezTo>
                  <a:cubicBezTo>
                    <a:pt x="931" y="838"/>
                    <a:pt x="1211" y="558"/>
                    <a:pt x="1211" y="217"/>
                  </a:cubicBezTo>
                  <a:cubicBezTo>
                    <a:pt x="1211" y="78"/>
                    <a:pt x="1102" y="8"/>
                    <a:pt x="993" y="8"/>
                  </a:cubicBezTo>
                  <a:cubicBezTo>
                    <a:pt x="885" y="8"/>
                    <a:pt x="776" y="78"/>
                    <a:pt x="776" y="217"/>
                  </a:cubicBezTo>
                  <a:cubicBezTo>
                    <a:pt x="823" y="341"/>
                    <a:pt x="714" y="403"/>
                    <a:pt x="602" y="403"/>
                  </a:cubicBezTo>
                  <a:cubicBezTo>
                    <a:pt x="489" y="403"/>
                    <a:pt x="373" y="341"/>
                    <a:pt x="404" y="217"/>
                  </a:cubicBezTo>
                  <a:cubicBezTo>
                    <a:pt x="404" y="93"/>
                    <a:pt x="311" y="0"/>
                    <a:pt x="18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7359373" y="3480917"/>
              <a:ext cx="10899" cy="20125"/>
            </a:xfrm>
            <a:custGeom>
              <a:avLst/>
              <a:gdLst/>
              <a:ahLst/>
              <a:cxnLst/>
              <a:rect l="l" t="t" r="r" b="b"/>
              <a:pathLst>
                <a:path w="404" h="746" extrusionOk="0">
                  <a:moveTo>
                    <a:pt x="186" y="1"/>
                  </a:moveTo>
                  <a:cubicBezTo>
                    <a:pt x="62" y="32"/>
                    <a:pt x="0" y="125"/>
                    <a:pt x="0" y="218"/>
                  </a:cubicBezTo>
                  <a:lnTo>
                    <a:pt x="0" y="528"/>
                  </a:lnTo>
                  <a:cubicBezTo>
                    <a:pt x="0" y="621"/>
                    <a:pt x="93" y="714"/>
                    <a:pt x="186" y="714"/>
                  </a:cubicBezTo>
                  <a:lnTo>
                    <a:pt x="186" y="745"/>
                  </a:lnTo>
                  <a:cubicBezTo>
                    <a:pt x="310" y="745"/>
                    <a:pt x="403" y="652"/>
                    <a:pt x="403" y="528"/>
                  </a:cubicBezTo>
                  <a:lnTo>
                    <a:pt x="403" y="218"/>
                  </a:lnTo>
                  <a:cubicBezTo>
                    <a:pt x="403" y="94"/>
                    <a:pt x="310" y="1"/>
                    <a:pt x="186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7"/>
            <p:cNvSpPr/>
            <p:nvPr/>
          </p:nvSpPr>
          <p:spPr>
            <a:xfrm>
              <a:off x="7449316" y="3478408"/>
              <a:ext cx="33101" cy="21798"/>
            </a:xfrm>
            <a:custGeom>
              <a:avLst/>
              <a:gdLst/>
              <a:ahLst/>
              <a:cxnLst/>
              <a:rect l="l" t="t" r="r" b="b"/>
              <a:pathLst>
                <a:path w="1227" h="808" extrusionOk="0">
                  <a:moveTo>
                    <a:pt x="637" y="1"/>
                  </a:moveTo>
                  <a:cubicBezTo>
                    <a:pt x="295" y="1"/>
                    <a:pt x="47" y="280"/>
                    <a:pt x="47" y="590"/>
                  </a:cubicBezTo>
                  <a:cubicBezTo>
                    <a:pt x="1" y="714"/>
                    <a:pt x="117" y="776"/>
                    <a:pt x="233" y="776"/>
                  </a:cubicBezTo>
                  <a:cubicBezTo>
                    <a:pt x="350" y="776"/>
                    <a:pt x="466" y="714"/>
                    <a:pt x="420" y="590"/>
                  </a:cubicBezTo>
                  <a:cubicBezTo>
                    <a:pt x="420" y="497"/>
                    <a:pt x="513" y="435"/>
                    <a:pt x="606" y="404"/>
                  </a:cubicBezTo>
                  <a:cubicBezTo>
                    <a:pt x="699" y="404"/>
                    <a:pt x="761" y="466"/>
                    <a:pt x="792" y="559"/>
                  </a:cubicBezTo>
                  <a:cubicBezTo>
                    <a:pt x="792" y="559"/>
                    <a:pt x="792" y="590"/>
                    <a:pt x="792" y="621"/>
                  </a:cubicBezTo>
                  <a:cubicBezTo>
                    <a:pt x="792" y="714"/>
                    <a:pt x="885" y="807"/>
                    <a:pt x="978" y="807"/>
                  </a:cubicBezTo>
                  <a:lnTo>
                    <a:pt x="1009" y="807"/>
                  </a:lnTo>
                  <a:cubicBezTo>
                    <a:pt x="1133" y="807"/>
                    <a:pt x="1226" y="714"/>
                    <a:pt x="1226" y="590"/>
                  </a:cubicBezTo>
                  <a:cubicBezTo>
                    <a:pt x="1226" y="528"/>
                    <a:pt x="1226" y="466"/>
                    <a:pt x="1195" y="404"/>
                  </a:cubicBezTo>
                  <a:cubicBezTo>
                    <a:pt x="1102" y="156"/>
                    <a:pt x="885" y="1"/>
                    <a:pt x="63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37"/>
          <p:cNvGrpSpPr/>
          <p:nvPr/>
        </p:nvGrpSpPr>
        <p:grpSpPr>
          <a:xfrm>
            <a:off x="1049170" y="3009830"/>
            <a:ext cx="336436" cy="375743"/>
            <a:chOff x="6435502" y="3365453"/>
            <a:chExt cx="336436" cy="375743"/>
          </a:xfrm>
        </p:grpSpPr>
        <p:sp>
          <p:nvSpPr>
            <p:cNvPr id="580" name="Google Shape;580;p37"/>
            <p:cNvSpPr/>
            <p:nvPr/>
          </p:nvSpPr>
          <p:spPr>
            <a:xfrm>
              <a:off x="6473162" y="3365453"/>
              <a:ext cx="252752" cy="125526"/>
            </a:xfrm>
            <a:custGeom>
              <a:avLst/>
              <a:gdLst/>
              <a:ahLst/>
              <a:cxnLst/>
              <a:rect l="l" t="t" r="r" b="b"/>
              <a:pathLst>
                <a:path w="9369" h="4653" extrusionOk="0">
                  <a:moveTo>
                    <a:pt x="3971" y="0"/>
                  </a:moveTo>
                  <a:cubicBezTo>
                    <a:pt x="3878" y="0"/>
                    <a:pt x="3785" y="0"/>
                    <a:pt x="3723" y="31"/>
                  </a:cubicBezTo>
                  <a:cubicBezTo>
                    <a:pt x="3320" y="124"/>
                    <a:pt x="2979" y="403"/>
                    <a:pt x="2855" y="807"/>
                  </a:cubicBezTo>
                  <a:cubicBezTo>
                    <a:pt x="2855" y="869"/>
                    <a:pt x="2792" y="931"/>
                    <a:pt x="2761" y="962"/>
                  </a:cubicBezTo>
                  <a:cubicBezTo>
                    <a:pt x="2668" y="1024"/>
                    <a:pt x="2606" y="1055"/>
                    <a:pt x="2513" y="1055"/>
                  </a:cubicBezTo>
                  <a:cubicBezTo>
                    <a:pt x="1862" y="1055"/>
                    <a:pt x="1335" y="1582"/>
                    <a:pt x="1335" y="2234"/>
                  </a:cubicBezTo>
                  <a:cubicBezTo>
                    <a:pt x="1335" y="2389"/>
                    <a:pt x="1242" y="2544"/>
                    <a:pt x="1086" y="2606"/>
                  </a:cubicBezTo>
                  <a:cubicBezTo>
                    <a:pt x="187" y="2916"/>
                    <a:pt x="1" y="4095"/>
                    <a:pt x="776" y="4653"/>
                  </a:cubicBezTo>
                  <a:lnTo>
                    <a:pt x="9089" y="4653"/>
                  </a:lnTo>
                  <a:cubicBezTo>
                    <a:pt x="9272" y="4440"/>
                    <a:pt x="9365" y="4197"/>
                    <a:pt x="9368" y="3924"/>
                  </a:cubicBezTo>
                  <a:lnTo>
                    <a:pt x="9368" y="3924"/>
                  </a:lnTo>
                  <a:cubicBezTo>
                    <a:pt x="9369" y="3929"/>
                    <a:pt x="9369" y="3934"/>
                    <a:pt x="9369" y="3940"/>
                  </a:cubicBezTo>
                  <a:lnTo>
                    <a:pt x="9369" y="3909"/>
                  </a:lnTo>
                  <a:cubicBezTo>
                    <a:pt x="9369" y="3914"/>
                    <a:pt x="9369" y="3919"/>
                    <a:pt x="9368" y="3924"/>
                  </a:cubicBezTo>
                  <a:lnTo>
                    <a:pt x="9368" y="3924"/>
                  </a:lnTo>
                  <a:cubicBezTo>
                    <a:pt x="9363" y="3496"/>
                    <a:pt x="9147" y="3130"/>
                    <a:pt x="8779" y="2916"/>
                  </a:cubicBezTo>
                  <a:cubicBezTo>
                    <a:pt x="8624" y="2823"/>
                    <a:pt x="8500" y="2637"/>
                    <a:pt x="8500" y="2451"/>
                  </a:cubicBezTo>
                  <a:cubicBezTo>
                    <a:pt x="8500" y="1830"/>
                    <a:pt x="8004" y="1303"/>
                    <a:pt x="7352" y="1303"/>
                  </a:cubicBezTo>
                  <a:cubicBezTo>
                    <a:pt x="7259" y="1303"/>
                    <a:pt x="7197" y="1241"/>
                    <a:pt x="7166" y="1179"/>
                  </a:cubicBezTo>
                  <a:cubicBezTo>
                    <a:pt x="6980" y="714"/>
                    <a:pt x="6577" y="434"/>
                    <a:pt x="6081" y="434"/>
                  </a:cubicBezTo>
                  <a:cubicBezTo>
                    <a:pt x="5832" y="434"/>
                    <a:pt x="5584" y="527"/>
                    <a:pt x="5367" y="683"/>
                  </a:cubicBezTo>
                  <a:cubicBezTo>
                    <a:pt x="5315" y="734"/>
                    <a:pt x="5253" y="759"/>
                    <a:pt x="5193" y="759"/>
                  </a:cubicBezTo>
                  <a:cubicBezTo>
                    <a:pt x="5109" y="759"/>
                    <a:pt x="5031" y="711"/>
                    <a:pt x="4995" y="621"/>
                  </a:cubicBezTo>
                  <a:cubicBezTo>
                    <a:pt x="4778" y="248"/>
                    <a:pt x="4405" y="0"/>
                    <a:pt x="3971" y="0"/>
                  </a:cubicBezTo>
                  <a:close/>
                </a:path>
              </a:pathLst>
            </a:custGeom>
            <a:solidFill>
              <a:srgbClr val="AAC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6473998" y="3391378"/>
              <a:ext cx="101301" cy="99601"/>
            </a:xfrm>
            <a:custGeom>
              <a:avLst/>
              <a:gdLst/>
              <a:ahLst/>
              <a:cxnLst/>
              <a:rect l="l" t="t" r="r" b="b"/>
              <a:pathLst>
                <a:path w="3755" h="3692" extrusionOk="0">
                  <a:moveTo>
                    <a:pt x="2761" y="1"/>
                  </a:moveTo>
                  <a:lnTo>
                    <a:pt x="2761" y="1"/>
                  </a:lnTo>
                  <a:cubicBezTo>
                    <a:pt x="2699" y="63"/>
                    <a:pt x="2606" y="94"/>
                    <a:pt x="2513" y="94"/>
                  </a:cubicBezTo>
                  <a:cubicBezTo>
                    <a:pt x="1862" y="94"/>
                    <a:pt x="1335" y="590"/>
                    <a:pt x="1335" y="1241"/>
                  </a:cubicBezTo>
                  <a:cubicBezTo>
                    <a:pt x="1366" y="1428"/>
                    <a:pt x="1242" y="1583"/>
                    <a:pt x="1086" y="1645"/>
                  </a:cubicBezTo>
                  <a:cubicBezTo>
                    <a:pt x="187" y="1924"/>
                    <a:pt x="1" y="3134"/>
                    <a:pt x="776" y="3692"/>
                  </a:cubicBezTo>
                  <a:lnTo>
                    <a:pt x="3754" y="3692"/>
                  </a:lnTo>
                  <a:lnTo>
                    <a:pt x="3723" y="3661"/>
                  </a:lnTo>
                  <a:cubicBezTo>
                    <a:pt x="2451" y="2699"/>
                    <a:pt x="2513" y="1086"/>
                    <a:pt x="2761" y="1"/>
                  </a:cubicBez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6481525" y="3513559"/>
              <a:ext cx="246062" cy="227636"/>
            </a:xfrm>
            <a:custGeom>
              <a:avLst/>
              <a:gdLst/>
              <a:ahLst/>
              <a:cxnLst/>
              <a:rect l="l" t="t" r="r" b="b"/>
              <a:pathLst>
                <a:path w="9121" h="8438" extrusionOk="0">
                  <a:moveTo>
                    <a:pt x="1" y="1"/>
                  </a:moveTo>
                  <a:lnTo>
                    <a:pt x="1" y="7166"/>
                  </a:lnTo>
                  <a:cubicBezTo>
                    <a:pt x="1" y="7879"/>
                    <a:pt x="559" y="8438"/>
                    <a:pt x="1273" y="8438"/>
                  </a:cubicBezTo>
                  <a:lnTo>
                    <a:pt x="7849" y="8438"/>
                  </a:lnTo>
                  <a:cubicBezTo>
                    <a:pt x="8562" y="8438"/>
                    <a:pt x="9121" y="7879"/>
                    <a:pt x="9121" y="7166"/>
                  </a:cubicBezTo>
                  <a:lnTo>
                    <a:pt x="9121" y="1"/>
                  </a:lnTo>
                  <a:close/>
                </a:path>
              </a:pathLst>
            </a:custGeom>
            <a:solidFill>
              <a:srgbClr val="FFF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6481525" y="3513559"/>
              <a:ext cx="244389" cy="227636"/>
            </a:xfrm>
            <a:custGeom>
              <a:avLst/>
              <a:gdLst/>
              <a:ahLst/>
              <a:cxnLst/>
              <a:rect l="l" t="t" r="r" b="b"/>
              <a:pathLst>
                <a:path w="9059" h="8438" extrusionOk="0">
                  <a:moveTo>
                    <a:pt x="1" y="1"/>
                  </a:moveTo>
                  <a:lnTo>
                    <a:pt x="1" y="7166"/>
                  </a:lnTo>
                  <a:cubicBezTo>
                    <a:pt x="1" y="7879"/>
                    <a:pt x="590" y="8438"/>
                    <a:pt x="1273" y="8438"/>
                  </a:cubicBezTo>
                  <a:lnTo>
                    <a:pt x="4654" y="8438"/>
                  </a:lnTo>
                  <a:cubicBezTo>
                    <a:pt x="994" y="5615"/>
                    <a:pt x="1645" y="2730"/>
                    <a:pt x="1955" y="1769"/>
                  </a:cubicBezTo>
                  <a:cubicBezTo>
                    <a:pt x="1986" y="1614"/>
                    <a:pt x="2141" y="1489"/>
                    <a:pt x="2327" y="1489"/>
                  </a:cubicBezTo>
                  <a:lnTo>
                    <a:pt x="3010" y="1489"/>
                  </a:lnTo>
                  <a:cubicBezTo>
                    <a:pt x="3196" y="1489"/>
                    <a:pt x="3351" y="1614"/>
                    <a:pt x="3413" y="1769"/>
                  </a:cubicBezTo>
                  <a:cubicBezTo>
                    <a:pt x="3444" y="1955"/>
                    <a:pt x="3537" y="2110"/>
                    <a:pt x="3661" y="2234"/>
                  </a:cubicBezTo>
                  <a:lnTo>
                    <a:pt x="3847" y="2420"/>
                  </a:lnTo>
                  <a:cubicBezTo>
                    <a:pt x="4535" y="2515"/>
                    <a:pt x="5204" y="2555"/>
                    <a:pt x="5882" y="2555"/>
                  </a:cubicBezTo>
                  <a:cubicBezTo>
                    <a:pt x="6092" y="2555"/>
                    <a:pt x="6303" y="2551"/>
                    <a:pt x="6515" y="2544"/>
                  </a:cubicBezTo>
                  <a:cubicBezTo>
                    <a:pt x="6703" y="2678"/>
                    <a:pt x="6919" y="2743"/>
                    <a:pt x="7135" y="2743"/>
                  </a:cubicBezTo>
                  <a:cubicBezTo>
                    <a:pt x="7418" y="2743"/>
                    <a:pt x="7700" y="2631"/>
                    <a:pt x="7911" y="2420"/>
                  </a:cubicBezTo>
                  <a:lnTo>
                    <a:pt x="8097" y="2234"/>
                  </a:lnTo>
                  <a:cubicBezTo>
                    <a:pt x="8221" y="2110"/>
                    <a:pt x="8314" y="1955"/>
                    <a:pt x="8376" y="1769"/>
                  </a:cubicBezTo>
                  <a:cubicBezTo>
                    <a:pt x="8407" y="1614"/>
                    <a:pt x="8562" y="1489"/>
                    <a:pt x="8748" y="1489"/>
                  </a:cubicBezTo>
                  <a:lnTo>
                    <a:pt x="9059" y="1489"/>
                  </a:lnTo>
                  <a:lnTo>
                    <a:pt x="9059" y="1"/>
                  </a:lnTo>
                  <a:close/>
                </a:path>
              </a:pathLst>
            </a:custGeom>
            <a:solidFill>
              <a:srgbClr val="FFE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7"/>
            <p:cNvSpPr/>
            <p:nvPr/>
          </p:nvSpPr>
          <p:spPr>
            <a:xfrm>
              <a:off x="6446400" y="3501851"/>
              <a:ext cx="320520" cy="125553"/>
            </a:xfrm>
            <a:custGeom>
              <a:avLst/>
              <a:gdLst/>
              <a:ahLst/>
              <a:cxnLst/>
              <a:rect l="l" t="t" r="r" b="b"/>
              <a:pathLst>
                <a:path w="11881" h="4654" extrusionOk="0">
                  <a:moveTo>
                    <a:pt x="248" y="0"/>
                  </a:moveTo>
                  <a:cubicBezTo>
                    <a:pt x="124" y="0"/>
                    <a:pt x="31" y="93"/>
                    <a:pt x="0" y="217"/>
                  </a:cubicBezTo>
                  <a:lnTo>
                    <a:pt x="0" y="1644"/>
                  </a:lnTo>
                  <a:cubicBezTo>
                    <a:pt x="31" y="3288"/>
                    <a:pt x="3164" y="4622"/>
                    <a:pt x="3164" y="4622"/>
                  </a:cubicBezTo>
                  <a:lnTo>
                    <a:pt x="8717" y="4622"/>
                  </a:lnTo>
                  <a:lnTo>
                    <a:pt x="8748" y="4653"/>
                  </a:lnTo>
                  <a:cubicBezTo>
                    <a:pt x="10423" y="4653"/>
                    <a:pt x="11818" y="3319"/>
                    <a:pt x="11881" y="1644"/>
                  </a:cubicBezTo>
                  <a:lnTo>
                    <a:pt x="11881" y="217"/>
                  </a:lnTo>
                  <a:cubicBezTo>
                    <a:pt x="11849" y="93"/>
                    <a:pt x="11756" y="0"/>
                    <a:pt x="11663" y="0"/>
                  </a:cubicBezTo>
                  <a:cubicBezTo>
                    <a:pt x="11539" y="0"/>
                    <a:pt x="11446" y="93"/>
                    <a:pt x="11446" y="217"/>
                  </a:cubicBezTo>
                  <a:lnTo>
                    <a:pt x="11446" y="1644"/>
                  </a:lnTo>
                  <a:cubicBezTo>
                    <a:pt x="11446" y="3071"/>
                    <a:pt x="8748" y="4219"/>
                    <a:pt x="8748" y="4219"/>
                  </a:cubicBezTo>
                  <a:lnTo>
                    <a:pt x="3164" y="4219"/>
                  </a:lnTo>
                  <a:cubicBezTo>
                    <a:pt x="3164" y="4219"/>
                    <a:pt x="434" y="3071"/>
                    <a:pt x="434" y="1644"/>
                  </a:cubicBezTo>
                  <a:lnTo>
                    <a:pt x="434" y="217"/>
                  </a:lnTo>
                  <a:cubicBezTo>
                    <a:pt x="465" y="93"/>
                    <a:pt x="341" y="0"/>
                    <a:pt x="248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7"/>
            <p:cNvSpPr/>
            <p:nvPr/>
          </p:nvSpPr>
          <p:spPr>
            <a:xfrm>
              <a:off x="6435502" y="3490979"/>
              <a:ext cx="336436" cy="34315"/>
            </a:xfrm>
            <a:custGeom>
              <a:avLst/>
              <a:gdLst/>
              <a:ahLst/>
              <a:cxnLst/>
              <a:rect l="l" t="t" r="r" b="b"/>
              <a:pathLst>
                <a:path w="12471" h="1272" extrusionOk="0">
                  <a:moveTo>
                    <a:pt x="435" y="0"/>
                  </a:moveTo>
                  <a:cubicBezTo>
                    <a:pt x="187" y="0"/>
                    <a:pt x="1" y="186"/>
                    <a:pt x="1" y="403"/>
                  </a:cubicBezTo>
                  <a:lnTo>
                    <a:pt x="1" y="838"/>
                  </a:lnTo>
                  <a:cubicBezTo>
                    <a:pt x="1" y="1086"/>
                    <a:pt x="187" y="1272"/>
                    <a:pt x="435" y="1272"/>
                  </a:cubicBezTo>
                  <a:lnTo>
                    <a:pt x="12067" y="1272"/>
                  </a:lnTo>
                  <a:cubicBezTo>
                    <a:pt x="12285" y="1272"/>
                    <a:pt x="12471" y="1086"/>
                    <a:pt x="12471" y="838"/>
                  </a:cubicBezTo>
                  <a:lnTo>
                    <a:pt x="12471" y="403"/>
                  </a:lnTo>
                  <a:cubicBezTo>
                    <a:pt x="12471" y="186"/>
                    <a:pt x="12285" y="0"/>
                    <a:pt x="12067" y="0"/>
                  </a:cubicBez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7"/>
            <p:cNvSpPr/>
            <p:nvPr/>
          </p:nvSpPr>
          <p:spPr>
            <a:xfrm>
              <a:off x="6643876" y="3682546"/>
              <a:ext cx="41869" cy="36555"/>
            </a:xfrm>
            <a:custGeom>
              <a:avLst/>
              <a:gdLst/>
              <a:ahLst/>
              <a:cxnLst/>
              <a:rect l="l" t="t" r="r" b="b"/>
              <a:pathLst>
                <a:path w="1552" h="1355" extrusionOk="0">
                  <a:moveTo>
                    <a:pt x="777" y="0"/>
                  </a:moveTo>
                  <a:cubicBezTo>
                    <a:pt x="398" y="0"/>
                    <a:pt x="60" y="273"/>
                    <a:pt x="1" y="685"/>
                  </a:cubicBezTo>
                  <a:cubicBezTo>
                    <a:pt x="1" y="1083"/>
                    <a:pt x="331" y="1354"/>
                    <a:pt x="690" y="1354"/>
                  </a:cubicBezTo>
                  <a:cubicBezTo>
                    <a:pt x="834" y="1354"/>
                    <a:pt x="984" y="1310"/>
                    <a:pt x="1117" y="1212"/>
                  </a:cubicBezTo>
                  <a:cubicBezTo>
                    <a:pt x="1552" y="840"/>
                    <a:pt x="1397" y="126"/>
                    <a:pt x="838" y="2"/>
                  </a:cubicBezTo>
                  <a:cubicBezTo>
                    <a:pt x="818" y="1"/>
                    <a:pt x="797" y="0"/>
                    <a:pt x="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7"/>
            <p:cNvSpPr/>
            <p:nvPr/>
          </p:nvSpPr>
          <p:spPr>
            <a:xfrm>
              <a:off x="6520858" y="3682546"/>
              <a:ext cx="41869" cy="36555"/>
            </a:xfrm>
            <a:custGeom>
              <a:avLst/>
              <a:gdLst/>
              <a:ahLst/>
              <a:cxnLst/>
              <a:rect l="l" t="t" r="r" b="b"/>
              <a:pathLst>
                <a:path w="1552" h="1355" extrusionOk="0">
                  <a:moveTo>
                    <a:pt x="777" y="0"/>
                  </a:moveTo>
                  <a:cubicBezTo>
                    <a:pt x="398" y="0"/>
                    <a:pt x="60" y="273"/>
                    <a:pt x="1" y="685"/>
                  </a:cubicBezTo>
                  <a:cubicBezTo>
                    <a:pt x="1" y="1083"/>
                    <a:pt x="347" y="1354"/>
                    <a:pt x="704" y="1354"/>
                  </a:cubicBezTo>
                  <a:cubicBezTo>
                    <a:pt x="847" y="1354"/>
                    <a:pt x="993" y="1310"/>
                    <a:pt x="1118" y="1212"/>
                  </a:cubicBezTo>
                  <a:cubicBezTo>
                    <a:pt x="1552" y="840"/>
                    <a:pt x="1397" y="126"/>
                    <a:pt x="838" y="2"/>
                  </a:cubicBezTo>
                  <a:cubicBezTo>
                    <a:pt x="818" y="1"/>
                    <a:pt x="798" y="0"/>
                    <a:pt x="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7"/>
            <p:cNvSpPr/>
            <p:nvPr/>
          </p:nvSpPr>
          <p:spPr>
            <a:xfrm>
              <a:off x="6532594" y="3416359"/>
              <a:ext cx="40196" cy="34477"/>
            </a:xfrm>
            <a:custGeom>
              <a:avLst/>
              <a:gdLst/>
              <a:ahLst/>
              <a:cxnLst/>
              <a:rect l="l" t="t" r="r" b="b"/>
              <a:pathLst>
                <a:path w="1490" h="1278" extrusionOk="0">
                  <a:moveTo>
                    <a:pt x="634" y="1"/>
                  </a:moveTo>
                  <a:cubicBezTo>
                    <a:pt x="309" y="1"/>
                    <a:pt x="0" y="250"/>
                    <a:pt x="0" y="626"/>
                  </a:cubicBezTo>
                  <a:cubicBezTo>
                    <a:pt x="0" y="998"/>
                    <a:pt x="279" y="1277"/>
                    <a:pt x="620" y="1277"/>
                  </a:cubicBezTo>
                  <a:cubicBezTo>
                    <a:pt x="1210" y="1277"/>
                    <a:pt x="1489" y="595"/>
                    <a:pt x="1086" y="191"/>
                  </a:cubicBezTo>
                  <a:cubicBezTo>
                    <a:pt x="954" y="60"/>
                    <a:pt x="792" y="1"/>
                    <a:pt x="634" y="1"/>
                  </a:cubicBezTo>
                  <a:close/>
                </a:path>
              </a:pathLst>
            </a:custGeom>
            <a:solidFill>
              <a:srgbClr val="699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7"/>
            <p:cNvSpPr/>
            <p:nvPr/>
          </p:nvSpPr>
          <p:spPr>
            <a:xfrm>
              <a:off x="6468981" y="3479244"/>
              <a:ext cx="281510" cy="62831"/>
            </a:xfrm>
            <a:custGeom>
              <a:avLst/>
              <a:gdLst/>
              <a:ahLst/>
              <a:cxnLst/>
              <a:rect l="l" t="t" r="r" b="b"/>
              <a:pathLst>
                <a:path w="10435" h="2329" extrusionOk="0">
                  <a:moveTo>
                    <a:pt x="1210" y="1"/>
                  </a:moveTo>
                  <a:cubicBezTo>
                    <a:pt x="621" y="1"/>
                    <a:pt x="94" y="466"/>
                    <a:pt x="63" y="1086"/>
                  </a:cubicBezTo>
                  <a:cubicBezTo>
                    <a:pt x="1" y="1738"/>
                    <a:pt x="559" y="2327"/>
                    <a:pt x="1210" y="2327"/>
                  </a:cubicBezTo>
                  <a:lnTo>
                    <a:pt x="8810" y="2327"/>
                  </a:lnTo>
                  <a:cubicBezTo>
                    <a:pt x="8831" y="2328"/>
                    <a:pt x="8851" y="2328"/>
                    <a:pt x="8871" y="2328"/>
                  </a:cubicBezTo>
                  <a:cubicBezTo>
                    <a:pt x="10363" y="2328"/>
                    <a:pt x="10434" y="62"/>
                    <a:pt x="8934" y="1"/>
                  </a:cubicBezTo>
                  <a:close/>
                </a:path>
              </a:pathLst>
            </a:custGeom>
            <a:solidFill>
              <a:srgbClr val="FFE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6572763" y="3479244"/>
              <a:ext cx="136425" cy="62804"/>
            </a:xfrm>
            <a:custGeom>
              <a:avLst/>
              <a:gdLst/>
              <a:ahLst/>
              <a:cxnLst/>
              <a:rect l="l" t="t" r="r" b="b"/>
              <a:pathLst>
                <a:path w="5057" h="2328" extrusionOk="0">
                  <a:moveTo>
                    <a:pt x="0" y="1"/>
                  </a:moveTo>
                  <a:lnTo>
                    <a:pt x="0" y="2327"/>
                  </a:lnTo>
                  <a:lnTo>
                    <a:pt x="5056" y="2327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FFD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7"/>
            <p:cNvSpPr/>
            <p:nvPr/>
          </p:nvSpPr>
          <p:spPr>
            <a:xfrm>
              <a:off x="6589489" y="3467536"/>
              <a:ext cx="102946" cy="102541"/>
            </a:xfrm>
            <a:custGeom>
              <a:avLst/>
              <a:gdLst/>
              <a:ahLst/>
              <a:cxnLst/>
              <a:rect l="l" t="t" r="r" b="b"/>
              <a:pathLst>
                <a:path w="3816" h="3801" extrusionOk="0">
                  <a:moveTo>
                    <a:pt x="404" y="0"/>
                  </a:moveTo>
                  <a:cubicBezTo>
                    <a:pt x="187" y="0"/>
                    <a:pt x="0" y="187"/>
                    <a:pt x="0" y="435"/>
                  </a:cubicBezTo>
                  <a:lnTo>
                    <a:pt x="0" y="3164"/>
                  </a:lnTo>
                  <a:cubicBezTo>
                    <a:pt x="0" y="3288"/>
                    <a:pt x="31" y="3382"/>
                    <a:pt x="124" y="3475"/>
                  </a:cubicBezTo>
                  <a:lnTo>
                    <a:pt x="311" y="3661"/>
                  </a:lnTo>
                  <a:cubicBezTo>
                    <a:pt x="404" y="3754"/>
                    <a:pt x="520" y="3800"/>
                    <a:pt x="636" y="3800"/>
                  </a:cubicBezTo>
                  <a:cubicBezTo>
                    <a:pt x="753" y="3800"/>
                    <a:pt x="869" y="3754"/>
                    <a:pt x="962" y="3661"/>
                  </a:cubicBezTo>
                  <a:cubicBezTo>
                    <a:pt x="1040" y="3568"/>
                    <a:pt x="1148" y="3521"/>
                    <a:pt x="1261" y="3521"/>
                  </a:cubicBezTo>
                  <a:cubicBezTo>
                    <a:pt x="1373" y="3521"/>
                    <a:pt x="1489" y="3568"/>
                    <a:pt x="1582" y="3661"/>
                  </a:cubicBezTo>
                  <a:cubicBezTo>
                    <a:pt x="1675" y="3754"/>
                    <a:pt x="1792" y="3800"/>
                    <a:pt x="1904" y="3800"/>
                  </a:cubicBezTo>
                  <a:cubicBezTo>
                    <a:pt x="2017" y="3800"/>
                    <a:pt x="2125" y="3754"/>
                    <a:pt x="2203" y="3661"/>
                  </a:cubicBezTo>
                  <a:cubicBezTo>
                    <a:pt x="2296" y="3568"/>
                    <a:pt x="2420" y="3537"/>
                    <a:pt x="2544" y="3537"/>
                  </a:cubicBezTo>
                  <a:cubicBezTo>
                    <a:pt x="2668" y="3537"/>
                    <a:pt x="2761" y="3568"/>
                    <a:pt x="2854" y="3661"/>
                  </a:cubicBezTo>
                  <a:cubicBezTo>
                    <a:pt x="2947" y="3754"/>
                    <a:pt x="3064" y="3800"/>
                    <a:pt x="3176" y="3800"/>
                  </a:cubicBezTo>
                  <a:cubicBezTo>
                    <a:pt x="3288" y="3800"/>
                    <a:pt x="3397" y="3754"/>
                    <a:pt x="3475" y="3661"/>
                  </a:cubicBezTo>
                  <a:lnTo>
                    <a:pt x="3692" y="3475"/>
                  </a:lnTo>
                  <a:cubicBezTo>
                    <a:pt x="3754" y="3382"/>
                    <a:pt x="3816" y="3288"/>
                    <a:pt x="3816" y="3164"/>
                  </a:cubicBezTo>
                  <a:lnTo>
                    <a:pt x="3816" y="435"/>
                  </a:lnTo>
                  <a:cubicBezTo>
                    <a:pt x="3816" y="187"/>
                    <a:pt x="3630" y="0"/>
                    <a:pt x="3382" y="0"/>
                  </a:cubicBezTo>
                  <a:close/>
                </a:path>
              </a:pathLst>
            </a:custGeom>
            <a:solidFill>
              <a:srgbClr val="76D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7"/>
            <p:cNvSpPr/>
            <p:nvPr/>
          </p:nvSpPr>
          <p:spPr>
            <a:xfrm>
              <a:off x="6543681" y="3603934"/>
              <a:ext cx="120320" cy="34369"/>
            </a:xfrm>
            <a:custGeom>
              <a:avLst/>
              <a:gdLst/>
              <a:ahLst/>
              <a:cxnLst/>
              <a:rect l="l" t="t" r="r" b="b"/>
              <a:pathLst>
                <a:path w="4460" h="1274" extrusionOk="0">
                  <a:moveTo>
                    <a:pt x="861" y="1"/>
                  </a:moveTo>
                  <a:cubicBezTo>
                    <a:pt x="675" y="1"/>
                    <a:pt x="520" y="94"/>
                    <a:pt x="396" y="187"/>
                  </a:cubicBezTo>
                  <a:cubicBezTo>
                    <a:pt x="1" y="581"/>
                    <a:pt x="290" y="1273"/>
                    <a:pt x="826" y="1273"/>
                  </a:cubicBezTo>
                  <a:cubicBezTo>
                    <a:pt x="837" y="1273"/>
                    <a:pt x="849" y="1273"/>
                    <a:pt x="861" y="1272"/>
                  </a:cubicBezTo>
                  <a:lnTo>
                    <a:pt x="3808" y="1272"/>
                  </a:lnTo>
                  <a:cubicBezTo>
                    <a:pt x="4149" y="1272"/>
                    <a:pt x="4459" y="993"/>
                    <a:pt x="4459" y="652"/>
                  </a:cubicBezTo>
                  <a:cubicBezTo>
                    <a:pt x="4459" y="280"/>
                    <a:pt x="4149" y="1"/>
                    <a:pt x="3808" y="1"/>
                  </a:cubicBez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6577781" y="3679255"/>
              <a:ext cx="32643" cy="21771"/>
            </a:xfrm>
            <a:custGeom>
              <a:avLst/>
              <a:gdLst/>
              <a:ahLst/>
              <a:cxnLst/>
              <a:rect l="l" t="t" r="r" b="b"/>
              <a:pathLst>
                <a:path w="1210" h="807" extrusionOk="0">
                  <a:moveTo>
                    <a:pt x="186" y="0"/>
                  </a:moveTo>
                  <a:cubicBezTo>
                    <a:pt x="93" y="0"/>
                    <a:pt x="0" y="93"/>
                    <a:pt x="0" y="217"/>
                  </a:cubicBezTo>
                  <a:cubicBezTo>
                    <a:pt x="0" y="528"/>
                    <a:pt x="248" y="807"/>
                    <a:pt x="590" y="807"/>
                  </a:cubicBezTo>
                  <a:cubicBezTo>
                    <a:pt x="931" y="807"/>
                    <a:pt x="1210" y="528"/>
                    <a:pt x="1210" y="217"/>
                  </a:cubicBezTo>
                  <a:cubicBezTo>
                    <a:pt x="1210" y="93"/>
                    <a:pt x="1117" y="0"/>
                    <a:pt x="993" y="0"/>
                  </a:cubicBezTo>
                  <a:cubicBezTo>
                    <a:pt x="900" y="0"/>
                    <a:pt x="807" y="93"/>
                    <a:pt x="807" y="217"/>
                  </a:cubicBezTo>
                  <a:cubicBezTo>
                    <a:pt x="807" y="310"/>
                    <a:pt x="714" y="404"/>
                    <a:pt x="590" y="404"/>
                  </a:cubicBezTo>
                  <a:cubicBezTo>
                    <a:pt x="496" y="404"/>
                    <a:pt x="403" y="310"/>
                    <a:pt x="403" y="217"/>
                  </a:cubicBezTo>
                  <a:cubicBezTo>
                    <a:pt x="403" y="93"/>
                    <a:pt x="310" y="0"/>
                    <a:pt x="18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7"/>
            <p:cNvSpPr/>
            <p:nvPr/>
          </p:nvSpPr>
          <p:spPr>
            <a:xfrm>
              <a:off x="6599525" y="3679255"/>
              <a:ext cx="32670" cy="21771"/>
            </a:xfrm>
            <a:custGeom>
              <a:avLst/>
              <a:gdLst/>
              <a:ahLst/>
              <a:cxnLst/>
              <a:rect l="l" t="t" r="r" b="b"/>
              <a:pathLst>
                <a:path w="1211" h="807" extrusionOk="0">
                  <a:moveTo>
                    <a:pt x="187" y="0"/>
                  </a:moveTo>
                  <a:cubicBezTo>
                    <a:pt x="94" y="0"/>
                    <a:pt x="1" y="93"/>
                    <a:pt x="1" y="217"/>
                  </a:cubicBezTo>
                  <a:cubicBezTo>
                    <a:pt x="1" y="528"/>
                    <a:pt x="280" y="807"/>
                    <a:pt x="590" y="807"/>
                  </a:cubicBezTo>
                  <a:cubicBezTo>
                    <a:pt x="931" y="807"/>
                    <a:pt x="1179" y="528"/>
                    <a:pt x="1179" y="217"/>
                  </a:cubicBezTo>
                  <a:cubicBezTo>
                    <a:pt x="1210" y="93"/>
                    <a:pt x="1102" y="31"/>
                    <a:pt x="989" y="31"/>
                  </a:cubicBezTo>
                  <a:cubicBezTo>
                    <a:pt x="877" y="31"/>
                    <a:pt x="761" y="93"/>
                    <a:pt x="776" y="217"/>
                  </a:cubicBezTo>
                  <a:cubicBezTo>
                    <a:pt x="761" y="310"/>
                    <a:pt x="683" y="357"/>
                    <a:pt x="602" y="357"/>
                  </a:cubicBezTo>
                  <a:cubicBezTo>
                    <a:pt x="520" y="357"/>
                    <a:pt x="435" y="310"/>
                    <a:pt x="404" y="217"/>
                  </a:cubicBezTo>
                  <a:cubicBezTo>
                    <a:pt x="404" y="93"/>
                    <a:pt x="311" y="0"/>
                    <a:pt x="18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7"/>
            <p:cNvSpPr/>
            <p:nvPr/>
          </p:nvSpPr>
          <p:spPr>
            <a:xfrm>
              <a:off x="6540957" y="3662097"/>
              <a:ext cx="34342" cy="18857"/>
            </a:xfrm>
            <a:custGeom>
              <a:avLst/>
              <a:gdLst/>
              <a:ahLst/>
              <a:cxnLst/>
              <a:rect l="l" t="t" r="r" b="b"/>
              <a:pathLst>
                <a:path w="1273" h="699" extrusionOk="0">
                  <a:moveTo>
                    <a:pt x="636" y="0"/>
                  </a:moveTo>
                  <a:cubicBezTo>
                    <a:pt x="318" y="0"/>
                    <a:pt x="0" y="171"/>
                    <a:pt x="62" y="512"/>
                  </a:cubicBezTo>
                  <a:cubicBezTo>
                    <a:pt x="62" y="605"/>
                    <a:pt x="155" y="698"/>
                    <a:pt x="248" y="698"/>
                  </a:cubicBezTo>
                  <a:cubicBezTo>
                    <a:pt x="373" y="698"/>
                    <a:pt x="466" y="605"/>
                    <a:pt x="466" y="512"/>
                  </a:cubicBezTo>
                  <a:cubicBezTo>
                    <a:pt x="466" y="388"/>
                    <a:pt x="559" y="326"/>
                    <a:pt x="652" y="326"/>
                  </a:cubicBezTo>
                  <a:cubicBezTo>
                    <a:pt x="745" y="326"/>
                    <a:pt x="838" y="388"/>
                    <a:pt x="838" y="512"/>
                  </a:cubicBezTo>
                  <a:cubicBezTo>
                    <a:pt x="838" y="605"/>
                    <a:pt x="931" y="698"/>
                    <a:pt x="1024" y="698"/>
                  </a:cubicBezTo>
                  <a:cubicBezTo>
                    <a:pt x="1117" y="698"/>
                    <a:pt x="1210" y="605"/>
                    <a:pt x="1210" y="512"/>
                  </a:cubicBezTo>
                  <a:cubicBezTo>
                    <a:pt x="1272" y="171"/>
                    <a:pt x="954" y="0"/>
                    <a:pt x="63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6635513" y="3662718"/>
              <a:ext cx="30997" cy="18237"/>
            </a:xfrm>
            <a:custGeom>
              <a:avLst/>
              <a:gdLst/>
              <a:ahLst/>
              <a:cxnLst/>
              <a:rect l="l" t="t" r="r" b="b"/>
              <a:pathLst>
                <a:path w="1149" h="676" extrusionOk="0">
                  <a:moveTo>
                    <a:pt x="574" y="1"/>
                  </a:moveTo>
                  <a:cubicBezTo>
                    <a:pt x="311" y="1"/>
                    <a:pt x="47" y="164"/>
                    <a:pt x="0" y="489"/>
                  </a:cubicBezTo>
                  <a:cubicBezTo>
                    <a:pt x="0" y="582"/>
                    <a:pt x="94" y="675"/>
                    <a:pt x="187" y="675"/>
                  </a:cubicBezTo>
                  <a:cubicBezTo>
                    <a:pt x="311" y="675"/>
                    <a:pt x="404" y="582"/>
                    <a:pt x="404" y="489"/>
                  </a:cubicBezTo>
                  <a:cubicBezTo>
                    <a:pt x="404" y="365"/>
                    <a:pt x="497" y="303"/>
                    <a:pt x="590" y="303"/>
                  </a:cubicBezTo>
                  <a:cubicBezTo>
                    <a:pt x="683" y="303"/>
                    <a:pt x="776" y="365"/>
                    <a:pt x="776" y="489"/>
                  </a:cubicBezTo>
                  <a:cubicBezTo>
                    <a:pt x="776" y="582"/>
                    <a:pt x="869" y="675"/>
                    <a:pt x="962" y="675"/>
                  </a:cubicBezTo>
                  <a:cubicBezTo>
                    <a:pt x="1086" y="675"/>
                    <a:pt x="1148" y="582"/>
                    <a:pt x="1148" y="489"/>
                  </a:cubicBezTo>
                  <a:cubicBezTo>
                    <a:pt x="1102" y="164"/>
                    <a:pt x="838" y="1"/>
                    <a:pt x="574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37"/>
          <p:cNvGrpSpPr/>
          <p:nvPr/>
        </p:nvGrpSpPr>
        <p:grpSpPr>
          <a:xfrm>
            <a:off x="1046823" y="3622209"/>
            <a:ext cx="353162" cy="375743"/>
            <a:chOff x="5629657" y="3365453"/>
            <a:chExt cx="353162" cy="375743"/>
          </a:xfrm>
        </p:grpSpPr>
        <p:sp>
          <p:nvSpPr>
            <p:cNvPr id="598" name="Google Shape;598;p37"/>
            <p:cNvSpPr/>
            <p:nvPr/>
          </p:nvSpPr>
          <p:spPr>
            <a:xfrm>
              <a:off x="5756856" y="3398905"/>
              <a:ext cx="225964" cy="194265"/>
            </a:xfrm>
            <a:custGeom>
              <a:avLst/>
              <a:gdLst/>
              <a:ahLst/>
              <a:cxnLst/>
              <a:rect l="l" t="t" r="r" b="b"/>
              <a:pathLst>
                <a:path w="8376" h="7201" extrusionOk="0">
                  <a:moveTo>
                    <a:pt x="3567" y="1273"/>
                  </a:moveTo>
                  <a:cubicBezTo>
                    <a:pt x="5646" y="1273"/>
                    <a:pt x="6700" y="3785"/>
                    <a:pt x="5211" y="5243"/>
                  </a:cubicBezTo>
                  <a:cubicBezTo>
                    <a:pt x="4739" y="5715"/>
                    <a:pt x="4156" y="5927"/>
                    <a:pt x="3584" y="5927"/>
                  </a:cubicBezTo>
                  <a:cubicBezTo>
                    <a:pt x="2389" y="5927"/>
                    <a:pt x="1241" y="5004"/>
                    <a:pt x="1241" y="3599"/>
                  </a:cubicBezTo>
                  <a:cubicBezTo>
                    <a:pt x="1241" y="2327"/>
                    <a:pt x="2296" y="1273"/>
                    <a:pt x="3567" y="1273"/>
                  </a:cubicBezTo>
                  <a:close/>
                  <a:moveTo>
                    <a:pt x="3567" y="1"/>
                  </a:moveTo>
                  <a:cubicBezTo>
                    <a:pt x="1613" y="1"/>
                    <a:pt x="0" y="1614"/>
                    <a:pt x="0" y="3599"/>
                  </a:cubicBezTo>
                  <a:cubicBezTo>
                    <a:pt x="0" y="5763"/>
                    <a:pt x="1764" y="7201"/>
                    <a:pt x="3606" y="7201"/>
                  </a:cubicBezTo>
                  <a:cubicBezTo>
                    <a:pt x="4484" y="7201"/>
                    <a:pt x="5380" y="6874"/>
                    <a:pt x="6111" y="6143"/>
                  </a:cubicBezTo>
                  <a:cubicBezTo>
                    <a:pt x="8375" y="3878"/>
                    <a:pt x="6762" y="1"/>
                    <a:pt x="3567" y="1"/>
                  </a:cubicBezTo>
                  <a:close/>
                </a:path>
              </a:pathLst>
            </a:custGeom>
            <a:solidFill>
              <a:srgbClr val="FFE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5629657" y="3365453"/>
              <a:ext cx="264460" cy="375743"/>
            </a:xfrm>
            <a:custGeom>
              <a:avLst/>
              <a:gdLst/>
              <a:ahLst/>
              <a:cxnLst/>
              <a:rect l="l" t="t" r="r" b="b"/>
              <a:pathLst>
                <a:path w="9803" h="13928" extrusionOk="0">
                  <a:moveTo>
                    <a:pt x="1954" y="0"/>
                  </a:moveTo>
                  <a:cubicBezTo>
                    <a:pt x="1582" y="0"/>
                    <a:pt x="1303" y="403"/>
                    <a:pt x="1458" y="776"/>
                  </a:cubicBezTo>
                  <a:lnTo>
                    <a:pt x="1799" y="1489"/>
                  </a:lnTo>
                  <a:cubicBezTo>
                    <a:pt x="2017" y="1923"/>
                    <a:pt x="1954" y="2451"/>
                    <a:pt x="1675" y="2823"/>
                  </a:cubicBezTo>
                  <a:cubicBezTo>
                    <a:pt x="559" y="4312"/>
                    <a:pt x="0" y="6142"/>
                    <a:pt x="62" y="8003"/>
                  </a:cubicBezTo>
                  <a:cubicBezTo>
                    <a:pt x="62" y="10236"/>
                    <a:pt x="838" y="12253"/>
                    <a:pt x="1985" y="13524"/>
                  </a:cubicBezTo>
                  <a:cubicBezTo>
                    <a:pt x="2203" y="13773"/>
                    <a:pt x="2544" y="13928"/>
                    <a:pt x="2885" y="13928"/>
                  </a:cubicBezTo>
                  <a:lnTo>
                    <a:pt x="6949" y="13928"/>
                  </a:lnTo>
                  <a:cubicBezTo>
                    <a:pt x="7290" y="13928"/>
                    <a:pt x="7631" y="13773"/>
                    <a:pt x="7848" y="13493"/>
                  </a:cubicBezTo>
                  <a:cubicBezTo>
                    <a:pt x="9027" y="12253"/>
                    <a:pt x="9771" y="10236"/>
                    <a:pt x="9771" y="8003"/>
                  </a:cubicBezTo>
                  <a:cubicBezTo>
                    <a:pt x="9802" y="6235"/>
                    <a:pt x="9275" y="4498"/>
                    <a:pt x="8313" y="3040"/>
                  </a:cubicBezTo>
                  <a:cubicBezTo>
                    <a:pt x="8158" y="2823"/>
                    <a:pt x="8065" y="2575"/>
                    <a:pt x="8065" y="2327"/>
                  </a:cubicBezTo>
                  <a:lnTo>
                    <a:pt x="8065" y="1272"/>
                  </a:lnTo>
                  <a:cubicBezTo>
                    <a:pt x="8065" y="558"/>
                    <a:pt x="7507" y="0"/>
                    <a:pt x="6793" y="0"/>
                  </a:cubicBezTo>
                  <a:close/>
                </a:path>
              </a:pathLst>
            </a:custGeom>
            <a:solidFill>
              <a:srgbClr val="FFF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5630493" y="3365453"/>
              <a:ext cx="147297" cy="375743"/>
            </a:xfrm>
            <a:custGeom>
              <a:avLst/>
              <a:gdLst/>
              <a:ahLst/>
              <a:cxnLst/>
              <a:rect l="l" t="t" r="r" b="b"/>
              <a:pathLst>
                <a:path w="5460" h="13928" extrusionOk="0">
                  <a:moveTo>
                    <a:pt x="1954" y="0"/>
                  </a:moveTo>
                  <a:cubicBezTo>
                    <a:pt x="1551" y="0"/>
                    <a:pt x="1303" y="403"/>
                    <a:pt x="1458" y="776"/>
                  </a:cubicBezTo>
                  <a:lnTo>
                    <a:pt x="1799" y="1489"/>
                  </a:lnTo>
                  <a:cubicBezTo>
                    <a:pt x="2017" y="1923"/>
                    <a:pt x="1954" y="2451"/>
                    <a:pt x="1644" y="2823"/>
                  </a:cubicBezTo>
                  <a:cubicBezTo>
                    <a:pt x="559" y="4312"/>
                    <a:pt x="0" y="6142"/>
                    <a:pt x="31" y="7972"/>
                  </a:cubicBezTo>
                  <a:cubicBezTo>
                    <a:pt x="31" y="10236"/>
                    <a:pt x="776" y="12222"/>
                    <a:pt x="1954" y="13493"/>
                  </a:cubicBezTo>
                  <a:cubicBezTo>
                    <a:pt x="2172" y="13773"/>
                    <a:pt x="2513" y="13897"/>
                    <a:pt x="2854" y="13897"/>
                  </a:cubicBezTo>
                  <a:lnTo>
                    <a:pt x="5434" y="13897"/>
                  </a:lnTo>
                  <a:cubicBezTo>
                    <a:pt x="322" y="7711"/>
                    <a:pt x="3722" y="3751"/>
                    <a:pt x="3350" y="2575"/>
                  </a:cubicBezTo>
                  <a:cubicBezTo>
                    <a:pt x="3133" y="1737"/>
                    <a:pt x="3133" y="869"/>
                    <a:pt x="3350" y="31"/>
                  </a:cubicBezTo>
                  <a:lnTo>
                    <a:pt x="3350" y="0"/>
                  </a:lnTo>
                  <a:close/>
                  <a:moveTo>
                    <a:pt x="5434" y="13897"/>
                  </a:moveTo>
                  <a:lnTo>
                    <a:pt x="5434" y="13897"/>
                  </a:lnTo>
                  <a:cubicBezTo>
                    <a:pt x="5443" y="13907"/>
                    <a:pt x="5451" y="13917"/>
                    <a:pt x="5460" y="13928"/>
                  </a:cubicBezTo>
                  <a:lnTo>
                    <a:pt x="5460" y="13897"/>
                  </a:lnTo>
                  <a:close/>
                </a:path>
              </a:pathLst>
            </a:custGeom>
            <a:solidFill>
              <a:srgbClr val="FFE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5653073" y="3433220"/>
              <a:ext cx="220109" cy="273660"/>
            </a:xfrm>
            <a:custGeom>
              <a:avLst/>
              <a:gdLst/>
              <a:ahLst/>
              <a:cxnLst/>
              <a:rect l="l" t="t" r="r" b="b"/>
              <a:pathLst>
                <a:path w="8159" h="10144" extrusionOk="0">
                  <a:moveTo>
                    <a:pt x="2606" y="1"/>
                  </a:moveTo>
                  <a:cubicBezTo>
                    <a:pt x="2575" y="1"/>
                    <a:pt x="2544" y="1"/>
                    <a:pt x="2482" y="32"/>
                  </a:cubicBezTo>
                  <a:cubicBezTo>
                    <a:pt x="2358" y="63"/>
                    <a:pt x="2265" y="156"/>
                    <a:pt x="2234" y="311"/>
                  </a:cubicBezTo>
                  <a:cubicBezTo>
                    <a:pt x="2141" y="590"/>
                    <a:pt x="1986" y="838"/>
                    <a:pt x="1800" y="1086"/>
                  </a:cubicBezTo>
                  <a:cubicBezTo>
                    <a:pt x="1" y="3413"/>
                    <a:pt x="1" y="7724"/>
                    <a:pt x="1893" y="9989"/>
                  </a:cubicBezTo>
                  <a:cubicBezTo>
                    <a:pt x="1986" y="10082"/>
                    <a:pt x="2110" y="10144"/>
                    <a:pt x="2234" y="10144"/>
                  </a:cubicBezTo>
                  <a:lnTo>
                    <a:pt x="5894" y="10144"/>
                  </a:lnTo>
                  <a:cubicBezTo>
                    <a:pt x="6019" y="10144"/>
                    <a:pt x="6112" y="10082"/>
                    <a:pt x="6205" y="9989"/>
                  </a:cubicBezTo>
                  <a:cubicBezTo>
                    <a:pt x="8004" y="7817"/>
                    <a:pt x="8159" y="3692"/>
                    <a:pt x="6422" y="1241"/>
                  </a:cubicBezTo>
                  <a:cubicBezTo>
                    <a:pt x="6236" y="993"/>
                    <a:pt x="6081" y="652"/>
                    <a:pt x="6019" y="342"/>
                  </a:cubicBezTo>
                  <a:cubicBezTo>
                    <a:pt x="5957" y="156"/>
                    <a:pt x="5801" y="1"/>
                    <a:pt x="5615" y="1"/>
                  </a:cubicBezTo>
                  <a:close/>
                </a:path>
              </a:pathLst>
            </a:custGeom>
            <a:solidFill>
              <a:srgbClr val="AAC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5731119" y="3410262"/>
              <a:ext cx="68442" cy="57381"/>
            </a:xfrm>
            <a:custGeom>
              <a:avLst/>
              <a:gdLst/>
              <a:ahLst/>
              <a:cxnLst/>
              <a:rect l="l" t="t" r="r" b="b"/>
              <a:pathLst>
                <a:path w="2537" h="2127" extrusionOk="0">
                  <a:moveTo>
                    <a:pt x="1158" y="1"/>
                  </a:moveTo>
                  <a:cubicBezTo>
                    <a:pt x="639" y="1"/>
                    <a:pt x="201" y="381"/>
                    <a:pt x="117" y="914"/>
                  </a:cubicBezTo>
                  <a:cubicBezTo>
                    <a:pt x="0" y="1590"/>
                    <a:pt x="568" y="2126"/>
                    <a:pt x="1173" y="2126"/>
                  </a:cubicBezTo>
                  <a:cubicBezTo>
                    <a:pt x="1372" y="2126"/>
                    <a:pt x="1576" y="2068"/>
                    <a:pt x="1761" y="1937"/>
                  </a:cubicBezTo>
                  <a:cubicBezTo>
                    <a:pt x="2536" y="1379"/>
                    <a:pt x="2257" y="169"/>
                    <a:pt x="1326" y="14"/>
                  </a:cubicBezTo>
                  <a:cubicBezTo>
                    <a:pt x="1269" y="5"/>
                    <a:pt x="1213" y="1"/>
                    <a:pt x="1158" y="1"/>
                  </a:cubicBez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5767727" y="3495997"/>
              <a:ext cx="40196" cy="34423"/>
            </a:xfrm>
            <a:custGeom>
              <a:avLst/>
              <a:gdLst/>
              <a:ahLst/>
              <a:cxnLst/>
              <a:rect l="l" t="t" r="r" b="b"/>
              <a:pathLst>
                <a:path w="1490" h="1276" extrusionOk="0">
                  <a:moveTo>
                    <a:pt x="652" y="0"/>
                  </a:moveTo>
                  <a:cubicBezTo>
                    <a:pt x="280" y="0"/>
                    <a:pt x="0" y="279"/>
                    <a:pt x="0" y="621"/>
                  </a:cubicBezTo>
                  <a:cubicBezTo>
                    <a:pt x="0" y="1019"/>
                    <a:pt x="312" y="1275"/>
                    <a:pt x="639" y="1275"/>
                  </a:cubicBezTo>
                  <a:cubicBezTo>
                    <a:pt x="795" y="1275"/>
                    <a:pt x="955" y="1216"/>
                    <a:pt x="1086" y="1086"/>
                  </a:cubicBezTo>
                  <a:cubicBezTo>
                    <a:pt x="1489" y="683"/>
                    <a:pt x="1210" y="0"/>
                    <a:pt x="652" y="0"/>
                  </a:cubicBez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5710832" y="3621496"/>
              <a:ext cx="40196" cy="33641"/>
            </a:xfrm>
            <a:custGeom>
              <a:avLst/>
              <a:gdLst/>
              <a:ahLst/>
              <a:cxnLst/>
              <a:rect l="l" t="t" r="r" b="b"/>
              <a:pathLst>
                <a:path w="1490" h="1247" extrusionOk="0">
                  <a:moveTo>
                    <a:pt x="652" y="1"/>
                  </a:moveTo>
                  <a:cubicBezTo>
                    <a:pt x="279" y="1"/>
                    <a:pt x="0" y="280"/>
                    <a:pt x="0" y="621"/>
                  </a:cubicBezTo>
                  <a:cubicBezTo>
                    <a:pt x="0" y="997"/>
                    <a:pt x="309" y="1246"/>
                    <a:pt x="634" y="1246"/>
                  </a:cubicBezTo>
                  <a:cubicBezTo>
                    <a:pt x="792" y="1246"/>
                    <a:pt x="954" y="1188"/>
                    <a:pt x="1086" y="1056"/>
                  </a:cubicBezTo>
                  <a:cubicBezTo>
                    <a:pt x="1489" y="683"/>
                    <a:pt x="1210" y="1"/>
                    <a:pt x="652" y="1"/>
                  </a:cubicBez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5779436" y="3638249"/>
              <a:ext cx="39360" cy="34261"/>
            </a:xfrm>
            <a:custGeom>
              <a:avLst/>
              <a:gdLst/>
              <a:ahLst/>
              <a:cxnLst/>
              <a:rect l="l" t="t" r="r" b="b"/>
              <a:pathLst>
                <a:path w="1459" h="1270" extrusionOk="0">
                  <a:moveTo>
                    <a:pt x="621" y="0"/>
                  </a:moveTo>
                  <a:cubicBezTo>
                    <a:pt x="280" y="0"/>
                    <a:pt x="1" y="280"/>
                    <a:pt x="1" y="621"/>
                  </a:cubicBezTo>
                  <a:cubicBezTo>
                    <a:pt x="1" y="1003"/>
                    <a:pt x="321" y="1269"/>
                    <a:pt x="652" y="1269"/>
                  </a:cubicBezTo>
                  <a:cubicBezTo>
                    <a:pt x="805" y="1269"/>
                    <a:pt x="959" y="1213"/>
                    <a:pt x="1086" y="1086"/>
                  </a:cubicBezTo>
                  <a:cubicBezTo>
                    <a:pt x="1459" y="683"/>
                    <a:pt x="1179" y="0"/>
                    <a:pt x="621" y="0"/>
                  </a:cubicBez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7"/>
            <p:cNvSpPr/>
            <p:nvPr/>
          </p:nvSpPr>
          <p:spPr>
            <a:xfrm>
              <a:off x="5740534" y="3554565"/>
              <a:ext cx="49396" cy="40196"/>
            </a:xfrm>
            <a:custGeom>
              <a:avLst/>
              <a:gdLst/>
              <a:ahLst/>
              <a:cxnLst/>
              <a:rect l="l" t="t" r="r" b="b"/>
              <a:pathLst>
                <a:path w="1831" h="1490" extrusionOk="0">
                  <a:moveTo>
                    <a:pt x="915" y="0"/>
                  </a:moveTo>
                  <a:cubicBezTo>
                    <a:pt x="450" y="0"/>
                    <a:pt x="78" y="31"/>
                    <a:pt x="78" y="559"/>
                  </a:cubicBezTo>
                  <a:cubicBezTo>
                    <a:pt x="0" y="1179"/>
                    <a:pt x="458" y="1489"/>
                    <a:pt x="915" y="1489"/>
                  </a:cubicBezTo>
                  <a:cubicBezTo>
                    <a:pt x="1373" y="1489"/>
                    <a:pt x="1830" y="1179"/>
                    <a:pt x="1753" y="559"/>
                  </a:cubicBezTo>
                  <a:cubicBezTo>
                    <a:pt x="1753" y="31"/>
                    <a:pt x="1381" y="0"/>
                    <a:pt x="915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5650564" y="3433220"/>
              <a:ext cx="101301" cy="273660"/>
            </a:xfrm>
            <a:custGeom>
              <a:avLst/>
              <a:gdLst/>
              <a:ahLst/>
              <a:cxnLst/>
              <a:rect l="l" t="t" r="r" b="b"/>
              <a:pathLst>
                <a:path w="3755" h="10144" extrusionOk="0">
                  <a:moveTo>
                    <a:pt x="2575" y="1"/>
                  </a:moveTo>
                  <a:cubicBezTo>
                    <a:pt x="2451" y="63"/>
                    <a:pt x="2358" y="156"/>
                    <a:pt x="2327" y="280"/>
                  </a:cubicBezTo>
                  <a:cubicBezTo>
                    <a:pt x="2234" y="559"/>
                    <a:pt x="2079" y="838"/>
                    <a:pt x="1893" y="1055"/>
                  </a:cubicBezTo>
                  <a:cubicBezTo>
                    <a:pt x="63" y="3382"/>
                    <a:pt x="94" y="7724"/>
                    <a:pt x="1986" y="9989"/>
                  </a:cubicBezTo>
                  <a:cubicBezTo>
                    <a:pt x="2079" y="10082"/>
                    <a:pt x="2203" y="10113"/>
                    <a:pt x="2327" y="10144"/>
                  </a:cubicBezTo>
                  <a:lnTo>
                    <a:pt x="3754" y="10144"/>
                  </a:lnTo>
                  <a:cubicBezTo>
                    <a:pt x="1" y="4654"/>
                    <a:pt x="2948" y="1148"/>
                    <a:pt x="2575" y="63"/>
                  </a:cubicBezTo>
                  <a:lnTo>
                    <a:pt x="2575" y="1"/>
                  </a:ln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5704951" y="3539512"/>
              <a:ext cx="31833" cy="22607"/>
            </a:xfrm>
            <a:custGeom>
              <a:avLst/>
              <a:gdLst/>
              <a:ahLst/>
              <a:cxnLst/>
              <a:rect l="l" t="t" r="r" b="b"/>
              <a:pathLst>
                <a:path w="1180" h="838" extrusionOk="0">
                  <a:moveTo>
                    <a:pt x="590" y="0"/>
                  </a:moveTo>
                  <a:cubicBezTo>
                    <a:pt x="249" y="0"/>
                    <a:pt x="1" y="279"/>
                    <a:pt x="1" y="589"/>
                  </a:cubicBezTo>
                  <a:cubicBezTo>
                    <a:pt x="1" y="714"/>
                    <a:pt x="94" y="807"/>
                    <a:pt x="187" y="807"/>
                  </a:cubicBezTo>
                  <a:cubicBezTo>
                    <a:pt x="311" y="807"/>
                    <a:pt x="404" y="714"/>
                    <a:pt x="404" y="620"/>
                  </a:cubicBezTo>
                  <a:cubicBezTo>
                    <a:pt x="404" y="527"/>
                    <a:pt x="435" y="465"/>
                    <a:pt x="528" y="434"/>
                  </a:cubicBezTo>
                  <a:cubicBezTo>
                    <a:pt x="528" y="419"/>
                    <a:pt x="536" y="411"/>
                    <a:pt x="548" y="411"/>
                  </a:cubicBezTo>
                  <a:cubicBezTo>
                    <a:pt x="559" y="411"/>
                    <a:pt x="575" y="419"/>
                    <a:pt x="590" y="434"/>
                  </a:cubicBezTo>
                  <a:cubicBezTo>
                    <a:pt x="683" y="434"/>
                    <a:pt x="776" y="496"/>
                    <a:pt x="776" y="620"/>
                  </a:cubicBezTo>
                  <a:cubicBezTo>
                    <a:pt x="776" y="714"/>
                    <a:pt x="870" y="807"/>
                    <a:pt x="994" y="838"/>
                  </a:cubicBezTo>
                  <a:lnTo>
                    <a:pt x="994" y="807"/>
                  </a:lnTo>
                  <a:cubicBezTo>
                    <a:pt x="1087" y="807"/>
                    <a:pt x="1180" y="714"/>
                    <a:pt x="1180" y="620"/>
                  </a:cubicBezTo>
                  <a:cubicBezTo>
                    <a:pt x="1180" y="279"/>
                    <a:pt x="932" y="0"/>
                    <a:pt x="590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5810406" y="3542021"/>
              <a:ext cx="10899" cy="20935"/>
            </a:xfrm>
            <a:custGeom>
              <a:avLst/>
              <a:gdLst/>
              <a:ahLst/>
              <a:cxnLst/>
              <a:rect l="l" t="t" r="r" b="b"/>
              <a:pathLst>
                <a:path w="404" h="776" extrusionOk="0">
                  <a:moveTo>
                    <a:pt x="187" y="0"/>
                  </a:moveTo>
                  <a:cubicBezTo>
                    <a:pt x="93" y="0"/>
                    <a:pt x="0" y="93"/>
                    <a:pt x="0" y="217"/>
                  </a:cubicBezTo>
                  <a:lnTo>
                    <a:pt x="0" y="559"/>
                  </a:lnTo>
                  <a:cubicBezTo>
                    <a:pt x="0" y="652"/>
                    <a:pt x="93" y="745"/>
                    <a:pt x="187" y="776"/>
                  </a:cubicBezTo>
                  <a:cubicBezTo>
                    <a:pt x="311" y="776"/>
                    <a:pt x="404" y="683"/>
                    <a:pt x="404" y="559"/>
                  </a:cubicBezTo>
                  <a:lnTo>
                    <a:pt x="404" y="217"/>
                  </a:lnTo>
                  <a:cubicBezTo>
                    <a:pt x="404" y="93"/>
                    <a:pt x="311" y="0"/>
                    <a:pt x="187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7"/>
          <p:cNvGrpSpPr/>
          <p:nvPr/>
        </p:nvGrpSpPr>
        <p:grpSpPr>
          <a:xfrm>
            <a:off x="1059230" y="2491136"/>
            <a:ext cx="299612" cy="374906"/>
            <a:chOff x="8079861" y="3365453"/>
            <a:chExt cx="299612" cy="374906"/>
          </a:xfrm>
        </p:grpSpPr>
        <p:sp>
          <p:nvSpPr>
            <p:cNvPr id="611" name="Google Shape;611;p37"/>
            <p:cNvSpPr/>
            <p:nvPr/>
          </p:nvSpPr>
          <p:spPr>
            <a:xfrm>
              <a:off x="8079861" y="3365453"/>
              <a:ext cx="299612" cy="374906"/>
            </a:xfrm>
            <a:custGeom>
              <a:avLst/>
              <a:gdLst/>
              <a:ahLst/>
              <a:cxnLst/>
              <a:rect l="l" t="t" r="r" b="b"/>
              <a:pathLst>
                <a:path w="11106" h="13897" extrusionOk="0">
                  <a:moveTo>
                    <a:pt x="466" y="0"/>
                  </a:moveTo>
                  <a:cubicBezTo>
                    <a:pt x="187" y="0"/>
                    <a:pt x="1" y="217"/>
                    <a:pt x="32" y="465"/>
                  </a:cubicBezTo>
                  <a:lnTo>
                    <a:pt x="1397" y="12780"/>
                  </a:lnTo>
                  <a:cubicBezTo>
                    <a:pt x="1459" y="13431"/>
                    <a:pt x="2017" y="13897"/>
                    <a:pt x="2637" y="13897"/>
                  </a:cubicBezTo>
                  <a:lnTo>
                    <a:pt x="8407" y="13897"/>
                  </a:lnTo>
                  <a:cubicBezTo>
                    <a:pt x="9027" y="13897"/>
                    <a:pt x="9586" y="13431"/>
                    <a:pt x="9648" y="12780"/>
                  </a:cubicBezTo>
                  <a:lnTo>
                    <a:pt x="11075" y="465"/>
                  </a:lnTo>
                  <a:cubicBezTo>
                    <a:pt x="11106" y="217"/>
                    <a:pt x="10889" y="0"/>
                    <a:pt x="10640" y="0"/>
                  </a:cubicBezTo>
                  <a:close/>
                </a:path>
              </a:pathLst>
            </a:custGeom>
            <a:solidFill>
              <a:srgbClr val="FFF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8079861" y="3365453"/>
              <a:ext cx="188330" cy="374906"/>
            </a:xfrm>
            <a:custGeom>
              <a:avLst/>
              <a:gdLst/>
              <a:ahLst/>
              <a:cxnLst/>
              <a:rect l="l" t="t" r="r" b="b"/>
              <a:pathLst>
                <a:path w="6981" h="13897" extrusionOk="0">
                  <a:moveTo>
                    <a:pt x="466" y="0"/>
                  </a:moveTo>
                  <a:cubicBezTo>
                    <a:pt x="187" y="0"/>
                    <a:pt x="1" y="217"/>
                    <a:pt x="32" y="465"/>
                  </a:cubicBezTo>
                  <a:lnTo>
                    <a:pt x="1397" y="12780"/>
                  </a:lnTo>
                  <a:cubicBezTo>
                    <a:pt x="1459" y="13431"/>
                    <a:pt x="2017" y="13897"/>
                    <a:pt x="2637" y="13897"/>
                  </a:cubicBezTo>
                  <a:lnTo>
                    <a:pt x="6980" y="13897"/>
                  </a:lnTo>
                  <a:cubicBezTo>
                    <a:pt x="1955" y="10640"/>
                    <a:pt x="2824" y="1489"/>
                    <a:pt x="3010" y="0"/>
                  </a:cubicBezTo>
                  <a:close/>
                </a:path>
              </a:pathLst>
            </a:custGeom>
            <a:solidFill>
              <a:srgbClr val="FFE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8121811" y="3420460"/>
              <a:ext cx="209966" cy="286420"/>
            </a:xfrm>
            <a:custGeom>
              <a:avLst/>
              <a:gdLst/>
              <a:ahLst/>
              <a:cxnLst/>
              <a:rect l="l" t="t" r="r" b="b"/>
              <a:pathLst>
                <a:path w="7783" h="10617" extrusionOk="0">
                  <a:moveTo>
                    <a:pt x="5935" y="1"/>
                  </a:moveTo>
                  <a:cubicBezTo>
                    <a:pt x="5276" y="1"/>
                    <a:pt x="4617" y="94"/>
                    <a:pt x="3967" y="288"/>
                  </a:cubicBezTo>
                  <a:cubicBezTo>
                    <a:pt x="3276" y="460"/>
                    <a:pt x="2565" y="555"/>
                    <a:pt x="1850" y="555"/>
                  </a:cubicBezTo>
                  <a:cubicBezTo>
                    <a:pt x="1667" y="555"/>
                    <a:pt x="1483" y="548"/>
                    <a:pt x="1300" y="536"/>
                  </a:cubicBezTo>
                  <a:cubicBezTo>
                    <a:pt x="1051" y="536"/>
                    <a:pt x="772" y="474"/>
                    <a:pt x="524" y="443"/>
                  </a:cubicBezTo>
                  <a:cubicBezTo>
                    <a:pt x="492" y="435"/>
                    <a:pt x="460" y="432"/>
                    <a:pt x="428" y="432"/>
                  </a:cubicBezTo>
                  <a:cubicBezTo>
                    <a:pt x="191" y="432"/>
                    <a:pt x="0" y="630"/>
                    <a:pt x="28" y="877"/>
                  </a:cubicBezTo>
                  <a:lnTo>
                    <a:pt x="927" y="9810"/>
                  </a:lnTo>
                  <a:cubicBezTo>
                    <a:pt x="989" y="10245"/>
                    <a:pt x="1362" y="10586"/>
                    <a:pt x="1827" y="10617"/>
                  </a:cubicBezTo>
                  <a:lnTo>
                    <a:pt x="5890" y="10617"/>
                  </a:lnTo>
                  <a:cubicBezTo>
                    <a:pt x="6325" y="10617"/>
                    <a:pt x="6728" y="10276"/>
                    <a:pt x="6790" y="9841"/>
                  </a:cubicBezTo>
                  <a:lnTo>
                    <a:pt x="7752" y="598"/>
                  </a:lnTo>
                  <a:cubicBezTo>
                    <a:pt x="7783" y="412"/>
                    <a:pt x="7628" y="226"/>
                    <a:pt x="7441" y="163"/>
                  </a:cubicBezTo>
                  <a:cubicBezTo>
                    <a:pt x="6943" y="56"/>
                    <a:pt x="6439" y="1"/>
                    <a:pt x="5935" y="1"/>
                  </a:cubicBezTo>
                  <a:close/>
                </a:path>
              </a:pathLst>
            </a:custGeom>
            <a:solidFill>
              <a:srgbClr val="AAC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7"/>
            <p:cNvSpPr/>
            <p:nvPr/>
          </p:nvSpPr>
          <p:spPr>
            <a:xfrm>
              <a:off x="8121811" y="3432114"/>
              <a:ext cx="107883" cy="274766"/>
            </a:xfrm>
            <a:custGeom>
              <a:avLst/>
              <a:gdLst/>
              <a:ahLst/>
              <a:cxnLst/>
              <a:rect l="l" t="t" r="r" b="b"/>
              <a:pathLst>
                <a:path w="3999" h="10185" extrusionOk="0">
                  <a:moveTo>
                    <a:pt x="428" y="0"/>
                  </a:moveTo>
                  <a:cubicBezTo>
                    <a:pt x="191" y="0"/>
                    <a:pt x="0" y="198"/>
                    <a:pt x="28" y="445"/>
                  </a:cubicBezTo>
                  <a:lnTo>
                    <a:pt x="927" y="9378"/>
                  </a:lnTo>
                  <a:cubicBezTo>
                    <a:pt x="989" y="9813"/>
                    <a:pt x="1362" y="10154"/>
                    <a:pt x="1827" y="10185"/>
                  </a:cubicBezTo>
                  <a:lnTo>
                    <a:pt x="3998" y="10185"/>
                  </a:lnTo>
                  <a:cubicBezTo>
                    <a:pt x="1641" y="7424"/>
                    <a:pt x="1238" y="2989"/>
                    <a:pt x="1300" y="104"/>
                  </a:cubicBezTo>
                  <a:cubicBezTo>
                    <a:pt x="1051" y="104"/>
                    <a:pt x="772" y="42"/>
                    <a:pt x="524" y="11"/>
                  </a:cubicBezTo>
                  <a:cubicBezTo>
                    <a:pt x="492" y="3"/>
                    <a:pt x="460" y="0"/>
                    <a:pt x="428" y="0"/>
                  </a:cubicBez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8163545" y="3541373"/>
              <a:ext cx="56950" cy="54845"/>
            </a:xfrm>
            <a:custGeom>
              <a:avLst/>
              <a:gdLst/>
              <a:ahLst/>
              <a:cxnLst/>
              <a:rect l="l" t="t" r="r" b="b"/>
              <a:pathLst>
                <a:path w="2111" h="2033" extrusionOk="0">
                  <a:moveTo>
                    <a:pt x="1052" y="1"/>
                  </a:moveTo>
                  <a:cubicBezTo>
                    <a:pt x="947" y="1"/>
                    <a:pt x="838" y="40"/>
                    <a:pt x="745" y="117"/>
                  </a:cubicBezTo>
                  <a:lnTo>
                    <a:pt x="156" y="738"/>
                  </a:lnTo>
                  <a:cubicBezTo>
                    <a:pt x="1" y="893"/>
                    <a:pt x="1" y="1141"/>
                    <a:pt x="156" y="1327"/>
                  </a:cubicBezTo>
                  <a:lnTo>
                    <a:pt x="745" y="1916"/>
                  </a:lnTo>
                  <a:cubicBezTo>
                    <a:pt x="838" y="1994"/>
                    <a:pt x="947" y="2033"/>
                    <a:pt x="1052" y="2033"/>
                  </a:cubicBezTo>
                  <a:cubicBezTo>
                    <a:pt x="1156" y="2033"/>
                    <a:pt x="1257" y="1994"/>
                    <a:pt x="1335" y="1916"/>
                  </a:cubicBezTo>
                  <a:lnTo>
                    <a:pt x="1955" y="1327"/>
                  </a:lnTo>
                  <a:cubicBezTo>
                    <a:pt x="2110" y="1141"/>
                    <a:pt x="2110" y="893"/>
                    <a:pt x="1955" y="738"/>
                  </a:cubicBezTo>
                  <a:lnTo>
                    <a:pt x="1335" y="117"/>
                  </a:lnTo>
                  <a:cubicBezTo>
                    <a:pt x="1257" y="40"/>
                    <a:pt x="1156" y="1"/>
                    <a:pt x="1052" y="1"/>
                  </a:cubicBezTo>
                  <a:close/>
                </a:path>
              </a:pathLst>
            </a:custGeom>
            <a:solidFill>
              <a:srgbClr val="699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8199533" y="3619203"/>
              <a:ext cx="57759" cy="55682"/>
            </a:xfrm>
            <a:custGeom>
              <a:avLst/>
              <a:gdLst/>
              <a:ahLst/>
              <a:cxnLst/>
              <a:rect l="l" t="t" r="r" b="b"/>
              <a:pathLst>
                <a:path w="2141" h="2064" extrusionOk="0">
                  <a:moveTo>
                    <a:pt x="1086" y="1"/>
                  </a:moveTo>
                  <a:cubicBezTo>
                    <a:pt x="985" y="1"/>
                    <a:pt x="885" y="39"/>
                    <a:pt x="807" y="117"/>
                  </a:cubicBezTo>
                  <a:lnTo>
                    <a:pt x="187" y="768"/>
                  </a:lnTo>
                  <a:cubicBezTo>
                    <a:pt x="1" y="923"/>
                    <a:pt x="1" y="1172"/>
                    <a:pt x="187" y="1327"/>
                  </a:cubicBezTo>
                  <a:lnTo>
                    <a:pt x="776" y="1947"/>
                  </a:lnTo>
                  <a:cubicBezTo>
                    <a:pt x="854" y="2025"/>
                    <a:pt x="954" y="2063"/>
                    <a:pt x="1059" y="2063"/>
                  </a:cubicBezTo>
                  <a:cubicBezTo>
                    <a:pt x="1164" y="2063"/>
                    <a:pt x="1272" y="2025"/>
                    <a:pt x="1365" y="1947"/>
                  </a:cubicBezTo>
                  <a:lnTo>
                    <a:pt x="1986" y="1327"/>
                  </a:lnTo>
                  <a:cubicBezTo>
                    <a:pt x="2141" y="1172"/>
                    <a:pt x="2141" y="923"/>
                    <a:pt x="1986" y="768"/>
                  </a:cubicBezTo>
                  <a:lnTo>
                    <a:pt x="1365" y="117"/>
                  </a:lnTo>
                  <a:cubicBezTo>
                    <a:pt x="1288" y="39"/>
                    <a:pt x="1187" y="1"/>
                    <a:pt x="1086" y="1"/>
                  </a:cubicBez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8240539" y="3576309"/>
              <a:ext cx="45214" cy="46051"/>
            </a:xfrm>
            <a:custGeom>
              <a:avLst/>
              <a:gdLst/>
              <a:ahLst/>
              <a:cxnLst/>
              <a:rect l="l" t="t" r="r" b="b"/>
              <a:pathLst>
                <a:path w="1676" h="1707" extrusionOk="0">
                  <a:moveTo>
                    <a:pt x="404" y="1"/>
                  </a:moveTo>
                  <a:cubicBezTo>
                    <a:pt x="156" y="1"/>
                    <a:pt x="1" y="187"/>
                    <a:pt x="1" y="404"/>
                  </a:cubicBezTo>
                  <a:lnTo>
                    <a:pt x="1" y="1304"/>
                  </a:lnTo>
                  <a:cubicBezTo>
                    <a:pt x="1" y="1521"/>
                    <a:pt x="156" y="1707"/>
                    <a:pt x="404" y="1707"/>
                  </a:cubicBezTo>
                  <a:lnTo>
                    <a:pt x="1272" y="1707"/>
                  </a:lnTo>
                  <a:cubicBezTo>
                    <a:pt x="1520" y="1707"/>
                    <a:pt x="1676" y="1521"/>
                    <a:pt x="1676" y="1304"/>
                  </a:cubicBezTo>
                  <a:lnTo>
                    <a:pt x="1676" y="404"/>
                  </a:lnTo>
                  <a:cubicBezTo>
                    <a:pt x="1676" y="187"/>
                    <a:pt x="1520" y="1"/>
                    <a:pt x="1272" y="1"/>
                  </a:cubicBez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7"/>
            <p:cNvSpPr/>
            <p:nvPr/>
          </p:nvSpPr>
          <p:spPr>
            <a:xfrm>
              <a:off x="8263983" y="3481537"/>
              <a:ext cx="41033" cy="35880"/>
            </a:xfrm>
            <a:custGeom>
              <a:avLst/>
              <a:gdLst/>
              <a:ahLst/>
              <a:cxnLst/>
              <a:rect l="l" t="t" r="r" b="b"/>
              <a:pathLst>
                <a:path w="1521" h="1330" extrusionOk="0">
                  <a:moveTo>
                    <a:pt x="734" y="1"/>
                  </a:moveTo>
                  <a:cubicBezTo>
                    <a:pt x="373" y="1"/>
                    <a:pt x="57" y="292"/>
                    <a:pt x="0" y="660"/>
                  </a:cubicBezTo>
                  <a:cubicBezTo>
                    <a:pt x="0" y="1058"/>
                    <a:pt x="331" y="1330"/>
                    <a:pt x="678" y="1330"/>
                  </a:cubicBezTo>
                  <a:cubicBezTo>
                    <a:pt x="818" y="1330"/>
                    <a:pt x="961" y="1286"/>
                    <a:pt x="1086" y="1188"/>
                  </a:cubicBezTo>
                  <a:cubicBezTo>
                    <a:pt x="1520" y="815"/>
                    <a:pt x="1365" y="133"/>
                    <a:pt x="838" y="9"/>
                  </a:cubicBezTo>
                  <a:cubicBezTo>
                    <a:pt x="803" y="3"/>
                    <a:pt x="768" y="1"/>
                    <a:pt x="7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7"/>
            <p:cNvSpPr/>
            <p:nvPr/>
          </p:nvSpPr>
          <p:spPr>
            <a:xfrm>
              <a:off x="8144310" y="3481537"/>
              <a:ext cx="41033" cy="35880"/>
            </a:xfrm>
            <a:custGeom>
              <a:avLst/>
              <a:gdLst/>
              <a:ahLst/>
              <a:cxnLst/>
              <a:rect l="l" t="t" r="r" b="b"/>
              <a:pathLst>
                <a:path w="1521" h="1330" extrusionOk="0">
                  <a:moveTo>
                    <a:pt x="704" y="1"/>
                  </a:moveTo>
                  <a:cubicBezTo>
                    <a:pt x="342" y="1"/>
                    <a:pt x="29" y="292"/>
                    <a:pt x="0" y="660"/>
                  </a:cubicBezTo>
                  <a:cubicBezTo>
                    <a:pt x="0" y="1058"/>
                    <a:pt x="315" y="1330"/>
                    <a:pt x="665" y="1330"/>
                  </a:cubicBezTo>
                  <a:cubicBezTo>
                    <a:pt x="806" y="1330"/>
                    <a:pt x="952" y="1286"/>
                    <a:pt x="1086" y="1188"/>
                  </a:cubicBezTo>
                  <a:cubicBezTo>
                    <a:pt x="1520" y="815"/>
                    <a:pt x="1365" y="133"/>
                    <a:pt x="807" y="9"/>
                  </a:cubicBezTo>
                  <a:cubicBezTo>
                    <a:pt x="772" y="3"/>
                    <a:pt x="738" y="1"/>
                    <a:pt x="7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7"/>
            <p:cNvSpPr/>
            <p:nvPr/>
          </p:nvSpPr>
          <p:spPr>
            <a:xfrm>
              <a:off x="8173608" y="3468210"/>
              <a:ext cx="10899" cy="19424"/>
            </a:xfrm>
            <a:custGeom>
              <a:avLst/>
              <a:gdLst/>
              <a:ahLst/>
              <a:cxnLst/>
              <a:rect l="l" t="t" r="r" b="b"/>
              <a:pathLst>
                <a:path w="404" h="720" extrusionOk="0">
                  <a:moveTo>
                    <a:pt x="233" y="0"/>
                  </a:moveTo>
                  <a:cubicBezTo>
                    <a:pt x="218" y="0"/>
                    <a:pt x="202" y="2"/>
                    <a:pt x="186" y="6"/>
                  </a:cubicBezTo>
                  <a:cubicBezTo>
                    <a:pt x="62" y="6"/>
                    <a:pt x="0" y="100"/>
                    <a:pt x="0" y="193"/>
                  </a:cubicBezTo>
                  <a:lnTo>
                    <a:pt x="0" y="534"/>
                  </a:lnTo>
                  <a:cubicBezTo>
                    <a:pt x="0" y="627"/>
                    <a:pt x="93" y="720"/>
                    <a:pt x="186" y="720"/>
                  </a:cubicBezTo>
                  <a:cubicBezTo>
                    <a:pt x="310" y="720"/>
                    <a:pt x="403" y="627"/>
                    <a:pt x="403" y="534"/>
                  </a:cubicBezTo>
                  <a:lnTo>
                    <a:pt x="403" y="193"/>
                  </a:lnTo>
                  <a:cubicBezTo>
                    <a:pt x="403" y="85"/>
                    <a:pt x="333" y="0"/>
                    <a:pt x="233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7"/>
            <p:cNvSpPr/>
            <p:nvPr/>
          </p:nvSpPr>
          <p:spPr>
            <a:xfrm>
              <a:off x="8268164" y="3468210"/>
              <a:ext cx="10899" cy="19424"/>
            </a:xfrm>
            <a:custGeom>
              <a:avLst/>
              <a:gdLst/>
              <a:ahLst/>
              <a:cxnLst/>
              <a:rect l="l" t="t" r="r" b="b"/>
              <a:pathLst>
                <a:path w="404" h="720" extrusionOk="0">
                  <a:moveTo>
                    <a:pt x="233" y="0"/>
                  </a:moveTo>
                  <a:cubicBezTo>
                    <a:pt x="218" y="0"/>
                    <a:pt x="203" y="2"/>
                    <a:pt x="186" y="6"/>
                  </a:cubicBezTo>
                  <a:cubicBezTo>
                    <a:pt x="93" y="6"/>
                    <a:pt x="0" y="100"/>
                    <a:pt x="0" y="193"/>
                  </a:cubicBezTo>
                  <a:lnTo>
                    <a:pt x="0" y="534"/>
                  </a:lnTo>
                  <a:cubicBezTo>
                    <a:pt x="0" y="627"/>
                    <a:pt x="93" y="720"/>
                    <a:pt x="217" y="720"/>
                  </a:cubicBezTo>
                  <a:cubicBezTo>
                    <a:pt x="310" y="720"/>
                    <a:pt x="403" y="627"/>
                    <a:pt x="403" y="534"/>
                  </a:cubicBezTo>
                  <a:lnTo>
                    <a:pt x="403" y="193"/>
                  </a:lnTo>
                  <a:cubicBezTo>
                    <a:pt x="403" y="85"/>
                    <a:pt x="333" y="0"/>
                    <a:pt x="233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7"/>
            <p:cNvSpPr/>
            <p:nvPr/>
          </p:nvSpPr>
          <p:spPr>
            <a:xfrm>
              <a:off x="8207896" y="3476330"/>
              <a:ext cx="36851" cy="17185"/>
            </a:xfrm>
            <a:custGeom>
              <a:avLst/>
              <a:gdLst/>
              <a:ahLst/>
              <a:cxnLst/>
              <a:rect l="l" t="t" r="r" b="b"/>
              <a:pathLst>
                <a:path w="1366" h="637" extrusionOk="0">
                  <a:moveTo>
                    <a:pt x="222" y="0"/>
                  </a:moveTo>
                  <a:cubicBezTo>
                    <a:pt x="171" y="0"/>
                    <a:pt x="125" y="16"/>
                    <a:pt x="94" y="47"/>
                  </a:cubicBezTo>
                  <a:cubicBezTo>
                    <a:pt x="1" y="140"/>
                    <a:pt x="1" y="264"/>
                    <a:pt x="63" y="357"/>
                  </a:cubicBezTo>
                  <a:cubicBezTo>
                    <a:pt x="218" y="512"/>
                    <a:pt x="435" y="636"/>
                    <a:pt x="683" y="636"/>
                  </a:cubicBezTo>
                  <a:cubicBezTo>
                    <a:pt x="900" y="636"/>
                    <a:pt x="1149" y="512"/>
                    <a:pt x="1304" y="357"/>
                  </a:cubicBezTo>
                  <a:cubicBezTo>
                    <a:pt x="1366" y="264"/>
                    <a:pt x="1366" y="140"/>
                    <a:pt x="1273" y="47"/>
                  </a:cubicBezTo>
                  <a:cubicBezTo>
                    <a:pt x="1242" y="16"/>
                    <a:pt x="1187" y="0"/>
                    <a:pt x="1133" y="0"/>
                  </a:cubicBezTo>
                  <a:cubicBezTo>
                    <a:pt x="1079" y="0"/>
                    <a:pt x="1024" y="16"/>
                    <a:pt x="993" y="47"/>
                  </a:cubicBezTo>
                  <a:cubicBezTo>
                    <a:pt x="900" y="140"/>
                    <a:pt x="807" y="202"/>
                    <a:pt x="683" y="202"/>
                  </a:cubicBezTo>
                  <a:cubicBezTo>
                    <a:pt x="559" y="202"/>
                    <a:pt x="435" y="140"/>
                    <a:pt x="373" y="47"/>
                  </a:cubicBezTo>
                  <a:cubicBezTo>
                    <a:pt x="327" y="16"/>
                    <a:pt x="272" y="0"/>
                    <a:pt x="222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1373;p45">
            <a:extLst>
              <a:ext uri="{FF2B5EF4-FFF2-40B4-BE49-F238E27FC236}">
                <a16:creationId xmlns:a16="http://schemas.microsoft.com/office/drawing/2014/main" id="{5F221AE9-5621-85C5-5B56-8ADBFF62FE5E}"/>
              </a:ext>
            </a:extLst>
          </p:cNvPr>
          <p:cNvGrpSpPr/>
          <p:nvPr/>
        </p:nvGrpSpPr>
        <p:grpSpPr>
          <a:xfrm>
            <a:off x="1009680" y="4098081"/>
            <a:ext cx="336253" cy="329772"/>
            <a:chOff x="2350973" y="3365318"/>
            <a:chExt cx="375770" cy="375041"/>
          </a:xfrm>
        </p:grpSpPr>
        <p:sp>
          <p:nvSpPr>
            <p:cNvPr id="86" name="Google Shape;1374;p45">
              <a:extLst>
                <a:ext uri="{FF2B5EF4-FFF2-40B4-BE49-F238E27FC236}">
                  <a16:creationId xmlns:a16="http://schemas.microsoft.com/office/drawing/2014/main" id="{5543CCD8-99DB-CD3B-38EE-7971C4052481}"/>
                </a:ext>
              </a:extLst>
            </p:cNvPr>
            <p:cNvSpPr/>
            <p:nvPr/>
          </p:nvSpPr>
          <p:spPr>
            <a:xfrm>
              <a:off x="2402015" y="3399741"/>
              <a:ext cx="250243" cy="241044"/>
            </a:xfrm>
            <a:custGeom>
              <a:avLst/>
              <a:gdLst/>
              <a:ahLst/>
              <a:cxnLst/>
              <a:rect l="l" t="t" r="r" b="b"/>
              <a:pathLst>
                <a:path w="9276" h="8935" extrusionOk="0">
                  <a:moveTo>
                    <a:pt x="9276" y="1"/>
                  </a:moveTo>
                  <a:cubicBezTo>
                    <a:pt x="6732" y="1"/>
                    <a:pt x="4436" y="652"/>
                    <a:pt x="2792" y="1955"/>
                  </a:cubicBezTo>
                  <a:cubicBezTo>
                    <a:pt x="1055" y="3320"/>
                    <a:pt x="1" y="5429"/>
                    <a:pt x="1" y="8221"/>
                  </a:cubicBezTo>
                  <a:lnTo>
                    <a:pt x="2606" y="8934"/>
                  </a:lnTo>
                  <a:lnTo>
                    <a:pt x="5057" y="8221"/>
                  </a:lnTo>
                  <a:cubicBezTo>
                    <a:pt x="5057" y="7725"/>
                    <a:pt x="5088" y="7259"/>
                    <a:pt x="5150" y="6794"/>
                  </a:cubicBezTo>
                  <a:cubicBezTo>
                    <a:pt x="5491" y="4406"/>
                    <a:pt x="6763" y="3444"/>
                    <a:pt x="9276" y="2296"/>
                  </a:cubicBezTo>
                  <a:lnTo>
                    <a:pt x="9276" y="1"/>
                  </a:lnTo>
                  <a:close/>
                </a:path>
              </a:pathLst>
            </a:custGeom>
            <a:solidFill>
              <a:srgbClr val="76D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375;p45">
              <a:extLst>
                <a:ext uri="{FF2B5EF4-FFF2-40B4-BE49-F238E27FC236}">
                  <a16:creationId xmlns:a16="http://schemas.microsoft.com/office/drawing/2014/main" id="{D6B7142B-98E8-16A3-12F7-F8D3244003CB}"/>
                </a:ext>
              </a:extLst>
            </p:cNvPr>
            <p:cNvSpPr/>
            <p:nvPr/>
          </p:nvSpPr>
          <p:spPr>
            <a:xfrm>
              <a:off x="2402015" y="3452482"/>
              <a:ext cx="138934" cy="188303"/>
            </a:xfrm>
            <a:custGeom>
              <a:avLst/>
              <a:gdLst/>
              <a:ahLst/>
              <a:cxnLst/>
              <a:rect l="l" t="t" r="r" b="b"/>
              <a:pathLst>
                <a:path w="5150" h="6980" extrusionOk="0">
                  <a:moveTo>
                    <a:pt x="2792" y="0"/>
                  </a:moveTo>
                  <a:cubicBezTo>
                    <a:pt x="1055" y="1365"/>
                    <a:pt x="1" y="3443"/>
                    <a:pt x="1" y="6235"/>
                  </a:cubicBezTo>
                  <a:lnTo>
                    <a:pt x="2637" y="6979"/>
                  </a:lnTo>
                  <a:lnTo>
                    <a:pt x="5088" y="6235"/>
                  </a:lnTo>
                  <a:cubicBezTo>
                    <a:pt x="5088" y="5770"/>
                    <a:pt x="5088" y="5304"/>
                    <a:pt x="5150" y="4839"/>
                  </a:cubicBezTo>
                  <a:cubicBezTo>
                    <a:pt x="1831" y="3691"/>
                    <a:pt x="2792" y="31"/>
                    <a:pt x="2792" y="31"/>
                  </a:cubicBezTo>
                  <a:cubicBezTo>
                    <a:pt x="2792" y="31"/>
                    <a:pt x="2792" y="0"/>
                    <a:pt x="2792" y="0"/>
                  </a:cubicBezTo>
                  <a:close/>
                </a:path>
              </a:pathLst>
            </a:custGeom>
            <a:solidFill>
              <a:srgbClr val="5BC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376;p45">
              <a:extLst>
                <a:ext uri="{FF2B5EF4-FFF2-40B4-BE49-F238E27FC236}">
                  <a16:creationId xmlns:a16="http://schemas.microsoft.com/office/drawing/2014/main" id="{4EFD0F67-A480-FA8C-5695-F130F1E0CC3C}"/>
                </a:ext>
              </a:extLst>
            </p:cNvPr>
            <p:cNvSpPr/>
            <p:nvPr/>
          </p:nvSpPr>
          <p:spPr>
            <a:xfrm>
              <a:off x="2385289" y="3479244"/>
              <a:ext cx="69467" cy="59027"/>
            </a:xfrm>
            <a:custGeom>
              <a:avLst/>
              <a:gdLst/>
              <a:ahLst/>
              <a:cxnLst/>
              <a:rect l="l" t="t" r="r" b="b"/>
              <a:pathLst>
                <a:path w="2575" h="2188" extrusionOk="0">
                  <a:moveTo>
                    <a:pt x="2182" y="0"/>
                  </a:moveTo>
                  <a:cubicBezTo>
                    <a:pt x="2136" y="0"/>
                    <a:pt x="2090" y="10"/>
                    <a:pt x="2048" y="32"/>
                  </a:cubicBezTo>
                  <a:cubicBezTo>
                    <a:pt x="1706" y="187"/>
                    <a:pt x="1365" y="311"/>
                    <a:pt x="993" y="373"/>
                  </a:cubicBezTo>
                  <a:cubicBezTo>
                    <a:pt x="186" y="528"/>
                    <a:pt x="0" y="1583"/>
                    <a:pt x="714" y="2017"/>
                  </a:cubicBezTo>
                  <a:cubicBezTo>
                    <a:pt x="902" y="2132"/>
                    <a:pt x="1108" y="2187"/>
                    <a:pt x="1310" y="2187"/>
                  </a:cubicBezTo>
                  <a:cubicBezTo>
                    <a:pt x="1707" y="2187"/>
                    <a:pt x="2090" y="1974"/>
                    <a:pt x="2296" y="1583"/>
                  </a:cubicBezTo>
                  <a:cubicBezTo>
                    <a:pt x="2513" y="1179"/>
                    <a:pt x="2575" y="714"/>
                    <a:pt x="2513" y="280"/>
                  </a:cubicBezTo>
                  <a:cubicBezTo>
                    <a:pt x="2489" y="113"/>
                    <a:pt x="2336" y="0"/>
                    <a:pt x="2182" y="0"/>
                  </a:cubicBezTo>
                  <a:close/>
                </a:path>
              </a:pathLst>
            </a:custGeom>
            <a:solidFill>
              <a:srgbClr val="76D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377;p45">
              <a:extLst>
                <a:ext uri="{FF2B5EF4-FFF2-40B4-BE49-F238E27FC236}">
                  <a16:creationId xmlns:a16="http://schemas.microsoft.com/office/drawing/2014/main" id="{E5C9DA53-B756-F643-ABCB-478764A7FB9E}"/>
                </a:ext>
              </a:extLst>
            </p:cNvPr>
            <p:cNvSpPr/>
            <p:nvPr/>
          </p:nvSpPr>
          <p:spPr>
            <a:xfrm>
              <a:off x="2489044" y="3458174"/>
              <a:ext cx="56950" cy="49747"/>
            </a:xfrm>
            <a:custGeom>
              <a:avLst/>
              <a:gdLst/>
              <a:ahLst/>
              <a:cxnLst/>
              <a:rect l="l" t="t" r="r" b="b"/>
              <a:pathLst>
                <a:path w="2111" h="1844" extrusionOk="0">
                  <a:moveTo>
                    <a:pt x="1773" y="1"/>
                  </a:moveTo>
                  <a:cubicBezTo>
                    <a:pt x="1730" y="1"/>
                    <a:pt x="1686" y="12"/>
                    <a:pt x="1645" y="37"/>
                  </a:cubicBezTo>
                  <a:cubicBezTo>
                    <a:pt x="1366" y="161"/>
                    <a:pt x="1086" y="285"/>
                    <a:pt x="807" y="347"/>
                  </a:cubicBezTo>
                  <a:cubicBezTo>
                    <a:pt x="125" y="472"/>
                    <a:pt x="1" y="1371"/>
                    <a:pt x="590" y="1712"/>
                  </a:cubicBezTo>
                  <a:cubicBezTo>
                    <a:pt x="739" y="1802"/>
                    <a:pt x="901" y="1843"/>
                    <a:pt x="1060" y="1843"/>
                  </a:cubicBezTo>
                  <a:cubicBezTo>
                    <a:pt x="1398" y="1843"/>
                    <a:pt x="1724" y="1656"/>
                    <a:pt x="1893" y="1340"/>
                  </a:cubicBezTo>
                  <a:cubicBezTo>
                    <a:pt x="2048" y="999"/>
                    <a:pt x="2110" y="627"/>
                    <a:pt x="2048" y="254"/>
                  </a:cubicBezTo>
                  <a:lnTo>
                    <a:pt x="2017" y="223"/>
                  </a:lnTo>
                  <a:cubicBezTo>
                    <a:pt x="1994" y="87"/>
                    <a:pt x="1888" y="1"/>
                    <a:pt x="1773" y="1"/>
                  </a:cubicBezTo>
                  <a:close/>
                </a:path>
              </a:pathLst>
            </a:custGeom>
            <a:solidFill>
              <a:srgbClr val="5BCE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378;p45">
              <a:extLst>
                <a:ext uri="{FF2B5EF4-FFF2-40B4-BE49-F238E27FC236}">
                  <a16:creationId xmlns:a16="http://schemas.microsoft.com/office/drawing/2014/main" id="{14BDD317-F5FC-D60C-A271-D0E88354516C}"/>
                </a:ext>
              </a:extLst>
            </p:cNvPr>
            <p:cNvSpPr/>
            <p:nvPr/>
          </p:nvSpPr>
          <p:spPr>
            <a:xfrm>
              <a:off x="2350973" y="3603934"/>
              <a:ext cx="375770" cy="136425"/>
            </a:xfrm>
            <a:custGeom>
              <a:avLst/>
              <a:gdLst/>
              <a:ahLst/>
              <a:cxnLst/>
              <a:rect l="l" t="t" r="r" b="b"/>
              <a:pathLst>
                <a:path w="13929" h="5057" extrusionOk="0">
                  <a:moveTo>
                    <a:pt x="1055" y="1"/>
                  </a:moveTo>
                  <a:cubicBezTo>
                    <a:pt x="776" y="1"/>
                    <a:pt x="528" y="125"/>
                    <a:pt x="311" y="311"/>
                  </a:cubicBezTo>
                  <a:cubicBezTo>
                    <a:pt x="125" y="528"/>
                    <a:pt x="1" y="807"/>
                    <a:pt x="1" y="1086"/>
                  </a:cubicBezTo>
                  <a:lnTo>
                    <a:pt x="1" y="3816"/>
                  </a:lnTo>
                  <a:cubicBezTo>
                    <a:pt x="1" y="4498"/>
                    <a:pt x="559" y="5057"/>
                    <a:pt x="1272" y="5057"/>
                  </a:cubicBezTo>
                  <a:lnTo>
                    <a:pt x="12656" y="5057"/>
                  </a:lnTo>
                  <a:cubicBezTo>
                    <a:pt x="13370" y="5057"/>
                    <a:pt x="13928" y="4498"/>
                    <a:pt x="13928" y="3816"/>
                  </a:cubicBezTo>
                  <a:lnTo>
                    <a:pt x="13928" y="1086"/>
                  </a:lnTo>
                  <a:cubicBezTo>
                    <a:pt x="13928" y="931"/>
                    <a:pt x="13897" y="776"/>
                    <a:pt x="13835" y="652"/>
                  </a:cubicBezTo>
                  <a:cubicBezTo>
                    <a:pt x="13804" y="528"/>
                    <a:pt x="13711" y="404"/>
                    <a:pt x="13618" y="311"/>
                  </a:cubicBezTo>
                  <a:cubicBezTo>
                    <a:pt x="13416" y="109"/>
                    <a:pt x="13145" y="8"/>
                    <a:pt x="12874" y="8"/>
                  </a:cubicBezTo>
                  <a:cubicBezTo>
                    <a:pt x="12602" y="8"/>
                    <a:pt x="12331" y="109"/>
                    <a:pt x="12129" y="311"/>
                  </a:cubicBezTo>
                  <a:cubicBezTo>
                    <a:pt x="11927" y="512"/>
                    <a:pt x="11664" y="613"/>
                    <a:pt x="11400" y="613"/>
                  </a:cubicBezTo>
                  <a:cubicBezTo>
                    <a:pt x="11136" y="613"/>
                    <a:pt x="10873" y="512"/>
                    <a:pt x="10671" y="311"/>
                  </a:cubicBezTo>
                  <a:cubicBezTo>
                    <a:pt x="10454" y="109"/>
                    <a:pt x="10183" y="8"/>
                    <a:pt x="9915" y="8"/>
                  </a:cubicBezTo>
                  <a:cubicBezTo>
                    <a:pt x="9648" y="8"/>
                    <a:pt x="9384" y="109"/>
                    <a:pt x="9182" y="311"/>
                  </a:cubicBezTo>
                  <a:cubicBezTo>
                    <a:pt x="8996" y="497"/>
                    <a:pt x="8717" y="621"/>
                    <a:pt x="8438" y="621"/>
                  </a:cubicBezTo>
                  <a:cubicBezTo>
                    <a:pt x="8159" y="621"/>
                    <a:pt x="7910" y="497"/>
                    <a:pt x="7693" y="311"/>
                  </a:cubicBezTo>
                  <a:cubicBezTo>
                    <a:pt x="7492" y="109"/>
                    <a:pt x="7228" y="8"/>
                    <a:pt x="6964" y="8"/>
                  </a:cubicBezTo>
                  <a:cubicBezTo>
                    <a:pt x="6701" y="8"/>
                    <a:pt x="6437" y="109"/>
                    <a:pt x="6235" y="311"/>
                  </a:cubicBezTo>
                  <a:cubicBezTo>
                    <a:pt x="6027" y="519"/>
                    <a:pt x="5760" y="624"/>
                    <a:pt x="5493" y="624"/>
                  </a:cubicBezTo>
                  <a:cubicBezTo>
                    <a:pt x="5322" y="624"/>
                    <a:pt x="5151" y="581"/>
                    <a:pt x="4995" y="497"/>
                  </a:cubicBezTo>
                  <a:cubicBezTo>
                    <a:pt x="4902" y="435"/>
                    <a:pt x="4809" y="373"/>
                    <a:pt x="4747" y="311"/>
                  </a:cubicBezTo>
                  <a:cubicBezTo>
                    <a:pt x="4545" y="109"/>
                    <a:pt x="4281" y="8"/>
                    <a:pt x="4018" y="8"/>
                  </a:cubicBezTo>
                  <a:cubicBezTo>
                    <a:pt x="3754" y="8"/>
                    <a:pt x="3490" y="109"/>
                    <a:pt x="3289" y="311"/>
                  </a:cubicBezTo>
                  <a:cubicBezTo>
                    <a:pt x="3071" y="512"/>
                    <a:pt x="2800" y="613"/>
                    <a:pt x="2532" y="613"/>
                  </a:cubicBezTo>
                  <a:cubicBezTo>
                    <a:pt x="2265" y="613"/>
                    <a:pt x="2001" y="512"/>
                    <a:pt x="1800" y="311"/>
                  </a:cubicBezTo>
                  <a:cubicBezTo>
                    <a:pt x="1614" y="125"/>
                    <a:pt x="1334" y="1"/>
                    <a:pt x="1055" y="1"/>
                  </a:cubicBezTo>
                  <a:close/>
                </a:path>
              </a:pathLst>
            </a:custGeom>
            <a:solidFill>
              <a:srgbClr val="AAC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379;p45">
              <a:extLst>
                <a:ext uri="{FF2B5EF4-FFF2-40B4-BE49-F238E27FC236}">
                  <a16:creationId xmlns:a16="http://schemas.microsoft.com/office/drawing/2014/main" id="{C6E1B30D-794A-089F-8B6E-2D0B4778B62F}"/>
                </a:ext>
              </a:extLst>
            </p:cNvPr>
            <p:cNvSpPr/>
            <p:nvPr/>
          </p:nvSpPr>
          <p:spPr>
            <a:xfrm>
              <a:off x="2623770" y="3387197"/>
              <a:ext cx="102973" cy="131407"/>
            </a:xfrm>
            <a:custGeom>
              <a:avLst/>
              <a:gdLst/>
              <a:ahLst/>
              <a:cxnLst/>
              <a:rect l="l" t="t" r="r" b="b"/>
              <a:pathLst>
                <a:path w="3817" h="4871" extrusionOk="0">
                  <a:moveTo>
                    <a:pt x="1" y="1"/>
                  </a:moveTo>
                  <a:lnTo>
                    <a:pt x="1" y="4871"/>
                  </a:lnTo>
                  <a:lnTo>
                    <a:pt x="3816" y="4871"/>
                  </a:lnTo>
                  <a:lnTo>
                    <a:pt x="3816" y="1"/>
                  </a:ln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380;p45">
              <a:extLst>
                <a:ext uri="{FF2B5EF4-FFF2-40B4-BE49-F238E27FC236}">
                  <a16:creationId xmlns:a16="http://schemas.microsoft.com/office/drawing/2014/main" id="{6BF20938-8700-5CC4-C751-CF0A47EB36C4}"/>
                </a:ext>
              </a:extLst>
            </p:cNvPr>
            <p:cNvSpPr/>
            <p:nvPr/>
          </p:nvSpPr>
          <p:spPr>
            <a:xfrm>
              <a:off x="2624606" y="3387197"/>
              <a:ext cx="33506" cy="131407"/>
            </a:xfrm>
            <a:custGeom>
              <a:avLst/>
              <a:gdLst/>
              <a:ahLst/>
              <a:cxnLst/>
              <a:rect l="l" t="t" r="r" b="b"/>
              <a:pathLst>
                <a:path w="1242" h="4871" extrusionOk="0">
                  <a:moveTo>
                    <a:pt x="1" y="1"/>
                  </a:moveTo>
                  <a:lnTo>
                    <a:pt x="1" y="4871"/>
                  </a:lnTo>
                  <a:lnTo>
                    <a:pt x="1242" y="4871"/>
                  </a:lnTo>
                  <a:cubicBezTo>
                    <a:pt x="1242" y="4809"/>
                    <a:pt x="1242" y="4716"/>
                    <a:pt x="1242" y="4654"/>
                  </a:cubicBezTo>
                  <a:lnTo>
                    <a:pt x="1242" y="218"/>
                  </a:lnTo>
                  <a:cubicBezTo>
                    <a:pt x="1242" y="156"/>
                    <a:pt x="1242" y="94"/>
                    <a:pt x="1242" y="1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381;p45">
              <a:extLst>
                <a:ext uri="{FF2B5EF4-FFF2-40B4-BE49-F238E27FC236}">
                  <a16:creationId xmlns:a16="http://schemas.microsoft.com/office/drawing/2014/main" id="{61BFFD31-5E34-B9E6-2B8F-825617E840B6}"/>
                </a:ext>
              </a:extLst>
            </p:cNvPr>
            <p:cNvSpPr/>
            <p:nvPr/>
          </p:nvSpPr>
          <p:spPr>
            <a:xfrm>
              <a:off x="2584436" y="3365318"/>
              <a:ext cx="57786" cy="175893"/>
            </a:xfrm>
            <a:custGeom>
              <a:avLst/>
              <a:gdLst/>
              <a:ahLst/>
              <a:cxnLst/>
              <a:rect l="l" t="t" r="r" b="b"/>
              <a:pathLst>
                <a:path w="2142" h="6520" extrusionOk="0">
                  <a:moveTo>
                    <a:pt x="1141" y="0"/>
                  </a:moveTo>
                  <a:cubicBezTo>
                    <a:pt x="1113" y="0"/>
                    <a:pt x="1084" y="2"/>
                    <a:pt x="1056" y="5"/>
                  </a:cubicBezTo>
                  <a:cubicBezTo>
                    <a:pt x="466" y="5"/>
                    <a:pt x="1" y="501"/>
                    <a:pt x="32" y="1060"/>
                  </a:cubicBezTo>
                  <a:lnTo>
                    <a:pt x="32" y="5433"/>
                  </a:lnTo>
                  <a:cubicBezTo>
                    <a:pt x="1" y="6023"/>
                    <a:pt x="466" y="6488"/>
                    <a:pt x="1056" y="6519"/>
                  </a:cubicBezTo>
                  <a:cubicBezTo>
                    <a:pt x="1645" y="6519"/>
                    <a:pt x="2110" y="6054"/>
                    <a:pt x="2110" y="5465"/>
                  </a:cubicBezTo>
                  <a:lnTo>
                    <a:pt x="2110" y="1060"/>
                  </a:lnTo>
                  <a:lnTo>
                    <a:pt x="2141" y="1060"/>
                  </a:lnTo>
                  <a:cubicBezTo>
                    <a:pt x="2141" y="781"/>
                    <a:pt x="2017" y="501"/>
                    <a:pt x="1831" y="315"/>
                  </a:cubicBezTo>
                  <a:cubicBezTo>
                    <a:pt x="1636" y="120"/>
                    <a:pt x="1391" y="0"/>
                    <a:pt x="1141" y="0"/>
                  </a:cubicBez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382;p45">
              <a:extLst>
                <a:ext uri="{FF2B5EF4-FFF2-40B4-BE49-F238E27FC236}">
                  <a16:creationId xmlns:a16="http://schemas.microsoft.com/office/drawing/2014/main" id="{8F8E7687-ADD4-E487-334E-1C3FC0C5F4AA}"/>
                </a:ext>
              </a:extLst>
            </p:cNvPr>
            <p:cNvSpPr/>
            <p:nvPr/>
          </p:nvSpPr>
          <p:spPr>
            <a:xfrm>
              <a:off x="2350973" y="3603934"/>
              <a:ext cx="152342" cy="136425"/>
            </a:xfrm>
            <a:custGeom>
              <a:avLst/>
              <a:gdLst/>
              <a:ahLst/>
              <a:cxnLst/>
              <a:rect l="l" t="t" r="r" b="b"/>
              <a:pathLst>
                <a:path w="5647" h="5057" extrusionOk="0">
                  <a:moveTo>
                    <a:pt x="1055" y="1"/>
                  </a:moveTo>
                  <a:cubicBezTo>
                    <a:pt x="931" y="1"/>
                    <a:pt x="776" y="32"/>
                    <a:pt x="652" y="94"/>
                  </a:cubicBezTo>
                  <a:cubicBezTo>
                    <a:pt x="497" y="156"/>
                    <a:pt x="342" y="280"/>
                    <a:pt x="218" y="404"/>
                  </a:cubicBezTo>
                  <a:cubicBezTo>
                    <a:pt x="94" y="621"/>
                    <a:pt x="1" y="838"/>
                    <a:pt x="1" y="1086"/>
                  </a:cubicBezTo>
                  <a:lnTo>
                    <a:pt x="1" y="3816"/>
                  </a:lnTo>
                  <a:cubicBezTo>
                    <a:pt x="1" y="4498"/>
                    <a:pt x="559" y="5057"/>
                    <a:pt x="1272" y="5057"/>
                  </a:cubicBezTo>
                  <a:lnTo>
                    <a:pt x="5646" y="5057"/>
                  </a:lnTo>
                  <a:cubicBezTo>
                    <a:pt x="4312" y="3320"/>
                    <a:pt x="4312" y="1831"/>
                    <a:pt x="4933" y="466"/>
                  </a:cubicBezTo>
                  <a:cubicBezTo>
                    <a:pt x="4840" y="404"/>
                    <a:pt x="4809" y="373"/>
                    <a:pt x="4747" y="311"/>
                  </a:cubicBezTo>
                  <a:cubicBezTo>
                    <a:pt x="4545" y="109"/>
                    <a:pt x="4273" y="8"/>
                    <a:pt x="4002" y="8"/>
                  </a:cubicBezTo>
                  <a:cubicBezTo>
                    <a:pt x="3731" y="8"/>
                    <a:pt x="3459" y="109"/>
                    <a:pt x="3258" y="311"/>
                  </a:cubicBezTo>
                  <a:cubicBezTo>
                    <a:pt x="3056" y="512"/>
                    <a:pt x="2792" y="613"/>
                    <a:pt x="2529" y="613"/>
                  </a:cubicBezTo>
                  <a:cubicBezTo>
                    <a:pt x="2265" y="613"/>
                    <a:pt x="2001" y="512"/>
                    <a:pt x="1800" y="311"/>
                  </a:cubicBezTo>
                  <a:cubicBezTo>
                    <a:pt x="1583" y="125"/>
                    <a:pt x="1334" y="1"/>
                    <a:pt x="1055" y="1"/>
                  </a:cubicBez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383;p45">
              <a:extLst>
                <a:ext uri="{FF2B5EF4-FFF2-40B4-BE49-F238E27FC236}">
                  <a16:creationId xmlns:a16="http://schemas.microsoft.com/office/drawing/2014/main" id="{DE114B40-3032-33CA-281E-42054C03D53A}"/>
                </a:ext>
              </a:extLst>
            </p:cNvPr>
            <p:cNvSpPr/>
            <p:nvPr/>
          </p:nvSpPr>
          <p:spPr>
            <a:xfrm>
              <a:off x="2454729" y="3675694"/>
              <a:ext cx="41869" cy="36689"/>
            </a:xfrm>
            <a:custGeom>
              <a:avLst/>
              <a:gdLst/>
              <a:ahLst/>
              <a:cxnLst/>
              <a:rect l="l" t="t" r="r" b="b"/>
              <a:pathLst>
                <a:path w="1552" h="1360" extrusionOk="0">
                  <a:moveTo>
                    <a:pt x="735" y="0"/>
                  </a:moveTo>
                  <a:cubicBezTo>
                    <a:pt x="373" y="0"/>
                    <a:pt x="58" y="291"/>
                    <a:pt x="1" y="660"/>
                  </a:cubicBezTo>
                  <a:cubicBezTo>
                    <a:pt x="1" y="1081"/>
                    <a:pt x="334" y="1360"/>
                    <a:pt x="694" y="1360"/>
                  </a:cubicBezTo>
                  <a:cubicBezTo>
                    <a:pt x="837" y="1360"/>
                    <a:pt x="985" y="1315"/>
                    <a:pt x="1118" y="1218"/>
                  </a:cubicBezTo>
                  <a:cubicBezTo>
                    <a:pt x="1552" y="846"/>
                    <a:pt x="1397" y="132"/>
                    <a:pt x="838" y="8"/>
                  </a:cubicBezTo>
                  <a:cubicBezTo>
                    <a:pt x="804" y="3"/>
                    <a:pt x="769" y="0"/>
                    <a:pt x="7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384;p45">
              <a:extLst>
                <a:ext uri="{FF2B5EF4-FFF2-40B4-BE49-F238E27FC236}">
                  <a16:creationId xmlns:a16="http://schemas.microsoft.com/office/drawing/2014/main" id="{1F1F4467-2C88-59A1-2D97-4B36211F6D77}"/>
                </a:ext>
              </a:extLst>
            </p:cNvPr>
            <p:cNvSpPr/>
            <p:nvPr/>
          </p:nvSpPr>
          <p:spPr>
            <a:xfrm>
              <a:off x="2577746" y="3675829"/>
              <a:ext cx="42705" cy="36932"/>
            </a:xfrm>
            <a:custGeom>
              <a:avLst/>
              <a:gdLst/>
              <a:ahLst/>
              <a:cxnLst/>
              <a:rect l="l" t="t" r="r" b="b"/>
              <a:pathLst>
                <a:path w="1583" h="1369" extrusionOk="0">
                  <a:moveTo>
                    <a:pt x="777" y="1"/>
                  </a:moveTo>
                  <a:cubicBezTo>
                    <a:pt x="398" y="1"/>
                    <a:pt x="60" y="273"/>
                    <a:pt x="1" y="686"/>
                  </a:cubicBezTo>
                  <a:cubicBezTo>
                    <a:pt x="1" y="1082"/>
                    <a:pt x="345" y="1369"/>
                    <a:pt x="700" y="1369"/>
                  </a:cubicBezTo>
                  <a:cubicBezTo>
                    <a:pt x="845" y="1369"/>
                    <a:pt x="991" y="1321"/>
                    <a:pt x="1117" y="1213"/>
                  </a:cubicBezTo>
                  <a:cubicBezTo>
                    <a:pt x="1583" y="841"/>
                    <a:pt x="1397" y="127"/>
                    <a:pt x="838" y="3"/>
                  </a:cubicBezTo>
                  <a:cubicBezTo>
                    <a:pt x="818" y="2"/>
                    <a:pt x="798" y="1"/>
                    <a:pt x="7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385;p45">
              <a:extLst>
                <a:ext uri="{FF2B5EF4-FFF2-40B4-BE49-F238E27FC236}">
                  <a16:creationId xmlns:a16="http://schemas.microsoft.com/office/drawing/2014/main" id="{16ED7C2E-1838-4E26-E7D0-F41592EAF681}"/>
                </a:ext>
              </a:extLst>
            </p:cNvPr>
            <p:cNvSpPr/>
            <p:nvPr/>
          </p:nvSpPr>
          <p:spPr>
            <a:xfrm>
              <a:off x="2484862" y="3660829"/>
              <a:ext cx="11735" cy="20962"/>
            </a:xfrm>
            <a:custGeom>
              <a:avLst/>
              <a:gdLst/>
              <a:ahLst/>
              <a:cxnLst/>
              <a:rect l="l" t="t" r="r" b="b"/>
              <a:pathLst>
                <a:path w="435" h="777" extrusionOk="0">
                  <a:moveTo>
                    <a:pt x="218" y="1"/>
                  </a:moveTo>
                  <a:cubicBezTo>
                    <a:pt x="125" y="1"/>
                    <a:pt x="1" y="125"/>
                    <a:pt x="1" y="218"/>
                  </a:cubicBezTo>
                  <a:lnTo>
                    <a:pt x="1" y="559"/>
                  </a:lnTo>
                  <a:cubicBezTo>
                    <a:pt x="1" y="683"/>
                    <a:pt x="125" y="776"/>
                    <a:pt x="218" y="776"/>
                  </a:cubicBezTo>
                  <a:cubicBezTo>
                    <a:pt x="342" y="776"/>
                    <a:pt x="435" y="683"/>
                    <a:pt x="435" y="559"/>
                  </a:cubicBezTo>
                  <a:lnTo>
                    <a:pt x="435" y="218"/>
                  </a:lnTo>
                  <a:cubicBezTo>
                    <a:pt x="435" y="125"/>
                    <a:pt x="342" y="32"/>
                    <a:pt x="218" y="1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386;p45">
              <a:extLst>
                <a:ext uri="{FF2B5EF4-FFF2-40B4-BE49-F238E27FC236}">
                  <a16:creationId xmlns:a16="http://schemas.microsoft.com/office/drawing/2014/main" id="{61B20131-B75B-7E6E-19A0-53FF3C9E7219}"/>
                </a:ext>
              </a:extLst>
            </p:cNvPr>
            <p:cNvSpPr/>
            <p:nvPr/>
          </p:nvSpPr>
          <p:spPr>
            <a:xfrm>
              <a:off x="2581091" y="3660829"/>
              <a:ext cx="11762" cy="20962"/>
            </a:xfrm>
            <a:custGeom>
              <a:avLst/>
              <a:gdLst/>
              <a:ahLst/>
              <a:cxnLst/>
              <a:rect l="l" t="t" r="r" b="b"/>
              <a:pathLst>
                <a:path w="436" h="777" extrusionOk="0">
                  <a:moveTo>
                    <a:pt x="218" y="1"/>
                  </a:moveTo>
                  <a:cubicBezTo>
                    <a:pt x="94" y="1"/>
                    <a:pt x="1" y="125"/>
                    <a:pt x="1" y="218"/>
                  </a:cubicBezTo>
                  <a:lnTo>
                    <a:pt x="1" y="559"/>
                  </a:lnTo>
                  <a:cubicBezTo>
                    <a:pt x="1" y="683"/>
                    <a:pt x="94" y="776"/>
                    <a:pt x="218" y="776"/>
                  </a:cubicBezTo>
                  <a:cubicBezTo>
                    <a:pt x="342" y="776"/>
                    <a:pt x="435" y="683"/>
                    <a:pt x="435" y="559"/>
                  </a:cubicBezTo>
                  <a:lnTo>
                    <a:pt x="435" y="218"/>
                  </a:lnTo>
                  <a:cubicBezTo>
                    <a:pt x="435" y="125"/>
                    <a:pt x="342" y="32"/>
                    <a:pt x="218" y="1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387;p45">
              <a:extLst>
                <a:ext uri="{FF2B5EF4-FFF2-40B4-BE49-F238E27FC236}">
                  <a16:creationId xmlns:a16="http://schemas.microsoft.com/office/drawing/2014/main" id="{E03C826E-34C0-BF29-32D6-BE63E6B27B42}"/>
                </a:ext>
              </a:extLst>
            </p:cNvPr>
            <p:cNvSpPr/>
            <p:nvPr/>
          </p:nvSpPr>
          <p:spPr>
            <a:xfrm>
              <a:off x="2523359" y="3670056"/>
              <a:ext cx="31833" cy="14028"/>
            </a:xfrm>
            <a:custGeom>
              <a:avLst/>
              <a:gdLst/>
              <a:ahLst/>
              <a:cxnLst/>
              <a:rect l="l" t="t" r="r" b="b"/>
              <a:pathLst>
                <a:path w="1180" h="520" extrusionOk="0">
                  <a:moveTo>
                    <a:pt x="590" y="0"/>
                  </a:moveTo>
                  <a:cubicBezTo>
                    <a:pt x="435" y="0"/>
                    <a:pt x="311" y="31"/>
                    <a:pt x="187" y="93"/>
                  </a:cubicBezTo>
                  <a:cubicBezTo>
                    <a:pt x="32" y="155"/>
                    <a:pt x="1" y="403"/>
                    <a:pt x="156" y="496"/>
                  </a:cubicBezTo>
                  <a:cubicBezTo>
                    <a:pt x="187" y="512"/>
                    <a:pt x="225" y="520"/>
                    <a:pt x="264" y="520"/>
                  </a:cubicBezTo>
                  <a:cubicBezTo>
                    <a:pt x="303" y="520"/>
                    <a:pt x="342" y="512"/>
                    <a:pt x="373" y="496"/>
                  </a:cubicBezTo>
                  <a:cubicBezTo>
                    <a:pt x="435" y="465"/>
                    <a:pt x="497" y="434"/>
                    <a:pt x="590" y="434"/>
                  </a:cubicBezTo>
                  <a:cubicBezTo>
                    <a:pt x="652" y="434"/>
                    <a:pt x="714" y="465"/>
                    <a:pt x="776" y="496"/>
                  </a:cubicBezTo>
                  <a:lnTo>
                    <a:pt x="869" y="496"/>
                  </a:lnTo>
                  <a:cubicBezTo>
                    <a:pt x="1086" y="496"/>
                    <a:pt x="1179" y="186"/>
                    <a:pt x="962" y="93"/>
                  </a:cubicBezTo>
                  <a:cubicBezTo>
                    <a:pt x="838" y="31"/>
                    <a:pt x="714" y="0"/>
                    <a:pt x="590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388;p45">
              <a:extLst>
                <a:ext uri="{FF2B5EF4-FFF2-40B4-BE49-F238E27FC236}">
                  <a16:creationId xmlns:a16="http://schemas.microsoft.com/office/drawing/2014/main" id="{30A9B0A0-BF1D-7E01-8646-7902B97DAEFB}"/>
                </a:ext>
              </a:extLst>
            </p:cNvPr>
            <p:cNvSpPr/>
            <p:nvPr/>
          </p:nvSpPr>
          <p:spPr>
            <a:xfrm>
              <a:off x="2477336" y="3646612"/>
              <a:ext cx="29055" cy="14298"/>
            </a:xfrm>
            <a:custGeom>
              <a:avLst/>
              <a:gdLst/>
              <a:ahLst/>
              <a:cxnLst/>
              <a:rect l="l" t="t" r="r" b="b"/>
              <a:pathLst>
                <a:path w="1077" h="530" extrusionOk="0">
                  <a:moveTo>
                    <a:pt x="249" y="1"/>
                  </a:moveTo>
                  <a:cubicBezTo>
                    <a:pt x="156" y="1"/>
                    <a:pt x="31" y="63"/>
                    <a:pt x="0" y="187"/>
                  </a:cubicBezTo>
                  <a:cubicBezTo>
                    <a:pt x="0" y="280"/>
                    <a:pt x="63" y="404"/>
                    <a:pt x="187" y="435"/>
                  </a:cubicBezTo>
                  <a:lnTo>
                    <a:pt x="745" y="528"/>
                  </a:lnTo>
                  <a:lnTo>
                    <a:pt x="776" y="528"/>
                  </a:lnTo>
                  <a:cubicBezTo>
                    <a:pt x="786" y="529"/>
                    <a:pt x="795" y="529"/>
                    <a:pt x="804" y="529"/>
                  </a:cubicBezTo>
                  <a:cubicBezTo>
                    <a:pt x="1057" y="529"/>
                    <a:pt x="1077" y="124"/>
                    <a:pt x="807" y="94"/>
                  </a:cubicBezTo>
                  <a:lnTo>
                    <a:pt x="249" y="1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389;p45">
              <a:extLst>
                <a:ext uri="{FF2B5EF4-FFF2-40B4-BE49-F238E27FC236}">
                  <a16:creationId xmlns:a16="http://schemas.microsoft.com/office/drawing/2014/main" id="{C6B6344A-8BFC-BFCA-89EB-A228E2CF2DC3}"/>
                </a:ext>
              </a:extLst>
            </p:cNvPr>
            <p:cNvSpPr/>
            <p:nvPr/>
          </p:nvSpPr>
          <p:spPr>
            <a:xfrm>
              <a:off x="2573565" y="3642107"/>
              <a:ext cx="29486" cy="13732"/>
            </a:xfrm>
            <a:custGeom>
              <a:avLst/>
              <a:gdLst/>
              <a:ahLst/>
              <a:cxnLst/>
              <a:rect l="l" t="t" r="r" b="b"/>
              <a:pathLst>
                <a:path w="1093" h="509" extrusionOk="0">
                  <a:moveTo>
                    <a:pt x="823" y="0"/>
                  </a:moveTo>
                  <a:cubicBezTo>
                    <a:pt x="799" y="0"/>
                    <a:pt x="773" y="4"/>
                    <a:pt x="745" y="12"/>
                  </a:cubicBezTo>
                  <a:lnTo>
                    <a:pt x="218" y="106"/>
                  </a:lnTo>
                  <a:cubicBezTo>
                    <a:pt x="94" y="106"/>
                    <a:pt x="1" y="230"/>
                    <a:pt x="32" y="354"/>
                  </a:cubicBezTo>
                  <a:cubicBezTo>
                    <a:pt x="63" y="447"/>
                    <a:pt x="125" y="509"/>
                    <a:pt x="249" y="509"/>
                  </a:cubicBezTo>
                  <a:lnTo>
                    <a:pt x="280" y="509"/>
                  </a:lnTo>
                  <a:lnTo>
                    <a:pt x="838" y="416"/>
                  </a:lnTo>
                  <a:cubicBezTo>
                    <a:pt x="1092" y="387"/>
                    <a:pt x="1064" y="0"/>
                    <a:pt x="823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390;p45">
              <a:extLst>
                <a:ext uri="{FF2B5EF4-FFF2-40B4-BE49-F238E27FC236}">
                  <a16:creationId xmlns:a16="http://schemas.microsoft.com/office/drawing/2014/main" id="{05FEF423-DEC6-A962-7061-64B3E7FAF980}"/>
                </a:ext>
              </a:extLst>
            </p:cNvPr>
            <p:cNvSpPr/>
            <p:nvPr/>
          </p:nvSpPr>
          <p:spPr>
            <a:xfrm>
              <a:off x="2422949" y="3565113"/>
              <a:ext cx="65286" cy="67444"/>
            </a:xfrm>
            <a:custGeom>
              <a:avLst/>
              <a:gdLst/>
              <a:ahLst/>
              <a:cxnLst/>
              <a:rect l="l" t="t" r="r" b="b"/>
              <a:pathLst>
                <a:path w="2420" h="2500" extrusionOk="0">
                  <a:moveTo>
                    <a:pt x="1799" y="1"/>
                  </a:moveTo>
                  <a:cubicBezTo>
                    <a:pt x="1698" y="1"/>
                    <a:pt x="1595" y="47"/>
                    <a:pt x="1520" y="137"/>
                  </a:cubicBezTo>
                  <a:cubicBezTo>
                    <a:pt x="1272" y="416"/>
                    <a:pt x="993" y="633"/>
                    <a:pt x="714" y="850"/>
                  </a:cubicBezTo>
                  <a:cubicBezTo>
                    <a:pt x="0" y="1316"/>
                    <a:pt x="279" y="2370"/>
                    <a:pt x="1086" y="2494"/>
                  </a:cubicBezTo>
                  <a:cubicBezTo>
                    <a:pt x="1125" y="2498"/>
                    <a:pt x="1164" y="2500"/>
                    <a:pt x="1202" y="2500"/>
                  </a:cubicBezTo>
                  <a:cubicBezTo>
                    <a:pt x="1806" y="2500"/>
                    <a:pt x="2330" y="2052"/>
                    <a:pt x="2389" y="1440"/>
                  </a:cubicBezTo>
                  <a:cubicBezTo>
                    <a:pt x="2420" y="1005"/>
                    <a:pt x="2296" y="540"/>
                    <a:pt x="2079" y="168"/>
                  </a:cubicBezTo>
                  <a:cubicBezTo>
                    <a:pt x="2014" y="55"/>
                    <a:pt x="1908" y="1"/>
                    <a:pt x="1799" y="1"/>
                  </a:cubicBezTo>
                  <a:close/>
                </a:path>
              </a:pathLst>
            </a:custGeom>
            <a:solidFill>
              <a:srgbClr val="43C7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B68820E-C761-F50B-0CD7-8684330C31FA}"/>
              </a:ext>
            </a:extLst>
          </p:cNvPr>
          <p:cNvSpPr/>
          <p:nvPr/>
        </p:nvSpPr>
        <p:spPr>
          <a:xfrm>
            <a:off x="-7951" y="0"/>
            <a:ext cx="9151951" cy="51435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24" name="Google Shape;62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56350" y="729410"/>
            <a:ext cx="1312839" cy="1374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2900" y="4114250"/>
            <a:ext cx="1516775" cy="151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81;p28">
            <a:extLst>
              <a:ext uri="{FF2B5EF4-FFF2-40B4-BE49-F238E27FC236}">
                <a16:creationId xmlns:a16="http://schemas.microsoft.com/office/drawing/2014/main" id="{297EDC43-278F-CBEC-2D83-CB42167A65C9}"/>
              </a:ext>
            </a:extLst>
          </p:cNvPr>
          <p:cNvSpPr txBox="1">
            <a:spLocks/>
          </p:cNvSpPr>
          <p:nvPr/>
        </p:nvSpPr>
        <p:spPr>
          <a:xfrm>
            <a:off x="743279" y="1236643"/>
            <a:ext cx="5304118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-SG" sz="5400"/>
              <a:t>Demonstration of model</a:t>
            </a:r>
          </a:p>
        </p:txBody>
      </p:sp>
      <p:pic>
        <p:nvPicPr>
          <p:cNvPr id="104" name="Google Shape;132;p25">
            <a:extLst>
              <a:ext uri="{FF2B5EF4-FFF2-40B4-BE49-F238E27FC236}">
                <a16:creationId xmlns:a16="http://schemas.microsoft.com/office/drawing/2014/main" id="{38FE3210-C735-3A83-3A47-4A924856441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6896" y="1235026"/>
            <a:ext cx="3386279" cy="337951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80;p28">
            <a:extLst>
              <a:ext uri="{FF2B5EF4-FFF2-40B4-BE49-F238E27FC236}">
                <a16:creationId xmlns:a16="http://schemas.microsoft.com/office/drawing/2014/main" id="{1D5146A2-141B-59EE-E65A-D518C1E2F0D2}"/>
              </a:ext>
            </a:extLst>
          </p:cNvPr>
          <p:cNvSpPr/>
          <p:nvPr/>
        </p:nvSpPr>
        <p:spPr>
          <a:xfrm>
            <a:off x="704575" y="3635526"/>
            <a:ext cx="4702336" cy="548598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FFF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83;p28">
            <a:extLst>
              <a:ext uri="{FF2B5EF4-FFF2-40B4-BE49-F238E27FC236}">
                <a16:creationId xmlns:a16="http://schemas.microsoft.com/office/drawing/2014/main" id="{13666F48-DDAB-1EC3-DAA7-4E8D849C60D9}"/>
              </a:ext>
            </a:extLst>
          </p:cNvPr>
          <p:cNvSpPr txBox="1">
            <a:spLocks/>
          </p:cNvSpPr>
          <p:nvPr/>
        </p:nvSpPr>
        <p:spPr>
          <a:xfrm>
            <a:off x="867825" y="3673977"/>
            <a:ext cx="4307100" cy="4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SG"/>
              <a:t>Excel demo</a:t>
            </a:r>
          </a:p>
        </p:txBody>
      </p:sp>
    </p:spTree>
    <p:extLst>
      <p:ext uri="{BB962C8B-B14F-4D97-AF65-F5344CB8AC3E}">
        <p14:creationId xmlns:p14="http://schemas.microsoft.com/office/powerpoint/2010/main" val="294816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3" grpId="0"/>
      <p:bldP spid="106" grpId="0" animBg="1"/>
      <p:bldP spid="10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04CC3D-B86F-B440-5DDC-679DFB785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141" y="772612"/>
            <a:ext cx="3239998" cy="2376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7AC4EAC-DC05-8351-3859-F031D36B6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231" y="775109"/>
            <a:ext cx="3240000" cy="2375886"/>
          </a:xfrm>
          <a:prstGeom prst="rect">
            <a:avLst/>
          </a:prstGeom>
        </p:spPr>
      </p:pic>
      <p:sp>
        <p:nvSpPr>
          <p:cNvPr id="104" name="Google Shape;553;p37">
            <a:extLst>
              <a:ext uri="{FF2B5EF4-FFF2-40B4-BE49-F238E27FC236}">
                <a16:creationId xmlns:a16="http://schemas.microsoft.com/office/drawing/2014/main" id="{90807569-AB42-B7AE-8EED-2F14156028B2}"/>
              </a:ext>
            </a:extLst>
          </p:cNvPr>
          <p:cNvSpPr/>
          <p:nvPr/>
        </p:nvSpPr>
        <p:spPr>
          <a:xfrm>
            <a:off x="390387" y="3036968"/>
            <a:ext cx="1947050" cy="347374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FFF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6" name="Google Shape;630;p38">
            <a:extLst>
              <a:ext uri="{FF2B5EF4-FFF2-40B4-BE49-F238E27FC236}">
                <a16:creationId xmlns:a16="http://schemas.microsoft.com/office/drawing/2014/main" id="{C1B8D87B-123C-D6B0-F43E-68A0E20E5DD6}"/>
              </a:ext>
            </a:extLst>
          </p:cNvPr>
          <p:cNvSpPr/>
          <p:nvPr/>
        </p:nvSpPr>
        <p:spPr>
          <a:xfrm>
            <a:off x="612154" y="73268"/>
            <a:ext cx="7989804" cy="642145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FFF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631;p38">
            <a:extLst>
              <a:ext uri="{FF2B5EF4-FFF2-40B4-BE49-F238E27FC236}">
                <a16:creationId xmlns:a16="http://schemas.microsoft.com/office/drawing/2014/main" id="{B4F55801-3ECA-54D2-389B-C194DE8E633A}"/>
              </a:ext>
            </a:extLst>
          </p:cNvPr>
          <p:cNvSpPr txBox="1">
            <a:spLocks/>
          </p:cNvSpPr>
          <p:nvPr/>
        </p:nvSpPr>
        <p:spPr>
          <a:xfrm>
            <a:off x="747829" y="13046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-SG" sz="2800"/>
              <a:t>Scenario 1 - Expected water demands</a:t>
            </a:r>
          </a:p>
        </p:txBody>
      </p:sp>
      <p:pic>
        <p:nvPicPr>
          <p:cNvPr id="8" name="Google Shape;656;p38">
            <a:extLst>
              <a:ext uri="{FF2B5EF4-FFF2-40B4-BE49-F238E27FC236}">
                <a16:creationId xmlns:a16="http://schemas.microsoft.com/office/drawing/2014/main" id="{EC4CF0C9-F5BA-2662-49ED-2A1E42FDE26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8404" y="-570555"/>
            <a:ext cx="1958200" cy="195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549;p37">
            <a:extLst>
              <a:ext uri="{FF2B5EF4-FFF2-40B4-BE49-F238E27FC236}">
                <a16:creationId xmlns:a16="http://schemas.microsoft.com/office/drawing/2014/main" id="{5FB5967E-4DC1-989B-94E2-C626A1832BF6}"/>
              </a:ext>
            </a:extLst>
          </p:cNvPr>
          <p:cNvSpPr/>
          <p:nvPr/>
        </p:nvSpPr>
        <p:spPr>
          <a:xfrm>
            <a:off x="356521" y="844583"/>
            <a:ext cx="2020873" cy="312534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FFF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1" name="Google Shape;550;p37">
            <a:extLst>
              <a:ext uri="{FF2B5EF4-FFF2-40B4-BE49-F238E27FC236}">
                <a16:creationId xmlns:a16="http://schemas.microsoft.com/office/drawing/2014/main" id="{149DBBE2-CEC2-48E5-35E9-0E53AFAD1193}"/>
              </a:ext>
            </a:extLst>
          </p:cNvPr>
          <p:cNvSpPr/>
          <p:nvPr/>
        </p:nvSpPr>
        <p:spPr>
          <a:xfrm>
            <a:off x="356522" y="1705928"/>
            <a:ext cx="1947906" cy="338641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FFF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4" name="Google Shape;551;p37">
            <a:extLst>
              <a:ext uri="{FF2B5EF4-FFF2-40B4-BE49-F238E27FC236}">
                <a16:creationId xmlns:a16="http://schemas.microsoft.com/office/drawing/2014/main" id="{04658879-6E65-3328-7F48-EB86D7788306}"/>
              </a:ext>
            </a:extLst>
          </p:cNvPr>
          <p:cNvSpPr/>
          <p:nvPr/>
        </p:nvSpPr>
        <p:spPr>
          <a:xfrm>
            <a:off x="370642" y="2115195"/>
            <a:ext cx="1933785" cy="464201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FFF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5" name="Google Shape;552;p37">
            <a:extLst>
              <a:ext uri="{FF2B5EF4-FFF2-40B4-BE49-F238E27FC236}">
                <a16:creationId xmlns:a16="http://schemas.microsoft.com/office/drawing/2014/main" id="{72816629-75E8-D22C-C4F8-6B801113C811}"/>
              </a:ext>
            </a:extLst>
          </p:cNvPr>
          <p:cNvSpPr/>
          <p:nvPr/>
        </p:nvSpPr>
        <p:spPr>
          <a:xfrm>
            <a:off x="365878" y="1278689"/>
            <a:ext cx="1947906" cy="356613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FFF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6" name="Google Shape;553;p37">
            <a:extLst>
              <a:ext uri="{FF2B5EF4-FFF2-40B4-BE49-F238E27FC236}">
                <a16:creationId xmlns:a16="http://schemas.microsoft.com/office/drawing/2014/main" id="{29765C11-0CE8-AFCA-0D0E-A98DF340E1A6}"/>
              </a:ext>
            </a:extLst>
          </p:cNvPr>
          <p:cNvSpPr/>
          <p:nvPr/>
        </p:nvSpPr>
        <p:spPr>
          <a:xfrm>
            <a:off x="366734" y="2612672"/>
            <a:ext cx="1947050" cy="347374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FFF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17" name="Google Shape;556;p37">
            <a:extLst>
              <a:ext uri="{FF2B5EF4-FFF2-40B4-BE49-F238E27FC236}">
                <a16:creationId xmlns:a16="http://schemas.microsoft.com/office/drawing/2014/main" id="{6B477657-04D2-21E4-B1CD-3C4D9C94A1F6}"/>
              </a:ext>
            </a:extLst>
          </p:cNvPr>
          <p:cNvGrpSpPr/>
          <p:nvPr/>
        </p:nvGrpSpPr>
        <p:grpSpPr>
          <a:xfrm>
            <a:off x="87584" y="1323277"/>
            <a:ext cx="181854" cy="266924"/>
            <a:chOff x="7278198" y="3365399"/>
            <a:chExt cx="276169" cy="374960"/>
          </a:xfrm>
        </p:grpSpPr>
        <p:sp>
          <p:nvSpPr>
            <p:cNvPr id="18" name="Google Shape;557;p37">
              <a:extLst>
                <a:ext uri="{FF2B5EF4-FFF2-40B4-BE49-F238E27FC236}">
                  <a16:creationId xmlns:a16="http://schemas.microsoft.com/office/drawing/2014/main" id="{8049F92F-16AA-02E5-42D5-E0E5ED0D93BC}"/>
                </a:ext>
              </a:extLst>
            </p:cNvPr>
            <p:cNvSpPr/>
            <p:nvPr/>
          </p:nvSpPr>
          <p:spPr>
            <a:xfrm>
              <a:off x="7375263" y="3365399"/>
              <a:ext cx="82875" cy="22661"/>
            </a:xfrm>
            <a:custGeom>
              <a:avLst/>
              <a:gdLst/>
              <a:ahLst/>
              <a:cxnLst/>
              <a:rect l="l" t="t" r="r" b="b"/>
              <a:pathLst>
                <a:path w="3072" h="840" extrusionOk="0">
                  <a:moveTo>
                    <a:pt x="1260" y="0"/>
                  </a:moveTo>
                  <a:cubicBezTo>
                    <a:pt x="704" y="0"/>
                    <a:pt x="238" y="335"/>
                    <a:pt x="1" y="840"/>
                  </a:cubicBezTo>
                  <a:lnTo>
                    <a:pt x="3071" y="840"/>
                  </a:lnTo>
                  <a:cubicBezTo>
                    <a:pt x="2834" y="335"/>
                    <a:pt x="2340" y="0"/>
                    <a:pt x="1808" y="0"/>
                  </a:cubicBezTo>
                  <a:cubicBezTo>
                    <a:pt x="1785" y="0"/>
                    <a:pt x="1761" y="1"/>
                    <a:pt x="1738" y="2"/>
                  </a:cubicBezTo>
                  <a:lnTo>
                    <a:pt x="1334" y="2"/>
                  </a:lnTo>
                  <a:cubicBezTo>
                    <a:pt x="1310" y="1"/>
                    <a:pt x="1285" y="0"/>
                    <a:pt x="1260" y="0"/>
                  </a:cubicBezTo>
                  <a:close/>
                </a:path>
              </a:pathLst>
            </a:custGeom>
            <a:solidFill>
              <a:srgbClr val="FFE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9" name="Google Shape;558;p37">
              <a:extLst>
                <a:ext uri="{FF2B5EF4-FFF2-40B4-BE49-F238E27FC236}">
                  <a16:creationId xmlns:a16="http://schemas.microsoft.com/office/drawing/2014/main" id="{7565EBE5-CABE-A0F5-03C5-CA15E6FC0FE3}"/>
                </a:ext>
              </a:extLst>
            </p:cNvPr>
            <p:cNvSpPr/>
            <p:nvPr/>
          </p:nvSpPr>
          <p:spPr>
            <a:xfrm>
              <a:off x="7371081" y="3427366"/>
              <a:ext cx="91238" cy="73676"/>
            </a:xfrm>
            <a:custGeom>
              <a:avLst/>
              <a:gdLst/>
              <a:ahLst/>
              <a:cxnLst/>
              <a:rect l="l" t="t" r="r" b="b"/>
              <a:pathLst>
                <a:path w="3382" h="2731" extrusionOk="0">
                  <a:moveTo>
                    <a:pt x="1676" y="1"/>
                  </a:moveTo>
                  <a:lnTo>
                    <a:pt x="0" y="404"/>
                  </a:lnTo>
                  <a:lnTo>
                    <a:pt x="0" y="1241"/>
                  </a:lnTo>
                  <a:cubicBezTo>
                    <a:pt x="0" y="2079"/>
                    <a:pt x="652" y="2730"/>
                    <a:pt x="1489" y="2730"/>
                  </a:cubicBezTo>
                  <a:lnTo>
                    <a:pt x="1893" y="2730"/>
                  </a:lnTo>
                  <a:cubicBezTo>
                    <a:pt x="2699" y="2730"/>
                    <a:pt x="3382" y="2079"/>
                    <a:pt x="3382" y="1241"/>
                  </a:cubicBezTo>
                  <a:lnTo>
                    <a:pt x="3382" y="404"/>
                  </a:lnTo>
                  <a:lnTo>
                    <a:pt x="1676" y="1"/>
                  </a:lnTo>
                  <a:close/>
                </a:path>
              </a:pathLst>
            </a:custGeom>
            <a:solidFill>
              <a:srgbClr val="699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0" name="Google Shape;559;p37">
              <a:extLst>
                <a:ext uri="{FF2B5EF4-FFF2-40B4-BE49-F238E27FC236}">
                  <a16:creationId xmlns:a16="http://schemas.microsoft.com/office/drawing/2014/main" id="{B6D03FC8-94B9-3078-A2EB-4FA83980484B}"/>
                </a:ext>
              </a:extLst>
            </p:cNvPr>
            <p:cNvSpPr/>
            <p:nvPr/>
          </p:nvSpPr>
          <p:spPr>
            <a:xfrm>
              <a:off x="7354355" y="3387979"/>
              <a:ext cx="125526" cy="50286"/>
            </a:xfrm>
            <a:custGeom>
              <a:avLst/>
              <a:gdLst/>
              <a:ahLst/>
              <a:cxnLst/>
              <a:rect l="l" t="t" r="r" b="b"/>
              <a:pathLst>
                <a:path w="4653" h="1864" extrusionOk="0">
                  <a:moveTo>
                    <a:pt x="573" y="1"/>
                  </a:moveTo>
                  <a:cubicBezTo>
                    <a:pt x="254" y="1"/>
                    <a:pt x="0" y="298"/>
                    <a:pt x="0" y="623"/>
                  </a:cubicBezTo>
                  <a:lnTo>
                    <a:pt x="0" y="1243"/>
                  </a:lnTo>
                  <a:cubicBezTo>
                    <a:pt x="0" y="1585"/>
                    <a:pt x="279" y="1864"/>
                    <a:pt x="620" y="1864"/>
                  </a:cubicBezTo>
                  <a:lnTo>
                    <a:pt x="4002" y="1864"/>
                  </a:lnTo>
                  <a:cubicBezTo>
                    <a:pt x="4374" y="1864"/>
                    <a:pt x="4653" y="1585"/>
                    <a:pt x="4653" y="1243"/>
                  </a:cubicBezTo>
                  <a:lnTo>
                    <a:pt x="4653" y="623"/>
                  </a:lnTo>
                  <a:cubicBezTo>
                    <a:pt x="4653" y="298"/>
                    <a:pt x="4371" y="1"/>
                    <a:pt x="4049" y="1"/>
                  </a:cubicBezTo>
                  <a:cubicBezTo>
                    <a:pt x="4033" y="1"/>
                    <a:pt x="4017" y="1"/>
                    <a:pt x="4002" y="3"/>
                  </a:cubicBezTo>
                  <a:lnTo>
                    <a:pt x="620" y="3"/>
                  </a:lnTo>
                  <a:cubicBezTo>
                    <a:pt x="605" y="1"/>
                    <a:pt x="589" y="1"/>
                    <a:pt x="573" y="1"/>
                  </a:cubicBezTo>
                  <a:close/>
                </a:path>
              </a:pathLst>
            </a:custGeom>
            <a:solidFill>
              <a:srgbClr val="FFF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1" name="Google Shape;560;p37">
              <a:extLst>
                <a:ext uri="{FF2B5EF4-FFF2-40B4-BE49-F238E27FC236}">
                  <a16:creationId xmlns:a16="http://schemas.microsoft.com/office/drawing/2014/main" id="{CEEC243A-B060-CE8F-A3E1-7819F265B1A8}"/>
                </a:ext>
              </a:extLst>
            </p:cNvPr>
            <p:cNvSpPr/>
            <p:nvPr/>
          </p:nvSpPr>
          <p:spPr>
            <a:xfrm>
              <a:off x="7354355" y="3387979"/>
              <a:ext cx="61940" cy="50286"/>
            </a:xfrm>
            <a:custGeom>
              <a:avLst/>
              <a:gdLst/>
              <a:ahLst/>
              <a:cxnLst/>
              <a:rect l="l" t="t" r="r" b="b"/>
              <a:pathLst>
                <a:path w="2296" h="1864" extrusionOk="0">
                  <a:moveTo>
                    <a:pt x="573" y="1"/>
                  </a:moveTo>
                  <a:cubicBezTo>
                    <a:pt x="254" y="1"/>
                    <a:pt x="0" y="298"/>
                    <a:pt x="0" y="623"/>
                  </a:cubicBezTo>
                  <a:lnTo>
                    <a:pt x="0" y="1243"/>
                  </a:lnTo>
                  <a:cubicBezTo>
                    <a:pt x="0" y="1585"/>
                    <a:pt x="279" y="1864"/>
                    <a:pt x="620" y="1864"/>
                  </a:cubicBezTo>
                  <a:lnTo>
                    <a:pt x="2296" y="1864"/>
                  </a:lnTo>
                  <a:cubicBezTo>
                    <a:pt x="1086" y="1119"/>
                    <a:pt x="1458" y="344"/>
                    <a:pt x="1675" y="3"/>
                  </a:cubicBezTo>
                  <a:lnTo>
                    <a:pt x="620" y="3"/>
                  </a:lnTo>
                  <a:cubicBezTo>
                    <a:pt x="605" y="1"/>
                    <a:pt x="589" y="1"/>
                    <a:pt x="573" y="1"/>
                  </a:cubicBezTo>
                  <a:close/>
                </a:path>
              </a:pathLst>
            </a:custGeom>
            <a:solidFill>
              <a:srgbClr val="FFE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" name="Google Shape;561;p37">
              <a:extLst>
                <a:ext uri="{FF2B5EF4-FFF2-40B4-BE49-F238E27FC236}">
                  <a16:creationId xmlns:a16="http://schemas.microsoft.com/office/drawing/2014/main" id="{5B95EAE0-9484-3CEB-9973-64E01A5B1D7F}"/>
                </a:ext>
              </a:extLst>
            </p:cNvPr>
            <p:cNvSpPr/>
            <p:nvPr/>
          </p:nvSpPr>
          <p:spPr>
            <a:xfrm>
              <a:off x="7297433" y="3489280"/>
              <a:ext cx="239371" cy="200038"/>
            </a:xfrm>
            <a:custGeom>
              <a:avLst/>
              <a:gdLst/>
              <a:ahLst/>
              <a:cxnLst/>
              <a:rect l="l" t="t" r="r" b="b"/>
              <a:pathLst>
                <a:path w="8873" h="7415" extrusionOk="0">
                  <a:moveTo>
                    <a:pt x="1" y="1"/>
                  </a:moveTo>
                  <a:lnTo>
                    <a:pt x="1" y="7415"/>
                  </a:lnTo>
                  <a:lnTo>
                    <a:pt x="8872" y="7415"/>
                  </a:lnTo>
                  <a:lnTo>
                    <a:pt x="8872" y="1"/>
                  </a:lnTo>
                  <a:close/>
                </a:path>
              </a:pathLst>
            </a:custGeom>
            <a:solidFill>
              <a:srgbClr val="AAC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3" name="Google Shape;562;p37">
              <a:extLst>
                <a:ext uri="{FF2B5EF4-FFF2-40B4-BE49-F238E27FC236}">
                  <a16:creationId xmlns:a16="http://schemas.microsoft.com/office/drawing/2014/main" id="{A9B1CFFF-4A87-9383-4B1A-4DC235E97C2B}"/>
                </a:ext>
              </a:extLst>
            </p:cNvPr>
            <p:cNvSpPr/>
            <p:nvPr/>
          </p:nvSpPr>
          <p:spPr>
            <a:xfrm>
              <a:off x="7296596" y="3489280"/>
              <a:ext cx="118863" cy="200038"/>
            </a:xfrm>
            <a:custGeom>
              <a:avLst/>
              <a:gdLst/>
              <a:ahLst/>
              <a:cxnLst/>
              <a:rect l="l" t="t" r="r" b="b"/>
              <a:pathLst>
                <a:path w="4406" h="7415" extrusionOk="0">
                  <a:moveTo>
                    <a:pt x="1" y="1"/>
                  </a:moveTo>
                  <a:lnTo>
                    <a:pt x="1" y="7415"/>
                  </a:lnTo>
                  <a:lnTo>
                    <a:pt x="4405" y="7415"/>
                  </a:lnTo>
                  <a:cubicBezTo>
                    <a:pt x="2265" y="3506"/>
                    <a:pt x="1862" y="1211"/>
                    <a:pt x="1955" y="1"/>
                  </a:cubicBez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4" name="Google Shape;563;p37">
              <a:extLst>
                <a:ext uri="{FF2B5EF4-FFF2-40B4-BE49-F238E27FC236}">
                  <a16:creationId xmlns:a16="http://schemas.microsoft.com/office/drawing/2014/main" id="{4CD74F76-2B48-5AED-F882-DF8DC2EDCAAD}"/>
                </a:ext>
              </a:extLst>
            </p:cNvPr>
            <p:cNvSpPr/>
            <p:nvPr/>
          </p:nvSpPr>
          <p:spPr>
            <a:xfrm>
              <a:off x="7279870" y="3461682"/>
              <a:ext cx="272823" cy="85384"/>
            </a:xfrm>
            <a:custGeom>
              <a:avLst/>
              <a:gdLst/>
              <a:ahLst/>
              <a:cxnLst/>
              <a:rect l="l" t="t" r="r" b="b"/>
              <a:pathLst>
                <a:path w="10113" h="3165" extrusionOk="0">
                  <a:moveTo>
                    <a:pt x="1272" y="0"/>
                  </a:moveTo>
                  <a:cubicBezTo>
                    <a:pt x="559" y="0"/>
                    <a:pt x="0" y="559"/>
                    <a:pt x="0" y="1272"/>
                  </a:cubicBezTo>
                  <a:lnTo>
                    <a:pt x="0" y="1893"/>
                  </a:lnTo>
                  <a:cubicBezTo>
                    <a:pt x="0" y="2606"/>
                    <a:pt x="559" y="3164"/>
                    <a:pt x="1272" y="3164"/>
                  </a:cubicBezTo>
                  <a:lnTo>
                    <a:pt x="8872" y="3164"/>
                  </a:lnTo>
                  <a:cubicBezTo>
                    <a:pt x="9554" y="3164"/>
                    <a:pt x="10113" y="2606"/>
                    <a:pt x="10113" y="1893"/>
                  </a:cubicBezTo>
                  <a:lnTo>
                    <a:pt x="10113" y="1272"/>
                  </a:lnTo>
                  <a:cubicBezTo>
                    <a:pt x="10113" y="559"/>
                    <a:pt x="9554" y="0"/>
                    <a:pt x="8872" y="0"/>
                  </a:cubicBez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5" name="Google Shape;564;p37">
              <a:extLst>
                <a:ext uri="{FF2B5EF4-FFF2-40B4-BE49-F238E27FC236}">
                  <a16:creationId xmlns:a16="http://schemas.microsoft.com/office/drawing/2014/main" id="{40252D34-91A4-B8CC-AB60-A6E8115F231C}"/>
                </a:ext>
              </a:extLst>
            </p:cNvPr>
            <p:cNvSpPr/>
            <p:nvPr/>
          </p:nvSpPr>
          <p:spPr>
            <a:xfrm>
              <a:off x="7279870" y="3461682"/>
              <a:ext cx="76184" cy="85384"/>
            </a:xfrm>
            <a:custGeom>
              <a:avLst/>
              <a:gdLst/>
              <a:ahLst/>
              <a:cxnLst/>
              <a:rect l="l" t="t" r="r" b="b"/>
              <a:pathLst>
                <a:path w="2824" h="3165" extrusionOk="0">
                  <a:moveTo>
                    <a:pt x="1272" y="0"/>
                  </a:moveTo>
                  <a:cubicBezTo>
                    <a:pt x="590" y="0"/>
                    <a:pt x="31" y="559"/>
                    <a:pt x="0" y="1272"/>
                  </a:cubicBezTo>
                  <a:lnTo>
                    <a:pt x="0" y="1893"/>
                  </a:lnTo>
                  <a:cubicBezTo>
                    <a:pt x="31" y="2606"/>
                    <a:pt x="590" y="3164"/>
                    <a:pt x="1272" y="3164"/>
                  </a:cubicBezTo>
                  <a:lnTo>
                    <a:pt x="2823" y="3164"/>
                  </a:lnTo>
                  <a:cubicBezTo>
                    <a:pt x="2389" y="1303"/>
                    <a:pt x="2637" y="404"/>
                    <a:pt x="2823" y="0"/>
                  </a:cubicBezTo>
                  <a:close/>
                </a:path>
              </a:pathLst>
            </a:custGeom>
            <a:solidFill>
              <a:srgbClr val="699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6" name="Google Shape;565;p37">
              <a:extLst>
                <a:ext uri="{FF2B5EF4-FFF2-40B4-BE49-F238E27FC236}">
                  <a16:creationId xmlns:a16="http://schemas.microsoft.com/office/drawing/2014/main" id="{710555E1-87A0-6357-22A1-A463A45BAEBC}"/>
                </a:ext>
              </a:extLst>
            </p:cNvPr>
            <p:cNvSpPr/>
            <p:nvPr/>
          </p:nvSpPr>
          <p:spPr>
            <a:xfrm>
              <a:off x="7278198" y="3586372"/>
              <a:ext cx="276169" cy="40196"/>
            </a:xfrm>
            <a:custGeom>
              <a:avLst/>
              <a:gdLst/>
              <a:ahLst/>
              <a:cxnLst/>
              <a:rect l="l" t="t" r="r" b="b"/>
              <a:pathLst>
                <a:path w="10237" h="1490" extrusionOk="0">
                  <a:moveTo>
                    <a:pt x="776" y="0"/>
                  </a:moveTo>
                  <a:cubicBezTo>
                    <a:pt x="590" y="0"/>
                    <a:pt x="404" y="62"/>
                    <a:pt x="248" y="217"/>
                  </a:cubicBezTo>
                  <a:cubicBezTo>
                    <a:pt x="62" y="372"/>
                    <a:pt x="0" y="621"/>
                    <a:pt x="62" y="869"/>
                  </a:cubicBezTo>
                  <a:cubicBezTo>
                    <a:pt x="124" y="1241"/>
                    <a:pt x="435" y="1489"/>
                    <a:pt x="776" y="1489"/>
                  </a:cubicBezTo>
                  <a:lnTo>
                    <a:pt x="9492" y="1489"/>
                  </a:lnTo>
                  <a:cubicBezTo>
                    <a:pt x="9678" y="1489"/>
                    <a:pt x="9864" y="1396"/>
                    <a:pt x="10020" y="1272"/>
                  </a:cubicBezTo>
                  <a:cubicBezTo>
                    <a:pt x="10144" y="1117"/>
                    <a:pt x="10237" y="931"/>
                    <a:pt x="10237" y="745"/>
                  </a:cubicBezTo>
                  <a:cubicBezTo>
                    <a:pt x="10237" y="310"/>
                    <a:pt x="9895" y="0"/>
                    <a:pt x="9492" y="0"/>
                  </a:cubicBez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7" name="Google Shape;566;p37">
              <a:extLst>
                <a:ext uri="{FF2B5EF4-FFF2-40B4-BE49-F238E27FC236}">
                  <a16:creationId xmlns:a16="http://schemas.microsoft.com/office/drawing/2014/main" id="{917C3D8D-D9B9-76FD-A7B9-821C32563865}"/>
                </a:ext>
              </a:extLst>
            </p:cNvPr>
            <p:cNvSpPr/>
            <p:nvPr/>
          </p:nvSpPr>
          <p:spPr>
            <a:xfrm>
              <a:off x="7279870" y="3586372"/>
              <a:ext cx="105455" cy="40196"/>
            </a:xfrm>
            <a:custGeom>
              <a:avLst/>
              <a:gdLst/>
              <a:ahLst/>
              <a:cxnLst/>
              <a:rect l="l" t="t" r="r" b="b"/>
              <a:pathLst>
                <a:path w="3909" h="1490" extrusionOk="0">
                  <a:moveTo>
                    <a:pt x="745" y="0"/>
                  </a:moveTo>
                  <a:cubicBezTo>
                    <a:pt x="342" y="0"/>
                    <a:pt x="0" y="310"/>
                    <a:pt x="0" y="745"/>
                  </a:cubicBezTo>
                  <a:cubicBezTo>
                    <a:pt x="0" y="1148"/>
                    <a:pt x="311" y="1489"/>
                    <a:pt x="745" y="1489"/>
                  </a:cubicBezTo>
                  <a:lnTo>
                    <a:pt x="3909" y="1489"/>
                  </a:lnTo>
                  <a:cubicBezTo>
                    <a:pt x="3661" y="931"/>
                    <a:pt x="3475" y="434"/>
                    <a:pt x="3288" y="0"/>
                  </a:cubicBezTo>
                  <a:close/>
                </a:path>
              </a:pathLst>
            </a:custGeom>
            <a:solidFill>
              <a:srgbClr val="699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8" name="Google Shape;567;p37">
              <a:extLst>
                <a:ext uri="{FF2B5EF4-FFF2-40B4-BE49-F238E27FC236}">
                  <a16:creationId xmlns:a16="http://schemas.microsoft.com/office/drawing/2014/main" id="{8793F94E-6236-D18B-22BC-61D074A5C1B6}"/>
                </a:ext>
              </a:extLst>
            </p:cNvPr>
            <p:cNvSpPr/>
            <p:nvPr/>
          </p:nvSpPr>
          <p:spPr>
            <a:xfrm>
              <a:off x="7279870" y="3665847"/>
              <a:ext cx="272823" cy="74512"/>
            </a:xfrm>
            <a:custGeom>
              <a:avLst/>
              <a:gdLst/>
              <a:ahLst/>
              <a:cxnLst/>
              <a:rect l="l" t="t" r="r" b="b"/>
              <a:pathLst>
                <a:path w="10113" h="2762" extrusionOk="0">
                  <a:moveTo>
                    <a:pt x="1272" y="1"/>
                  </a:moveTo>
                  <a:cubicBezTo>
                    <a:pt x="559" y="1"/>
                    <a:pt x="0" y="590"/>
                    <a:pt x="0" y="1273"/>
                  </a:cubicBezTo>
                  <a:lnTo>
                    <a:pt x="0" y="1521"/>
                  </a:lnTo>
                  <a:cubicBezTo>
                    <a:pt x="0" y="2203"/>
                    <a:pt x="559" y="2762"/>
                    <a:pt x="1272" y="2762"/>
                  </a:cubicBezTo>
                  <a:lnTo>
                    <a:pt x="8872" y="2762"/>
                  </a:lnTo>
                  <a:cubicBezTo>
                    <a:pt x="9554" y="2762"/>
                    <a:pt x="10113" y="2203"/>
                    <a:pt x="10113" y="1521"/>
                  </a:cubicBezTo>
                  <a:lnTo>
                    <a:pt x="10113" y="1273"/>
                  </a:lnTo>
                  <a:cubicBezTo>
                    <a:pt x="10113" y="590"/>
                    <a:pt x="9554" y="1"/>
                    <a:pt x="8872" y="1"/>
                  </a:cubicBez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9" name="Google Shape;568;p37">
              <a:extLst>
                <a:ext uri="{FF2B5EF4-FFF2-40B4-BE49-F238E27FC236}">
                  <a16:creationId xmlns:a16="http://schemas.microsoft.com/office/drawing/2014/main" id="{1F41F496-A3A2-756D-3429-683CA12B42C8}"/>
                </a:ext>
              </a:extLst>
            </p:cNvPr>
            <p:cNvSpPr/>
            <p:nvPr/>
          </p:nvSpPr>
          <p:spPr>
            <a:xfrm>
              <a:off x="7279870" y="3666711"/>
              <a:ext cx="166559" cy="73649"/>
            </a:xfrm>
            <a:custGeom>
              <a:avLst/>
              <a:gdLst/>
              <a:ahLst/>
              <a:cxnLst/>
              <a:rect l="l" t="t" r="r" b="b"/>
              <a:pathLst>
                <a:path w="6174" h="2730" extrusionOk="0">
                  <a:moveTo>
                    <a:pt x="1272" y="0"/>
                  </a:moveTo>
                  <a:cubicBezTo>
                    <a:pt x="559" y="0"/>
                    <a:pt x="0" y="558"/>
                    <a:pt x="0" y="1241"/>
                  </a:cubicBezTo>
                  <a:lnTo>
                    <a:pt x="0" y="1489"/>
                  </a:lnTo>
                  <a:cubicBezTo>
                    <a:pt x="0" y="2171"/>
                    <a:pt x="559" y="2730"/>
                    <a:pt x="1272" y="2730"/>
                  </a:cubicBezTo>
                  <a:lnTo>
                    <a:pt x="6173" y="2730"/>
                  </a:lnTo>
                  <a:cubicBezTo>
                    <a:pt x="5553" y="1737"/>
                    <a:pt x="5057" y="807"/>
                    <a:pt x="4622" y="0"/>
                  </a:cubicBezTo>
                  <a:close/>
                </a:path>
              </a:pathLst>
            </a:custGeom>
            <a:solidFill>
              <a:srgbClr val="699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0" name="Google Shape;569;p37">
              <a:extLst>
                <a:ext uri="{FF2B5EF4-FFF2-40B4-BE49-F238E27FC236}">
                  <a16:creationId xmlns:a16="http://schemas.microsoft.com/office/drawing/2014/main" id="{E8DB155C-7AC4-3891-B3A9-A186B4796FD2}"/>
                </a:ext>
              </a:extLst>
            </p:cNvPr>
            <p:cNvSpPr/>
            <p:nvPr/>
          </p:nvSpPr>
          <p:spPr>
            <a:xfrm>
              <a:off x="7452257" y="3490898"/>
              <a:ext cx="41033" cy="36581"/>
            </a:xfrm>
            <a:custGeom>
              <a:avLst/>
              <a:gdLst/>
              <a:ahLst/>
              <a:cxnLst/>
              <a:rect l="l" t="t" r="r" b="b"/>
              <a:pathLst>
                <a:path w="1521" h="1356" extrusionOk="0">
                  <a:moveTo>
                    <a:pt x="782" y="1"/>
                  </a:moveTo>
                  <a:cubicBezTo>
                    <a:pt x="401" y="1"/>
                    <a:pt x="60" y="301"/>
                    <a:pt x="0" y="685"/>
                  </a:cubicBezTo>
                  <a:cubicBezTo>
                    <a:pt x="0" y="1083"/>
                    <a:pt x="331" y="1355"/>
                    <a:pt x="678" y="1355"/>
                  </a:cubicBezTo>
                  <a:cubicBezTo>
                    <a:pt x="818" y="1355"/>
                    <a:pt x="961" y="1311"/>
                    <a:pt x="1086" y="1213"/>
                  </a:cubicBezTo>
                  <a:cubicBezTo>
                    <a:pt x="1520" y="872"/>
                    <a:pt x="1396" y="158"/>
                    <a:pt x="869" y="3"/>
                  </a:cubicBezTo>
                  <a:lnTo>
                    <a:pt x="838" y="3"/>
                  </a:lnTo>
                  <a:cubicBezTo>
                    <a:pt x="819" y="2"/>
                    <a:pt x="801" y="1"/>
                    <a:pt x="7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1" name="Google Shape;570;p37">
              <a:extLst>
                <a:ext uri="{FF2B5EF4-FFF2-40B4-BE49-F238E27FC236}">
                  <a16:creationId xmlns:a16="http://schemas.microsoft.com/office/drawing/2014/main" id="{8F8BCB2A-3EDC-A558-F2C3-7A6D9CFB2FC3}"/>
                </a:ext>
              </a:extLst>
            </p:cNvPr>
            <p:cNvSpPr/>
            <p:nvPr/>
          </p:nvSpPr>
          <p:spPr>
            <a:xfrm>
              <a:off x="7322549" y="3490979"/>
              <a:ext cx="57300" cy="46078"/>
            </a:xfrm>
            <a:custGeom>
              <a:avLst/>
              <a:gdLst/>
              <a:ahLst/>
              <a:cxnLst/>
              <a:rect l="l" t="t" r="r" b="b"/>
              <a:pathLst>
                <a:path w="2124" h="1708" extrusionOk="0">
                  <a:moveTo>
                    <a:pt x="1148" y="0"/>
                  </a:moveTo>
                  <a:cubicBezTo>
                    <a:pt x="342" y="0"/>
                    <a:pt x="0" y="1024"/>
                    <a:pt x="621" y="1520"/>
                  </a:cubicBezTo>
                  <a:cubicBezTo>
                    <a:pt x="783" y="1650"/>
                    <a:pt x="966" y="1707"/>
                    <a:pt x="1145" y="1707"/>
                  </a:cubicBezTo>
                  <a:cubicBezTo>
                    <a:pt x="1651" y="1707"/>
                    <a:pt x="2123" y="1247"/>
                    <a:pt x="1986" y="651"/>
                  </a:cubicBezTo>
                  <a:cubicBezTo>
                    <a:pt x="1955" y="403"/>
                    <a:pt x="1799" y="186"/>
                    <a:pt x="1551" y="93"/>
                  </a:cubicBezTo>
                  <a:cubicBezTo>
                    <a:pt x="1427" y="31"/>
                    <a:pt x="1272" y="0"/>
                    <a:pt x="11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2" name="Google Shape;571;p37">
              <a:extLst>
                <a:ext uri="{FF2B5EF4-FFF2-40B4-BE49-F238E27FC236}">
                  <a16:creationId xmlns:a16="http://schemas.microsoft.com/office/drawing/2014/main" id="{AA58EA23-E013-D87D-D2E9-8D15CA69262D}"/>
                </a:ext>
              </a:extLst>
            </p:cNvPr>
            <p:cNvSpPr/>
            <p:nvPr/>
          </p:nvSpPr>
          <p:spPr>
            <a:xfrm>
              <a:off x="7376935" y="3404327"/>
              <a:ext cx="11735" cy="18048"/>
            </a:xfrm>
            <a:custGeom>
              <a:avLst/>
              <a:gdLst/>
              <a:ahLst/>
              <a:cxnLst/>
              <a:rect l="l" t="t" r="r" b="b"/>
              <a:pathLst>
                <a:path w="435" h="669" extrusionOk="0">
                  <a:moveTo>
                    <a:pt x="225" y="1"/>
                  </a:moveTo>
                  <a:cubicBezTo>
                    <a:pt x="201" y="1"/>
                    <a:pt x="178" y="6"/>
                    <a:pt x="156" y="17"/>
                  </a:cubicBezTo>
                  <a:cubicBezTo>
                    <a:pt x="63" y="48"/>
                    <a:pt x="1" y="110"/>
                    <a:pt x="1" y="234"/>
                  </a:cubicBezTo>
                  <a:lnTo>
                    <a:pt x="1" y="451"/>
                  </a:lnTo>
                  <a:cubicBezTo>
                    <a:pt x="1" y="544"/>
                    <a:pt x="94" y="668"/>
                    <a:pt x="218" y="668"/>
                  </a:cubicBezTo>
                  <a:cubicBezTo>
                    <a:pt x="342" y="668"/>
                    <a:pt x="435" y="544"/>
                    <a:pt x="435" y="451"/>
                  </a:cubicBezTo>
                  <a:lnTo>
                    <a:pt x="435" y="234"/>
                  </a:lnTo>
                  <a:cubicBezTo>
                    <a:pt x="435" y="107"/>
                    <a:pt x="331" y="1"/>
                    <a:pt x="225" y="1"/>
                  </a:cubicBezTo>
                  <a:close/>
                </a:path>
              </a:pathLst>
            </a:custGeom>
            <a:solidFill>
              <a:srgbClr val="FFE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3" name="Google Shape;572;p37">
              <a:extLst>
                <a:ext uri="{FF2B5EF4-FFF2-40B4-BE49-F238E27FC236}">
                  <a16:creationId xmlns:a16="http://schemas.microsoft.com/office/drawing/2014/main" id="{60E3CD9C-8A13-B17C-7F62-CF3B93E232F8}"/>
                </a:ext>
              </a:extLst>
            </p:cNvPr>
            <p:cNvSpPr/>
            <p:nvPr/>
          </p:nvSpPr>
          <p:spPr>
            <a:xfrm>
              <a:off x="7399543" y="3404327"/>
              <a:ext cx="11735" cy="18048"/>
            </a:xfrm>
            <a:custGeom>
              <a:avLst/>
              <a:gdLst/>
              <a:ahLst/>
              <a:cxnLst/>
              <a:rect l="l" t="t" r="r" b="b"/>
              <a:pathLst>
                <a:path w="435" h="669" extrusionOk="0">
                  <a:moveTo>
                    <a:pt x="224" y="1"/>
                  </a:moveTo>
                  <a:cubicBezTo>
                    <a:pt x="201" y="1"/>
                    <a:pt x="178" y="6"/>
                    <a:pt x="155" y="17"/>
                  </a:cubicBezTo>
                  <a:cubicBezTo>
                    <a:pt x="62" y="48"/>
                    <a:pt x="0" y="110"/>
                    <a:pt x="0" y="234"/>
                  </a:cubicBezTo>
                  <a:lnTo>
                    <a:pt x="0" y="451"/>
                  </a:lnTo>
                  <a:cubicBezTo>
                    <a:pt x="0" y="544"/>
                    <a:pt x="93" y="668"/>
                    <a:pt x="217" y="668"/>
                  </a:cubicBezTo>
                  <a:cubicBezTo>
                    <a:pt x="341" y="668"/>
                    <a:pt x="434" y="544"/>
                    <a:pt x="434" y="451"/>
                  </a:cubicBezTo>
                  <a:lnTo>
                    <a:pt x="434" y="234"/>
                  </a:lnTo>
                  <a:cubicBezTo>
                    <a:pt x="434" y="107"/>
                    <a:pt x="330" y="1"/>
                    <a:pt x="224" y="1"/>
                  </a:cubicBezTo>
                  <a:close/>
                </a:path>
              </a:pathLst>
            </a:custGeom>
            <a:solidFill>
              <a:srgbClr val="FFE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4" name="Google Shape;573;p37">
              <a:extLst>
                <a:ext uri="{FF2B5EF4-FFF2-40B4-BE49-F238E27FC236}">
                  <a16:creationId xmlns:a16="http://schemas.microsoft.com/office/drawing/2014/main" id="{0CE9A249-7CA6-D846-0879-91E3FF085A11}"/>
                </a:ext>
              </a:extLst>
            </p:cNvPr>
            <p:cNvSpPr/>
            <p:nvPr/>
          </p:nvSpPr>
          <p:spPr>
            <a:xfrm>
              <a:off x="7422123" y="3404246"/>
              <a:ext cx="11735" cy="18129"/>
            </a:xfrm>
            <a:custGeom>
              <a:avLst/>
              <a:gdLst/>
              <a:ahLst/>
              <a:cxnLst/>
              <a:rect l="l" t="t" r="r" b="b"/>
              <a:pathLst>
                <a:path w="435" h="672" extrusionOk="0">
                  <a:moveTo>
                    <a:pt x="208" y="1"/>
                  </a:moveTo>
                  <a:cubicBezTo>
                    <a:pt x="179" y="1"/>
                    <a:pt x="151" y="7"/>
                    <a:pt x="125" y="20"/>
                  </a:cubicBezTo>
                  <a:cubicBezTo>
                    <a:pt x="32" y="51"/>
                    <a:pt x="1" y="144"/>
                    <a:pt x="1" y="206"/>
                  </a:cubicBezTo>
                  <a:lnTo>
                    <a:pt x="1" y="454"/>
                  </a:lnTo>
                  <a:cubicBezTo>
                    <a:pt x="1" y="547"/>
                    <a:pt x="94" y="671"/>
                    <a:pt x="218" y="671"/>
                  </a:cubicBezTo>
                  <a:cubicBezTo>
                    <a:pt x="311" y="671"/>
                    <a:pt x="435" y="547"/>
                    <a:pt x="435" y="454"/>
                  </a:cubicBezTo>
                  <a:lnTo>
                    <a:pt x="435" y="237"/>
                  </a:lnTo>
                  <a:cubicBezTo>
                    <a:pt x="435" y="90"/>
                    <a:pt x="318" y="1"/>
                    <a:pt x="208" y="1"/>
                  </a:cubicBezTo>
                  <a:close/>
                </a:path>
              </a:pathLst>
            </a:custGeom>
            <a:solidFill>
              <a:srgbClr val="FFE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5" name="Google Shape;574;p37">
              <a:extLst>
                <a:ext uri="{FF2B5EF4-FFF2-40B4-BE49-F238E27FC236}">
                  <a16:creationId xmlns:a16="http://schemas.microsoft.com/office/drawing/2014/main" id="{3B661C5A-1BB9-EF6F-2011-2A1D1F5282BE}"/>
                </a:ext>
              </a:extLst>
            </p:cNvPr>
            <p:cNvSpPr/>
            <p:nvPr/>
          </p:nvSpPr>
          <p:spPr>
            <a:xfrm>
              <a:off x="7444730" y="3404246"/>
              <a:ext cx="12572" cy="18129"/>
            </a:xfrm>
            <a:custGeom>
              <a:avLst/>
              <a:gdLst/>
              <a:ahLst/>
              <a:cxnLst/>
              <a:rect l="l" t="t" r="r" b="b"/>
              <a:pathLst>
                <a:path w="466" h="672" extrusionOk="0">
                  <a:moveTo>
                    <a:pt x="236" y="1"/>
                  </a:moveTo>
                  <a:cubicBezTo>
                    <a:pt x="208" y="1"/>
                    <a:pt x="181" y="7"/>
                    <a:pt x="155" y="20"/>
                  </a:cubicBezTo>
                  <a:cubicBezTo>
                    <a:pt x="62" y="51"/>
                    <a:pt x="0" y="144"/>
                    <a:pt x="31" y="206"/>
                  </a:cubicBezTo>
                  <a:lnTo>
                    <a:pt x="31" y="454"/>
                  </a:lnTo>
                  <a:cubicBezTo>
                    <a:pt x="31" y="547"/>
                    <a:pt x="124" y="671"/>
                    <a:pt x="248" y="671"/>
                  </a:cubicBezTo>
                  <a:cubicBezTo>
                    <a:pt x="341" y="671"/>
                    <a:pt x="465" y="547"/>
                    <a:pt x="465" y="454"/>
                  </a:cubicBezTo>
                  <a:lnTo>
                    <a:pt x="465" y="237"/>
                  </a:lnTo>
                  <a:cubicBezTo>
                    <a:pt x="441" y="90"/>
                    <a:pt x="339" y="1"/>
                    <a:pt x="236" y="1"/>
                  </a:cubicBezTo>
                  <a:close/>
                </a:path>
              </a:pathLst>
            </a:custGeom>
            <a:solidFill>
              <a:srgbClr val="FFE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6" name="Google Shape;575;p37">
              <a:extLst>
                <a:ext uri="{FF2B5EF4-FFF2-40B4-BE49-F238E27FC236}">
                  <a16:creationId xmlns:a16="http://schemas.microsoft.com/office/drawing/2014/main" id="{86111F84-7CCD-EDD3-B7B7-1D3EBD04A9A8}"/>
                </a:ext>
              </a:extLst>
            </p:cNvPr>
            <p:cNvSpPr/>
            <p:nvPr/>
          </p:nvSpPr>
          <p:spPr>
            <a:xfrm>
              <a:off x="7408742" y="3495161"/>
              <a:ext cx="32670" cy="22607"/>
            </a:xfrm>
            <a:custGeom>
              <a:avLst/>
              <a:gdLst/>
              <a:ahLst/>
              <a:cxnLst/>
              <a:rect l="l" t="t" r="r" b="b"/>
              <a:pathLst>
                <a:path w="1211" h="838" extrusionOk="0">
                  <a:moveTo>
                    <a:pt x="186" y="0"/>
                  </a:moveTo>
                  <a:cubicBezTo>
                    <a:pt x="93" y="0"/>
                    <a:pt x="0" y="93"/>
                    <a:pt x="0" y="217"/>
                  </a:cubicBezTo>
                  <a:cubicBezTo>
                    <a:pt x="0" y="558"/>
                    <a:pt x="280" y="838"/>
                    <a:pt x="621" y="838"/>
                  </a:cubicBezTo>
                  <a:cubicBezTo>
                    <a:pt x="931" y="838"/>
                    <a:pt x="1210" y="558"/>
                    <a:pt x="1210" y="217"/>
                  </a:cubicBezTo>
                  <a:cubicBezTo>
                    <a:pt x="1210" y="93"/>
                    <a:pt x="1117" y="0"/>
                    <a:pt x="993" y="0"/>
                  </a:cubicBezTo>
                  <a:cubicBezTo>
                    <a:pt x="900" y="0"/>
                    <a:pt x="807" y="93"/>
                    <a:pt x="807" y="217"/>
                  </a:cubicBezTo>
                  <a:cubicBezTo>
                    <a:pt x="807" y="341"/>
                    <a:pt x="714" y="403"/>
                    <a:pt x="590" y="434"/>
                  </a:cubicBezTo>
                  <a:cubicBezTo>
                    <a:pt x="497" y="434"/>
                    <a:pt x="404" y="341"/>
                    <a:pt x="404" y="217"/>
                  </a:cubicBezTo>
                  <a:cubicBezTo>
                    <a:pt x="404" y="93"/>
                    <a:pt x="311" y="0"/>
                    <a:pt x="18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7" name="Google Shape;576;p37">
              <a:extLst>
                <a:ext uri="{FF2B5EF4-FFF2-40B4-BE49-F238E27FC236}">
                  <a16:creationId xmlns:a16="http://schemas.microsoft.com/office/drawing/2014/main" id="{B87687C4-841F-F81C-8277-5C4447A2BA0B}"/>
                </a:ext>
              </a:extLst>
            </p:cNvPr>
            <p:cNvSpPr/>
            <p:nvPr/>
          </p:nvSpPr>
          <p:spPr>
            <a:xfrm>
              <a:off x="7386971" y="3495161"/>
              <a:ext cx="32670" cy="22607"/>
            </a:xfrm>
            <a:custGeom>
              <a:avLst/>
              <a:gdLst/>
              <a:ahLst/>
              <a:cxnLst/>
              <a:rect l="l" t="t" r="r" b="b"/>
              <a:pathLst>
                <a:path w="1211" h="838" extrusionOk="0">
                  <a:moveTo>
                    <a:pt x="187" y="0"/>
                  </a:moveTo>
                  <a:cubicBezTo>
                    <a:pt x="94" y="0"/>
                    <a:pt x="1" y="93"/>
                    <a:pt x="1" y="217"/>
                  </a:cubicBezTo>
                  <a:cubicBezTo>
                    <a:pt x="1" y="558"/>
                    <a:pt x="280" y="838"/>
                    <a:pt x="590" y="838"/>
                  </a:cubicBezTo>
                  <a:cubicBezTo>
                    <a:pt x="931" y="838"/>
                    <a:pt x="1211" y="558"/>
                    <a:pt x="1211" y="217"/>
                  </a:cubicBezTo>
                  <a:cubicBezTo>
                    <a:pt x="1211" y="78"/>
                    <a:pt x="1102" y="8"/>
                    <a:pt x="993" y="8"/>
                  </a:cubicBezTo>
                  <a:cubicBezTo>
                    <a:pt x="885" y="8"/>
                    <a:pt x="776" y="78"/>
                    <a:pt x="776" y="217"/>
                  </a:cubicBezTo>
                  <a:cubicBezTo>
                    <a:pt x="823" y="341"/>
                    <a:pt x="714" y="403"/>
                    <a:pt x="602" y="403"/>
                  </a:cubicBezTo>
                  <a:cubicBezTo>
                    <a:pt x="489" y="403"/>
                    <a:pt x="373" y="341"/>
                    <a:pt x="404" y="217"/>
                  </a:cubicBezTo>
                  <a:cubicBezTo>
                    <a:pt x="404" y="93"/>
                    <a:pt x="311" y="0"/>
                    <a:pt x="18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8" name="Google Shape;577;p37">
              <a:extLst>
                <a:ext uri="{FF2B5EF4-FFF2-40B4-BE49-F238E27FC236}">
                  <a16:creationId xmlns:a16="http://schemas.microsoft.com/office/drawing/2014/main" id="{EFBA8F87-9A49-BA9C-1DDA-4CD160A73130}"/>
                </a:ext>
              </a:extLst>
            </p:cNvPr>
            <p:cNvSpPr/>
            <p:nvPr/>
          </p:nvSpPr>
          <p:spPr>
            <a:xfrm>
              <a:off x="7359373" y="3480917"/>
              <a:ext cx="10899" cy="20125"/>
            </a:xfrm>
            <a:custGeom>
              <a:avLst/>
              <a:gdLst/>
              <a:ahLst/>
              <a:cxnLst/>
              <a:rect l="l" t="t" r="r" b="b"/>
              <a:pathLst>
                <a:path w="404" h="746" extrusionOk="0">
                  <a:moveTo>
                    <a:pt x="186" y="1"/>
                  </a:moveTo>
                  <a:cubicBezTo>
                    <a:pt x="62" y="32"/>
                    <a:pt x="0" y="125"/>
                    <a:pt x="0" y="218"/>
                  </a:cubicBezTo>
                  <a:lnTo>
                    <a:pt x="0" y="528"/>
                  </a:lnTo>
                  <a:cubicBezTo>
                    <a:pt x="0" y="621"/>
                    <a:pt x="93" y="714"/>
                    <a:pt x="186" y="714"/>
                  </a:cubicBezTo>
                  <a:lnTo>
                    <a:pt x="186" y="745"/>
                  </a:lnTo>
                  <a:cubicBezTo>
                    <a:pt x="310" y="745"/>
                    <a:pt x="403" y="652"/>
                    <a:pt x="403" y="528"/>
                  </a:cubicBezTo>
                  <a:lnTo>
                    <a:pt x="403" y="218"/>
                  </a:lnTo>
                  <a:cubicBezTo>
                    <a:pt x="403" y="94"/>
                    <a:pt x="310" y="1"/>
                    <a:pt x="186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9" name="Google Shape;578;p37">
              <a:extLst>
                <a:ext uri="{FF2B5EF4-FFF2-40B4-BE49-F238E27FC236}">
                  <a16:creationId xmlns:a16="http://schemas.microsoft.com/office/drawing/2014/main" id="{A38C7ECA-D9F3-538E-CF08-4E6FC2E5B179}"/>
                </a:ext>
              </a:extLst>
            </p:cNvPr>
            <p:cNvSpPr/>
            <p:nvPr/>
          </p:nvSpPr>
          <p:spPr>
            <a:xfrm>
              <a:off x="7449316" y="3478408"/>
              <a:ext cx="33101" cy="21798"/>
            </a:xfrm>
            <a:custGeom>
              <a:avLst/>
              <a:gdLst/>
              <a:ahLst/>
              <a:cxnLst/>
              <a:rect l="l" t="t" r="r" b="b"/>
              <a:pathLst>
                <a:path w="1227" h="808" extrusionOk="0">
                  <a:moveTo>
                    <a:pt x="637" y="1"/>
                  </a:moveTo>
                  <a:cubicBezTo>
                    <a:pt x="295" y="1"/>
                    <a:pt x="47" y="280"/>
                    <a:pt x="47" y="590"/>
                  </a:cubicBezTo>
                  <a:cubicBezTo>
                    <a:pt x="1" y="714"/>
                    <a:pt x="117" y="776"/>
                    <a:pt x="233" y="776"/>
                  </a:cubicBezTo>
                  <a:cubicBezTo>
                    <a:pt x="350" y="776"/>
                    <a:pt x="466" y="714"/>
                    <a:pt x="420" y="590"/>
                  </a:cubicBezTo>
                  <a:cubicBezTo>
                    <a:pt x="420" y="497"/>
                    <a:pt x="513" y="435"/>
                    <a:pt x="606" y="404"/>
                  </a:cubicBezTo>
                  <a:cubicBezTo>
                    <a:pt x="699" y="404"/>
                    <a:pt x="761" y="466"/>
                    <a:pt x="792" y="559"/>
                  </a:cubicBezTo>
                  <a:cubicBezTo>
                    <a:pt x="792" y="559"/>
                    <a:pt x="792" y="590"/>
                    <a:pt x="792" y="621"/>
                  </a:cubicBezTo>
                  <a:cubicBezTo>
                    <a:pt x="792" y="714"/>
                    <a:pt x="885" y="807"/>
                    <a:pt x="978" y="807"/>
                  </a:cubicBezTo>
                  <a:lnTo>
                    <a:pt x="1009" y="807"/>
                  </a:lnTo>
                  <a:cubicBezTo>
                    <a:pt x="1133" y="807"/>
                    <a:pt x="1226" y="714"/>
                    <a:pt x="1226" y="590"/>
                  </a:cubicBezTo>
                  <a:cubicBezTo>
                    <a:pt x="1226" y="528"/>
                    <a:pt x="1226" y="466"/>
                    <a:pt x="1195" y="404"/>
                  </a:cubicBezTo>
                  <a:cubicBezTo>
                    <a:pt x="1102" y="156"/>
                    <a:pt x="885" y="1"/>
                    <a:pt x="63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grpSp>
        <p:nvGrpSpPr>
          <p:cNvPr id="40" name="Google Shape;579;p37">
            <a:extLst>
              <a:ext uri="{FF2B5EF4-FFF2-40B4-BE49-F238E27FC236}">
                <a16:creationId xmlns:a16="http://schemas.microsoft.com/office/drawing/2014/main" id="{AF3C1BDD-BB8F-912F-9E55-FE724A2D2237}"/>
              </a:ext>
            </a:extLst>
          </p:cNvPr>
          <p:cNvGrpSpPr/>
          <p:nvPr/>
        </p:nvGrpSpPr>
        <p:grpSpPr>
          <a:xfrm>
            <a:off x="65538" y="2185402"/>
            <a:ext cx="221539" cy="267481"/>
            <a:chOff x="6435502" y="3365453"/>
            <a:chExt cx="336436" cy="375743"/>
          </a:xfrm>
        </p:grpSpPr>
        <p:sp>
          <p:nvSpPr>
            <p:cNvPr id="41" name="Google Shape;580;p37">
              <a:extLst>
                <a:ext uri="{FF2B5EF4-FFF2-40B4-BE49-F238E27FC236}">
                  <a16:creationId xmlns:a16="http://schemas.microsoft.com/office/drawing/2014/main" id="{82903BEC-B96C-00EC-3FCD-8FCEFDCC3AA7}"/>
                </a:ext>
              </a:extLst>
            </p:cNvPr>
            <p:cNvSpPr/>
            <p:nvPr/>
          </p:nvSpPr>
          <p:spPr>
            <a:xfrm>
              <a:off x="6473162" y="3365453"/>
              <a:ext cx="252752" cy="125526"/>
            </a:xfrm>
            <a:custGeom>
              <a:avLst/>
              <a:gdLst/>
              <a:ahLst/>
              <a:cxnLst/>
              <a:rect l="l" t="t" r="r" b="b"/>
              <a:pathLst>
                <a:path w="9369" h="4653" extrusionOk="0">
                  <a:moveTo>
                    <a:pt x="3971" y="0"/>
                  </a:moveTo>
                  <a:cubicBezTo>
                    <a:pt x="3878" y="0"/>
                    <a:pt x="3785" y="0"/>
                    <a:pt x="3723" y="31"/>
                  </a:cubicBezTo>
                  <a:cubicBezTo>
                    <a:pt x="3320" y="124"/>
                    <a:pt x="2979" y="403"/>
                    <a:pt x="2855" y="807"/>
                  </a:cubicBezTo>
                  <a:cubicBezTo>
                    <a:pt x="2855" y="869"/>
                    <a:pt x="2792" y="931"/>
                    <a:pt x="2761" y="962"/>
                  </a:cubicBezTo>
                  <a:cubicBezTo>
                    <a:pt x="2668" y="1024"/>
                    <a:pt x="2606" y="1055"/>
                    <a:pt x="2513" y="1055"/>
                  </a:cubicBezTo>
                  <a:cubicBezTo>
                    <a:pt x="1862" y="1055"/>
                    <a:pt x="1335" y="1582"/>
                    <a:pt x="1335" y="2234"/>
                  </a:cubicBezTo>
                  <a:cubicBezTo>
                    <a:pt x="1335" y="2389"/>
                    <a:pt x="1242" y="2544"/>
                    <a:pt x="1086" y="2606"/>
                  </a:cubicBezTo>
                  <a:cubicBezTo>
                    <a:pt x="187" y="2916"/>
                    <a:pt x="1" y="4095"/>
                    <a:pt x="776" y="4653"/>
                  </a:cubicBezTo>
                  <a:lnTo>
                    <a:pt x="9089" y="4653"/>
                  </a:lnTo>
                  <a:cubicBezTo>
                    <a:pt x="9272" y="4440"/>
                    <a:pt x="9365" y="4197"/>
                    <a:pt x="9368" y="3924"/>
                  </a:cubicBezTo>
                  <a:lnTo>
                    <a:pt x="9368" y="3924"/>
                  </a:lnTo>
                  <a:cubicBezTo>
                    <a:pt x="9369" y="3929"/>
                    <a:pt x="9369" y="3934"/>
                    <a:pt x="9369" y="3940"/>
                  </a:cubicBezTo>
                  <a:lnTo>
                    <a:pt x="9369" y="3909"/>
                  </a:lnTo>
                  <a:cubicBezTo>
                    <a:pt x="9369" y="3914"/>
                    <a:pt x="9369" y="3919"/>
                    <a:pt x="9368" y="3924"/>
                  </a:cubicBezTo>
                  <a:lnTo>
                    <a:pt x="9368" y="3924"/>
                  </a:lnTo>
                  <a:cubicBezTo>
                    <a:pt x="9363" y="3496"/>
                    <a:pt x="9147" y="3130"/>
                    <a:pt x="8779" y="2916"/>
                  </a:cubicBezTo>
                  <a:cubicBezTo>
                    <a:pt x="8624" y="2823"/>
                    <a:pt x="8500" y="2637"/>
                    <a:pt x="8500" y="2451"/>
                  </a:cubicBezTo>
                  <a:cubicBezTo>
                    <a:pt x="8500" y="1830"/>
                    <a:pt x="8004" y="1303"/>
                    <a:pt x="7352" y="1303"/>
                  </a:cubicBezTo>
                  <a:cubicBezTo>
                    <a:pt x="7259" y="1303"/>
                    <a:pt x="7197" y="1241"/>
                    <a:pt x="7166" y="1179"/>
                  </a:cubicBezTo>
                  <a:cubicBezTo>
                    <a:pt x="6980" y="714"/>
                    <a:pt x="6577" y="434"/>
                    <a:pt x="6081" y="434"/>
                  </a:cubicBezTo>
                  <a:cubicBezTo>
                    <a:pt x="5832" y="434"/>
                    <a:pt x="5584" y="527"/>
                    <a:pt x="5367" y="683"/>
                  </a:cubicBezTo>
                  <a:cubicBezTo>
                    <a:pt x="5315" y="734"/>
                    <a:pt x="5253" y="759"/>
                    <a:pt x="5193" y="759"/>
                  </a:cubicBezTo>
                  <a:cubicBezTo>
                    <a:pt x="5109" y="759"/>
                    <a:pt x="5031" y="711"/>
                    <a:pt x="4995" y="621"/>
                  </a:cubicBezTo>
                  <a:cubicBezTo>
                    <a:pt x="4778" y="248"/>
                    <a:pt x="4405" y="0"/>
                    <a:pt x="3971" y="0"/>
                  </a:cubicBezTo>
                  <a:close/>
                </a:path>
              </a:pathLst>
            </a:custGeom>
            <a:solidFill>
              <a:srgbClr val="AAC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2" name="Google Shape;581;p37">
              <a:extLst>
                <a:ext uri="{FF2B5EF4-FFF2-40B4-BE49-F238E27FC236}">
                  <a16:creationId xmlns:a16="http://schemas.microsoft.com/office/drawing/2014/main" id="{2A648C2B-E4AE-4E49-39CA-BBFD71B3B806}"/>
                </a:ext>
              </a:extLst>
            </p:cNvPr>
            <p:cNvSpPr/>
            <p:nvPr/>
          </p:nvSpPr>
          <p:spPr>
            <a:xfrm>
              <a:off x="6473998" y="3391378"/>
              <a:ext cx="101301" cy="99601"/>
            </a:xfrm>
            <a:custGeom>
              <a:avLst/>
              <a:gdLst/>
              <a:ahLst/>
              <a:cxnLst/>
              <a:rect l="l" t="t" r="r" b="b"/>
              <a:pathLst>
                <a:path w="3755" h="3692" extrusionOk="0">
                  <a:moveTo>
                    <a:pt x="2761" y="1"/>
                  </a:moveTo>
                  <a:lnTo>
                    <a:pt x="2761" y="1"/>
                  </a:lnTo>
                  <a:cubicBezTo>
                    <a:pt x="2699" y="63"/>
                    <a:pt x="2606" y="94"/>
                    <a:pt x="2513" y="94"/>
                  </a:cubicBezTo>
                  <a:cubicBezTo>
                    <a:pt x="1862" y="94"/>
                    <a:pt x="1335" y="590"/>
                    <a:pt x="1335" y="1241"/>
                  </a:cubicBezTo>
                  <a:cubicBezTo>
                    <a:pt x="1366" y="1428"/>
                    <a:pt x="1242" y="1583"/>
                    <a:pt x="1086" y="1645"/>
                  </a:cubicBezTo>
                  <a:cubicBezTo>
                    <a:pt x="187" y="1924"/>
                    <a:pt x="1" y="3134"/>
                    <a:pt x="776" y="3692"/>
                  </a:cubicBezTo>
                  <a:lnTo>
                    <a:pt x="3754" y="3692"/>
                  </a:lnTo>
                  <a:lnTo>
                    <a:pt x="3723" y="3661"/>
                  </a:lnTo>
                  <a:cubicBezTo>
                    <a:pt x="2451" y="2699"/>
                    <a:pt x="2513" y="1086"/>
                    <a:pt x="2761" y="1"/>
                  </a:cubicBez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3" name="Google Shape;582;p37">
              <a:extLst>
                <a:ext uri="{FF2B5EF4-FFF2-40B4-BE49-F238E27FC236}">
                  <a16:creationId xmlns:a16="http://schemas.microsoft.com/office/drawing/2014/main" id="{CFD9829F-6DB9-12AA-9130-94859A5FAE3E}"/>
                </a:ext>
              </a:extLst>
            </p:cNvPr>
            <p:cNvSpPr/>
            <p:nvPr/>
          </p:nvSpPr>
          <p:spPr>
            <a:xfrm>
              <a:off x="6481525" y="3513559"/>
              <a:ext cx="246062" cy="227636"/>
            </a:xfrm>
            <a:custGeom>
              <a:avLst/>
              <a:gdLst/>
              <a:ahLst/>
              <a:cxnLst/>
              <a:rect l="l" t="t" r="r" b="b"/>
              <a:pathLst>
                <a:path w="9121" h="8438" extrusionOk="0">
                  <a:moveTo>
                    <a:pt x="1" y="1"/>
                  </a:moveTo>
                  <a:lnTo>
                    <a:pt x="1" y="7166"/>
                  </a:lnTo>
                  <a:cubicBezTo>
                    <a:pt x="1" y="7879"/>
                    <a:pt x="559" y="8438"/>
                    <a:pt x="1273" y="8438"/>
                  </a:cubicBezTo>
                  <a:lnTo>
                    <a:pt x="7849" y="8438"/>
                  </a:lnTo>
                  <a:cubicBezTo>
                    <a:pt x="8562" y="8438"/>
                    <a:pt x="9121" y="7879"/>
                    <a:pt x="9121" y="7166"/>
                  </a:cubicBezTo>
                  <a:lnTo>
                    <a:pt x="9121" y="1"/>
                  </a:lnTo>
                  <a:close/>
                </a:path>
              </a:pathLst>
            </a:custGeom>
            <a:solidFill>
              <a:srgbClr val="FFF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4" name="Google Shape;583;p37">
              <a:extLst>
                <a:ext uri="{FF2B5EF4-FFF2-40B4-BE49-F238E27FC236}">
                  <a16:creationId xmlns:a16="http://schemas.microsoft.com/office/drawing/2014/main" id="{D2D3735E-E549-E29B-00C9-592547AF25B5}"/>
                </a:ext>
              </a:extLst>
            </p:cNvPr>
            <p:cNvSpPr/>
            <p:nvPr/>
          </p:nvSpPr>
          <p:spPr>
            <a:xfrm>
              <a:off x="6481525" y="3513559"/>
              <a:ext cx="244389" cy="227636"/>
            </a:xfrm>
            <a:custGeom>
              <a:avLst/>
              <a:gdLst/>
              <a:ahLst/>
              <a:cxnLst/>
              <a:rect l="l" t="t" r="r" b="b"/>
              <a:pathLst>
                <a:path w="9059" h="8438" extrusionOk="0">
                  <a:moveTo>
                    <a:pt x="1" y="1"/>
                  </a:moveTo>
                  <a:lnTo>
                    <a:pt x="1" y="7166"/>
                  </a:lnTo>
                  <a:cubicBezTo>
                    <a:pt x="1" y="7879"/>
                    <a:pt x="590" y="8438"/>
                    <a:pt x="1273" y="8438"/>
                  </a:cubicBezTo>
                  <a:lnTo>
                    <a:pt x="4654" y="8438"/>
                  </a:lnTo>
                  <a:cubicBezTo>
                    <a:pt x="994" y="5615"/>
                    <a:pt x="1645" y="2730"/>
                    <a:pt x="1955" y="1769"/>
                  </a:cubicBezTo>
                  <a:cubicBezTo>
                    <a:pt x="1986" y="1614"/>
                    <a:pt x="2141" y="1489"/>
                    <a:pt x="2327" y="1489"/>
                  </a:cubicBezTo>
                  <a:lnTo>
                    <a:pt x="3010" y="1489"/>
                  </a:lnTo>
                  <a:cubicBezTo>
                    <a:pt x="3196" y="1489"/>
                    <a:pt x="3351" y="1614"/>
                    <a:pt x="3413" y="1769"/>
                  </a:cubicBezTo>
                  <a:cubicBezTo>
                    <a:pt x="3444" y="1955"/>
                    <a:pt x="3537" y="2110"/>
                    <a:pt x="3661" y="2234"/>
                  </a:cubicBezTo>
                  <a:lnTo>
                    <a:pt x="3847" y="2420"/>
                  </a:lnTo>
                  <a:cubicBezTo>
                    <a:pt x="4535" y="2515"/>
                    <a:pt x="5204" y="2555"/>
                    <a:pt x="5882" y="2555"/>
                  </a:cubicBezTo>
                  <a:cubicBezTo>
                    <a:pt x="6092" y="2555"/>
                    <a:pt x="6303" y="2551"/>
                    <a:pt x="6515" y="2544"/>
                  </a:cubicBezTo>
                  <a:cubicBezTo>
                    <a:pt x="6703" y="2678"/>
                    <a:pt x="6919" y="2743"/>
                    <a:pt x="7135" y="2743"/>
                  </a:cubicBezTo>
                  <a:cubicBezTo>
                    <a:pt x="7418" y="2743"/>
                    <a:pt x="7700" y="2631"/>
                    <a:pt x="7911" y="2420"/>
                  </a:cubicBezTo>
                  <a:lnTo>
                    <a:pt x="8097" y="2234"/>
                  </a:lnTo>
                  <a:cubicBezTo>
                    <a:pt x="8221" y="2110"/>
                    <a:pt x="8314" y="1955"/>
                    <a:pt x="8376" y="1769"/>
                  </a:cubicBezTo>
                  <a:cubicBezTo>
                    <a:pt x="8407" y="1614"/>
                    <a:pt x="8562" y="1489"/>
                    <a:pt x="8748" y="1489"/>
                  </a:cubicBezTo>
                  <a:lnTo>
                    <a:pt x="9059" y="1489"/>
                  </a:lnTo>
                  <a:lnTo>
                    <a:pt x="9059" y="1"/>
                  </a:lnTo>
                  <a:close/>
                </a:path>
              </a:pathLst>
            </a:custGeom>
            <a:solidFill>
              <a:srgbClr val="FFE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5" name="Google Shape;584;p37">
              <a:extLst>
                <a:ext uri="{FF2B5EF4-FFF2-40B4-BE49-F238E27FC236}">
                  <a16:creationId xmlns:a16="http://schemas.microsoft.com/office/drawing/2014/main" id="{4339A9C1-0AFF-087F-BB2D-6F6198CE86CE}"/>
                </a:ext>
              </a:extLst>
            </p:cNvPr>
            <p:cNvSpPr/>
            <p:nvPr/>
          </p:nvSpPr>
          <p:spPr>
            <a:xfrm>
              <a:off x="6446400" y="3501851"/>
              <a:ext cx="320520" cy="125553"/>
            </a:xfrm>
            <a:custGeom>
              <a:avLst/>
              <a:gdLst/>
              <a:ahLst/>
              <a:cxnLst/>
              <a:rect l="l" t="t" r="r" b="b"/>
              <a:pathLst>
                <a:path w="11881" h="4654" extrusionOk="0">
                  <a:moveTo>
                    <a:pt x="248" y="0"/>
                  </a:moveTo>
                  <a:cubicBezTo>
                    <a:pt x="124" y="0"/>
                    <a:pt x="31" y="93"/>
                    <a:pt x="0" y="217"/>
                  </a:cubicBezTo>
                  <a:lnTo>
                    <a:pt x="0" y="1644"/>
                  </a:lnTo>
                  <a:cubicBezTo>
                    <a:pt x="31" y="3288"/>
                    <a:pt x="3164" y="4622"/>
                    <a:pt x="3164" y="4622"/>
                  </a:cubicBezTo>
                  <a:lnTo>
                    <a:pt x="8717" y="4622"/>
                  </a:lnTo>
                  <a:lnTo>
                    <a:pt x="8748" y="4653"/>
                  </a:lnTo>
                  <a:cubicBezTo>
                    <a:pt x="10423" y="4653"/>
                    <a:pt x="11818" y="3319"/>
                    <a:pt x="11881" y="1644"/>
                  </a:cubicBezTo>
                  <a:lnTo>
                    <a:pt x="11881" y="217"/>
                  </a:lnTo>
                  <a:cubicBezTo>
                    <a:pt x="11849" y="93"/>
                    <a:pt x="11756" y="0"/>
                    <a:pt x="11663" y="0"/>
                  </a:cubicBezTo>
                  <a:cubicBezTo>
                    <a:pt x="11539" y="0"/>
                    <a:pt x="11446" y="93"/>
                    <a:pt x="11446" y="217"/>
                  </a:cubicBezTo>
                  <a:lnTo>
                    <a:pt x="11446" y="1644"/>
                  </a:lnTo>
                  <a:cubicBezTo>
                    <a:pt x="11446" y="3071"/>
                    <a:pt x="8748" y="4219"/>
                    <a:pt x="8748" y="4219"/>
                  </a:cubicBezTo>
                  <a:lnTo>
                    <a:pt x="3164" y="4219"/>
                  </a:lnTo>
                  <a:cubicBezTo>
                    <a:pt x="3164" y="4219"/>
                    <a:pt x="434" y="3071"/>
                    <a:pt x="434" y="1644"/>
                  </a:cubicBezTo>
                  <a:lnTo>
                    <a:pt x="434" y="217"/>
                  </a:lnTo>
                  <a:cubicBezTo>
                    <a:pt x="465" y="93"/>
                    <a:pt x="341" y="0"/>
                    <a:pt x="248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6" name="Google Shape;585;p37">
              <a:extLst>
                <a:ext uri="{FF2B5EF4-FFF2-40B4-BE49-F238E27FC236}">
                  <a16:creationId xmlns:a16="http://schemas.microsoft.com/office/drawing/2014/main" id="{5CE9D13A-042F-466C-C66D-1D0F47B3DC82}"/>
                </a:ext>
              </a:extLst>
            </p:cNvPr>
            <p:cNvSpPr/>
            <p:nvPr/>
          </p:nvSpPr>
          <p:spPr>
            <a:xfrm>
              <a:off x="6435502" y="3490979"/>
              <a:ext cx="336436" cy="34315"/>
            </a:xfrm>
            <a:custGeom>
              <a:avLst/>
              <a:gdLst/>
              <a:ahLst/>
              <a:cxnLst/>
              <a:rect l="l" t="t" r="r" b="b"/>
              <a:pathLst>
                <a:path w="12471" h="1272" extrusionOk="0">
                  <a:moveTo>
                    <a:pt x="435" y="0"/>
                  </a:moveTo>
                  <a:cubicBezTo>
                    <a:pt x="187" y="0"/>
                    <a:pt x="1" y="186"/>
                    <a:pt x="1" y="403"/>
                  </a:cubicBezTo>
                  <a:lnTo>
                    <a:pt x="1" y="838"/>
                  </a:lnTo>
                  <a:cubicBezTo>
                    <a:pt x="1" y="1086"/>
                    <a:pt x="187" y="1272"/>
                    <a:pt x="435" y="1272"/>
                  </a:cubicBezTo>
                  <a:lnTo>
                    <a:pt x="12067" y="1272"/>
                  </a:lnTo>
                  <a:cubicBezTo>
                    <a:pt x="12285" y="1272"/>
                    <a:pt x="12471" y="1086"/>
                    <a:pt x="12471" y="838"/>
                  </a:cubicBezTo>
                  <a:lnTo>
                    <a:pt x="12471" y="403"/>
                  </a:lnTo>
                  <a:cubicBezTo>
                    <a:pt x="12471" y="186"/>
                    <a:pt x="12285" y="0"/>
                    <a:pt x="12067" y="0"/>
                  </a:cubicBez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7" name="Google Shape;586;p37">
              <a:extLst>
                <a:ext uri="{FF2B5EF4-FFF2-40B4-BE49-F238E27FC236}">
                  <a16:creationId xmlns:a16="http://schemas.microsoft.com/office/drawing/2014/main" id="{13B3F1BA-E62C-0EBC-F3FE-DBAFF102BC13}"/>
                </a:ext>
              </a:extLst>
            </p:cNvPr>
            <p:cNvSpPr/>
            <p:nvPr/>
          </p:nvSpPr>
          <p:spPr>
            <a:xfrm>
              <a:off x="6643876" y="3682546"/>
              <a:ext cx="41869" cy="36555"/>
            </a:xfrm>
            <a:custGeom>
              <a:avLst/>
              <a:gdLst/>
              <a:ahLst/>
              <a:cxnLst/>
              <a:rect l="l" t="t" r="r" b="b"/>
              <a:pathLst>
                <a:path w="1552" h="1355" extrusionOk="0">
                  <a:moveTo>
                    <a:pt x="777" y="0"/>
                  </a:moveTo>
                  <a:cubicBezTo>
                    <a:pt x="398" y="0"/>
                    <a:pt x="60" y="273"/>
                    <a:pt x="1" y="685"/>
                  </a:cubicBezTo>
                  <a:cubicBezTo>
                    <a:pt x="1" y="1083"/>
                    <a:pt x="331" y="1354"/>
                    <a:pt x="690" y="1354"/>
                  </a:cubicBezTo>
                  <a:cubicBezTo>
                    <a:pt x="834" y="1354"/>
                    <a:pt x="984" y="1310"/>
                    <a:pt x="1117" y="1212"/>
                  </a:cubicBezTo>
                  <a:cubicBezTo>
                    <a:pt x="1552" y="840"/>
                    <a:pt x="1397" y="126"/>
                    <a:pt x="838" y="2"/>
                  </a:cubicBezTo>
                  <a:cubicBezTo>
                    <a:pt x="818" y="1"/>
                    <a:pt x="797" y="0"/>
                    <a:pt x="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8" name="Google Shape;587;p37">
              <a:extLst>
                <a:ext uri="{FF2B5EF4-FFF2-40B4-BE49-F238E27FC236}">
                  <a16:creationId xmlns:a16="http://schemas.microsoft.com/office/drawing/2014/main" id="{020F1CB3-5E77-FCE9-0C5D-B0A273F0C83E}"/>
                </a:ext>
              </a:extLst>
            </p:cNvPr>
            <p:cNvSpPr/>
            <p:nvPr/>
          </p:nvSpPr>
          <p:spPr>
            <a:xfrm>
              <a:off x="6520858" y="3682546"/>
              <a:ext cx="41869" cy="36555"/>
            </a:xfrm>
            <a:custGeom>
              <a:avLst/>
              <a:gdLst/>
              <a:ahLst/>
              <a:cxnLst/>
              <a:rect l="l" t="t" r="r" b="b"/>
              <a:pathLst>
                <a:path w="1552" h="1355" extrusionOk="0">
                  <a:moveTo>
                    <a:pt x="777" y="0"/>
                  </a:moveTo>
                  <a:cubicBezTo>
                    <a:pt x="398" y="0"/>
                    <a:pt x="60" y="273"/>
                    <a:pt x="1" y="685"/>
                  </a:cubicBezTo>
                  <a:cubicBezTo>
                    <a:pt x="1" y="1083"/>
                    <a:pt x="347" y="1354"/>
                    <a:pt x="704" y="1354"/>
                  </a:cubicBezTo>
                  <a:cubicBezTo>
                    <a:pt x="847" y="1354"/>
                    <a:pt x="993" y="1310"/>
                    <a:pt x="1118" y="1212"/>
                  </a:cubicBezTo>
                  <a:cubicBezTo>
                    <a:pt x="1552" y="840"/>
                    <a:pt x="1397" y="126"/>
                    <a:pt x="838" y="2"/>
                  </a:cubicBezTo>
                  <a:cubicBezTo>
                    <a:pt x="818" y="1"/>
                    <a:pt x="798" y="0"/>
                    <a:pt x="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9" name="Google Shape;588;p37">
              <a:extLst>
                <a:ext uri="{FF2B5EF4-FFF2-40B4-BE49-F238E27FC236}">
                  <a16:creationId xmlns:a16="http://schemas.microsoft.com/office/drawing/2014/main" id="{9B454220-5EBA-06DB-9783-E5EA476AE5E4}"/>
                </a:ext>
              </a:extLst>
            </p:cNvPr>
            <p:cNvSpPr/>
            <p:nvPr/>
          </p:nvSpPr>
          <p:spPr>
            <a:xfrm>
              <a:off x="6532594" y="3416359"/>
              <a:ext cx="40196" cy="34477"/>
            </a:xfrm>
            <a:custGeom>
              <a:avLst/>
              <a:gdLst/>
              <a:ahLst/>
              <a:cxnLst/>
              <a:rect l="l" t="t" r="r" b="b"/>
              <a:pathLst>
                <a:path w="1490" h="1278" extrusionOk="0">
                  <a:moveTo>
                    <a:pt x="634" y="1"/>
                  </a:moveTo>
                  <a:cubicBezTo>
                    <a:pt x="309" y="1"/>
                    <a:pt x="0" y="250"/>
                    <a:pt x="0" y="626"/>
                  </a:cubicBezTo>
                  <a:cubicBezTo>
                    <a:pt x="0" y="998"/>
                    <a:pt x="279" y="1277"/>
                    <a:pt x="620" y="1277"/>
                  </a:cubicBezTo>
                  <a:cubicBezTo>
                    <a:pt x="1210" y="1277"/>
                    <a:pt x="1489" y="595"/>
                    <a:pt x="1086" y="191"/>
                  </a:cubicBezTo>
                  <a:cubicBezTo>
                    <a:pt x="954" y="60"/>
                    <a:pt x="792" y="1"/>
                    <a:pt x="634" y="1"/>
                  </a:cubicBezTo>
                  <a:close/>
                </a:path>
              </a:pathLst>
            </a:custGeom>
            <a:solidFill>
              <a:srgbClr val="699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0" name="Google Shape;589;p37">
              <a:extLst>
                <a:ext uri="{FF2B5EF4-FFF2-40B4-BE49-F238E27FC236}">
                  <a16:creationId xmlns:a16="http://schemas.microsoft.com/office/drawing/2014/main" id="{5BE42309-DFB7-149A-9CCB-4C7102E75461}"/>
                </a:ext>
              </a:extLst>
            </p:cNvPr>
            <p:cNvSpPr/>
            <p:nvPr/>
          </p:nvSpPr>
          <p:spPr>
            <a:xfrm>
              <a:off x="6468981" y="3479244"/>
              <a:ext cx="281510" cy="62831"/>
            </a:xfrm>
            <a:custGeom>
              <a:avLst/>
              <a:gdLst/>
              <a:ahLst/>
              <a:cxnLst/>
              <a:rect l="l" t="t" r="r" b="b"/>
              <a:pathLst>
                <a:path w="10435" h="2329" extrusionOk="0">
                  <a:moveTo>
                    <a:pt x="1210" y="1"/>
                  </a:moveTo>
                  <a:cubicBezTo>
                    <a:pt x="621" y="1"/>
                    <a:pt x="94" y="466"/>
                    <a:pt x="63" y="1086"/>
                  </a:cubicBezTo>
                  <a:cubicBezTo>
                    <a:pt x="1" y="1738"/>
                    <a:pt x="559" y="2327"/>
                    <a:pt x="1210" y="2327"/>
                  </a:cubicBezTo>
                  <a:lnTo>
                    <a:pt x="8810" y="2327"/>
                  </a:lnTo>
                  <a:cubicBezTo>
                    <a:pt x="8831" y="2328"/>
                    <a:pt x="8851" y="2328"/>
                    <a:pt x="8871" y="2328"/>
                  </a:cubicBezTo>
                  <a:cubicBezTo>
                    <a:pt x="10363" y="2328"/>
                    <a:pt x="10434" y="62"/>
                    <a:pt x="8934" y="1"/>
                  </a:cubicBezTo>
                  <a:close/>
                </a:path>
              </a:pathLst>
            </a:custGeom>
            <a:solidFill>
              <a:srgbClr val="FFE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1" name="Google Shape;590;p37">
              <a:extLst>
                <a:ext uri="{FF2B5EF4-FFF2-40B4-BE49-F238E27FC236}">
                  <a16:creationId xmlns:a16="http://schemas.microsoft.com/office/drawing/2014/main" id="{60C49E94-1735-36E2-0F37-3054787BBE69}"/>
                </a:ext>
              </a:extLst>
            </p:cNvPr>
            <p:cNvSpPr/>
            <p:nvPr/>
          </p:nvSpPr>
          <p:spPr>
            <a:xfrm>
              <a:off x="6572763" y="3479244"/>
              <a:ext cx="136425" cy="62804"/>
            </a:xfrm>
            <a:custGeom>
              <a:avLst/>
              <a:gdLst/>
              <a:ahLst/>
              <a:cxnLst/>
              <a:rect l="l" t="t" r="r" b="b"/>
              <a:pathLst>
                <a:path w="5057" h="2328" extrusionOk="0">
                  <a:moveTo>
                    <a:pt x="0" y="1"/>
                  </a:moveTo>
                  <a:lnTo>
                    <a:pt x="0" y="2327"/>
                  </a:lnTo>
                  <a:lnTo>
                    <a:pt x="5056" y="2327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FFD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2" name="Google Shape;591;p37">
              <a:extLst>
                <a:ext uri="{FF2B5EF4-FFF2-40B4-BE49-F238E27FC236}">
                  <a16:creationId xmlns:a16="http://schemas.microsoft.com/office/drawing/2014/main" id="{94BF4E8E-4751-CB88-3A88-EB388822317E}"/>
                </a:ext>
              </a:extLst>
            </p:cNvPr>
            <p:cNvSpPr/>
            <p:nvPr/>
          </p:nvSpPr>
          <p:spPr>
            <a:xfrm>
              <a:off x="6589489" y="3467536"/>
              <a:ext cx="102946" cy="102541"/>
            </a:xfrm>
            <a:custGeom>
              <a:avLst/>
              <a:gdLst/>
              <a:ahLst/>
              <a:cxnLst/>
              <a:rect l="l" t="t" r="r" b="b"/>
              <a:pathLst>
                <a:path w="3816" h="3801" extrusionOk="0">
                  <a:moveTo>
                    <a:pt x="404" y="0"/>
                  </a:moveTo>
                  <a:cubicBezTo>
                    <a:pt x="187" y="0"/>
                    <a:pt x="0" y="187"/>
                    <a:pt x="0" y="435"/>
                  </a:cubicBezTo>
                  <a:lnTo>
                    <a:pt x="0" y="3164"/>
                  </a:lnTo>
                  <a:cubicBezTo>
                    <a:pt x="0" y="3288"/>
                    <a:pt x="31" y="3382"/>
                    <a:pt x="124" y="3475"/>
                  </a:cubicBezTo>
                  <a:lnTo>
                    <a:pt x="311" y="3661"/>
                  </a:lnTo>
                  <a:cubicBezTo>
                    <a:pt x="404" y="3754"/>
                    <a:pt x="520" y="3800"/>
                    <a:pt x="636" y="3800"/>
                  </a:cubicBezTo>
                  <a:cubicBezTo>
                    <a:pt x="753" y="3800"/>
                    <a:pt x="869" y="3754"/>
                    <a:pt x="962" y="3661"/>
                  </a:cubicBezTo>
                  <a:cubicBezTo>
                    <a:pt x="1040" y="3568"/>
                    <a:pt x="1148" y="3521"/>
                    <a:pt x="1261" y="3521"/>
                  </a:cubicBezTo>
                  <a:cubicBezTo>
                    <a:pt x="1373" y="3521"/>
                    <a:pt x="1489" y="3568"/>
                    <a:pt x="1582" y="3661"/>
                  </a:cubicBezTo>
                  <a:cubicBezTo>
                    <a:pt x="1675" y="3754"/>
                    <a:pt x="1792" y="3800"/>
                    <a:pt x="1904" y="3800"/>
                  </a:cubicBezTo>
                  <a:cubicBezTo>
                    <a:pt x="2017" y="3800"/>
                    <a:pt x="2125" y="3754"/>
                    <a:pt x="2203" y="3661"/>
                  </a:cubicBezTo>
                  <a:cubicBezTo>
                    <a:pt x="2296" y="3568"/>
                    <a:pt x="2420" y="3537"/>
                    <a:pt x="2544" y="3537"/>
                  </a:cubicBezTo>
                  <a:cubicBezTo>
                    <a:pt x="2668" y="3537"/>
                    <a:pt x="2761" y="3568"/>
                    <a:pt x="2854" y="3661"/>
                  </a:cubicBezTo>
                  <a:cubicBezTo>
                    <a:pt x="2947" y="3754"/>
                    <a:pt x="3064" y="3800"/>
                    <a:pt x="3176" y="3800"/>
                  </a:cubicBezTo>
                  <a:cubicBezTo>
                    <a:pt x="3288" y="3800"/>
                    <a:pt x="3397" y="3754"/>
                    <a:pt x="3475" y="3661"/>
                  </a:cubicBezTo>
                  <a:lnTo>
                    <a:pt x="3692" y="3475"/>
                  </a:lnTo>
                  <a:cubicBezTo>
                    <a:pt x="3754" y="3382"/>
                    <a:pt x="3816" y="3288"/>
                    <a:pt x="3816" y="3164"/>
                  </a:cubicBezTo>
                  <a:lnTo>
                    <a:pt x="3816" y="435"/>
                  </a:lnTo>
                  <a:cubicBezTo>
                    <a:pt x="3816" y="187"/>
                    <a:pt x="3630" y="0"/>
                    <a:pt x="3382" y="0"/>
                  </a:cubicBezTo>
                  <a:close/>
                </a:path>
              </a:pathLst>
            </a:custGeom>
            <a:solidFill>
              <a:srgbClr val="76D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3" name="Google Shape;592;p37">
              <a:extLst>
                <a:ext uri="{FF2B5EF4-FFF2-40B4-BE49-F238E27FC236}">
                  <a16:creationId xmlns:a16="http://schemas.microsoft.com/office/drawing/2014/main" id="{8B3A73F3-A78E-7A7E-82E5-BFFEE271EA9C}"/>
                </a:ext>
              </a:extLst>
            </p:cNvPr>
            <p:cNvSpPr/>
            <p:nvPr/>
          </p:nvSpPr>
          <p:spPr>
            <a:xfrm>
              <a:off x="6543681" y="3603934"/>
              <a:ext cx="120320" cy="34369"/>
            </a:xfrm>
            <a:custGeom>
              <a:avLst/>
              <a:gdLst/>
              <a:ahLst/>
              <a:cxnLst/>
              <a:rect l="l" t="t" r="r" b="b"/>
              <a:pathLst>
                <a:path w="4460" h="1274" extrusionOk="0">
                  <a:moveTo>
                    <a:pt x="861" y="1"/>
                  </a:moveTo>
                  <a:cubicBezTo>
                    <a:pt x="675" y="1"/>
                    <a:pt x="520" y="94"/>
                    <a:pt x="396" y="187"/>
                  </a:cubicBezTo>
                  <a:cubicBezTo>
                    <a:pt x="1" y="581"/>
                    <a:pt x="290" y="1273"/>
                    <a:pt x="826" y="1273"/>
                  </a:cubicBezTo>
                  <a:cubicBezTo>
                    <a:pt x="837" y="1273"/>
                    <a:pt x="849" y="1273"/>
                    <a:pt x="861" y="1272"/>
                  </a:cubicBezTo>
                  <a:lnTo>
                    <a:pt x="3808" y="1272"/>
                  </a:lnTo>
                  <a:cubicBezTo>
                    <a:pt x="4149" y="1272"/>
                    <a:pt x="4459" y="993"/>
                    <a:pt x="4459" y="652"/>
                  </a:cubicBezTo>
                  <a:cubicBezTo>
                    <a:pt x="4459" y="280"/>
                    <a:pt x="4149" y="1"/>
                    <a:pt x="3808" y="1"/>
                  </a:cubicBez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4" name="Google Shape;593;p37">
              <a:extLst>
                <a:ext uri="{FF2B5EF4-FFF2-40B4-BE49-F238E27FC236}">
                  <a16:creationId xmlns:a16="http://schemas.microsoft.com/office/drawing/2014/main" id="{7BE2D0E7-B18D-8D96-AE44-EB2D2EFD6A39}"/>
                </a:ext>
              </a:extLst>
            </p:cNvPr>
            <p:cNvSpPr/>
            <p:nvPr/>
          </p:nvSpPr>
          <p:spPr>
            <a:xfrm>
              <a:off x="6577781" y="3679255"/>
              <a:ext cx="32643" cy="21771"/>
            </a:xfrm>
            <a:custGeom>
              <a:avLst/>
              <a:gdLst/>
              <a:ahLst/>
              <a:cxnLst/>
              <a:rect l="l" t="t" r="r" b="b"/>
              <a:pathLst>
                <a:path w="1210" h="807" extrusionOk="0">
                  <a:moveTo>
                    <a:pt x="186" y="0"/>
                  </a:moveTo>
                  <a:cubicBezTo>
                    <a:pt x="93" y="0"/>
                    <a:pt x="0" y="93"/>
                    <a:pt x="0" y="217"/>
                  </a:cubicBezTo>
                  <a:cubicBezTo>
                    <a:pt x="0" y="528"/>
                    <a:pt x="248" y="807"/>
                    <a:pt x="590" y="807"/>
                  </a:cubicBezTo>
                  <a:cubicBezTo>
                    <a:pt x="931" y="807"/>
                    <a:pt x="1210" y="528"/>
                    <a:pt x="1210" y="217"/>
                  </a:cubicBezTo>
                  <a:cubicBezTo>
                    <a:pt x="1210" y="93"/>
                    <a:pt x="1117" y="0"/>
                    <a:pt x="993" y="0"/>
                  </a:cubicBezTo>
                  <a:cubicBezTo>
                    <a:pt x="900" y="0"/>
                    <a:pt x="807" y="93"/>
                    <a:pt x="807" y="217"/>
                  </a:cubicBezTo>
                  <a:cubicBezTo>
                    <a:pt x="807" y="310"/>
                    <a:pt x="714" y="404"/>
                    <a:pt x="590" y="404"/>
                  </a:cubicBezTo>
                  <a:cubicBezTo>
                    <a:pt x="496" y="404"/>
                    <a:pt x="403" y="310"/>
                    <a:pt x="403" y="217"/>
                  </a:cubicBezTo>
                  <a:cubicBezTo>
                    <a:pt x="403" y="93"/>
                    <a:pt x="310" y="0"/>
                    <a:pt x="18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5" name="Google Shape;594;p37">
              <a:extLst>
                <a:ext uri="{FF2B5EF4-FFF2-40B4-BE49-F238E27FC236}">
                  <a16:creationId xmlns:a16="http://schemas.microsoft.com/office/drawing/2014/main" id="{461EB4D1-31DC-6BA2-57C0-8BCB1CE76CCE}"/>
                </a:ext>
              </a:extLst>
            </p:cNvPr>
            <p:cNvSpPr/>
            <p:nvPr/>
          </p:nvSpPr>
          <p:spPr>
            <a:xfrm>
              <a:off x="6599525" y="3679255"/>
              <a:ext cx="32670" cy="21771"/>
            </a:xfrm>
            <a:custGeom>
              <a:avLst/>
              <a:gdLst/>
              <a:ahLst/>
              <a:cxnLst/>
              <a:rect l="l" t="t" r="r" b="b"/>
              <a:pathLst>
                <a:path w="1211" h="807" extrusionOk="0">
                  <a:moveTo>
                    <a:pt x="187" y="0"/>
                  </a:moveTo>
                  <a:cubicBezTo>
                    <a:pt x="94" y="0"/>
                    <a:pt x="1" y="93"/>
                    <a:pt x="1" y="217"/>
                  </a:cubicBezTo>
                  <a:cubicBezTo>
                    <a:pt x="1" y="528"/>
                    <a:pt x="280" y="807"/>
                    <a:pt x="590" y="807"/>
                  </a:cubicBezTo>
                  <a:cubicBezTo>
                    <a:pt x="931" y="807"/>
                    <a:pt x="1179" y="528"/>
                    <a:pt x="1179" y="217"/>
                  </a:cubicBezTo>
                  <a:cubicBezTo>
                    <a:pt x="1210" y="93"/>
                    <a:pt x="1102" y="31"/>
                    <a:pt x="989" y="31"/>
                  </a:cubicBezTo>
                  <a:cubicBezTo>
                    <a:pt x="877" y="31"/>
                    <a:pt x="761" y="93"/>
                    <a:pt x="776" y="217"/>
                  </a:cubicBezTo>
                  <a:cubicBezTo>
                    <a:pt x="761" y="310"/>
                    <a:pt x="683" y="357"/>
                    <a:pt x="602" y="357"/>
                  </a:cubicBezTo>
                  <a:cubicBezTo>
                    <a:pt x="520" y="357"/>
                    <a:pt x="435" y="310"/>
                    <a:pt x="404" y="217"/>
                  </a:cubicBezTo>
                  <a:cubicBezTo>
                    <a:pt x="404" y="93"/>
                    <a:pt x="311" y="0"/>
                    <a:pt x="18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6" name="Google Shape;595;p37">
              <a:extLst>
                <a:ext uri="{FF2B5EF4-FFF2-40B4-BE49-F238E27FC236}">
                  <a16:creationId xmlns:a16="http://schemas.microsoft.com/office/drawing/2014/main" id="{42CA570A-40DF-E3CA-7207-CC56CE986328}"/>
                </a:ext>
              </a:extLst>
            </p:cNvPr>
            <p:cNvSpPr/>
            <p:nvPr/>
          </p:nvSpPr>
          <p:spPr>
            <a:xfrm>
              <a:off x="6540957" y="3662097"/>
              <a:ext cx="34342" cy="18857"/>
            </a:xfrm>
            <a:custGeom>
              <a:avLst/>
              <a:gdLst/>
              <a:ahLst/>
              <a:cxnLst/>
              <a:rect l="l" t="t" r="r" b="b"/>
              <a:pathLst>
                <a:path w="1273" h="699" extrusionOk="0">
                  <a:moveTo>
                    <a:pt x="636" y="0"/>
                  </a:moveTo>
                  <a:cubicBezTo>
                    <a:pt x="318" y="0"/>
                    <a:pt x="0" y="171"/>
                    <a:pt x="62" y="512"/>
                  </a:cubicBezTo>
                  <a:cubicBezTo>
                    <a:pt x="62" y="605"/>
                    <a:pt x="155" y="698"/>
                    <a:pt x="248" y="698"/>
                  </a:cubicBezTo>
                  <a:cubicBezTo>
                    <a:pt x="373" y="698"/>
                    <a:pt x="466" y="605"/>
                    <a:pt x="466" y="512"/>
                  </a:cubicBezTo>
                  <a:cubicBezTo>
                    <a:pt x="466" y="388"/>
                    <a:pt x="559" y="326"/>
                    <a:pt x="652" y="326"/>
                  </a:cubicBezTo>
                  <a:cubicBezTo>
                    <a:pt x="745" y="326"/>
                    <a:pt x="838" y="388"/>
                    <a:pt x="838" y="512"/>
                  </a:cubicBezTo>
                  <a:cubicBezTo>
                    <a:pt x="838" y="605"/>
                    <a:pt x="931" y="698"/>
                    <a:pt x="1024" y="698"/>
                  </a:cubicBezTo>
                  <a:cubicBezTo>
                    <a:pt x="1117" y="698"/>
                    <a:pt x="1210" y="605"/>
                    <a:pt x="1210" y="512"/>
                  </a:cubicBezTo>
                  <a:cubicBezTo>
                    <a:pt x="1272" y="171"/>
                    <a:pt x="954" y="0"/>
                    <a:pt x="63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7" name="Google Shape;596;p37">
              <a:extLst>
                <a:ext uri="{FF2B5EF4-FFF2-40B4-BE49-F238E27FC236}">
                  <a16:creationId xmlns:a16="http://schemas.microsoft.com/office/drawing/2014/main" id="{076E3775-AD32-B507-C42A-C4FFD0F19FD0}"/>
                </a:ext>
              </a:extLst>
            </p:cNvPr>
            <p:cNvSpPr/>
            <p:nvPr/>
          </p:nvSpPr>
          <p:spPr>
            <a:xfrm>
              <a:off x="6635513" y="3662718"/>
              <a:ext cx="30997" cy="18237"/>
            </a:xfrm>
            <a:custGeom>
              <a:avLst/>
              <a:gdLst/>
              <a:ahLst/>
              <a:cxnLst/>
              <a:rect l="l" t="t" r="r" b="b"/>
              <a:pathLst>
                <a:path w="1149" h="676" extrusionOk="0">
                  <a:moveTo>
                    <a:pt x="574" y="1"/>
                  </a:moveTo>
                  <a:cubicBezTo>
                    <a:pt x="311" y="1"/>
                    <a:pt x="47" y="164"/>
                    <a:pt x="0" y="489"/>
                  </a:cubicBezTo>
                  <a:cubicBezTo>
                    <a:pt x="0" y="582"/>
                    <a:pt x="94" y="675"/>
                    <a:pt x="187" y="675"/>
                  </a:cubicBezTo>
                  <a:cubicBezTo>
                    <a:pt x="311" y="675"/>
                    <a:pt x="404" y="582"/>
                    <a:pt x="404" y="489"/>
                  </a:cubicBezTo>
                  <a:cubicBezTo>
                    <a:pt x="404" y="365"/>
                    <a:pt x="497" y="303"/>
                    <a:pt x="590" y="303"/>
                  </a:cubicBezTo>
                  <a:cubicBezTo>
                    <a:pt x="683" y="303"/>
                    <a:pt x="776" y="365"/>
                    <a:pt x="776" y="489"/>
                  </a:cubicBezTo>
                  <a:cubicBezTo>
                    <a:pt x="776" y="582"/>
                    <a:pt x="869" y="675"/>
                    <a:pt x="962" y="675"/>
                  </a:cubicBezTo>
                  <a:cubicBezTo>
                    <a:pt x="1086" y="675"/>
                    <a:pt x="1148" y="582"/>
                    <a:pt x="1148" y="489"/>
                  </a:cubicBezTo>
                  <a:cubicBezTo>
                    <a:pt x="1102" y="164"/>
                    <a:pt x="838" y="1"/>
                    <a:pt x="574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grpSp>
        <p:nvGrpSpPr>
          <p:cNvPr id="58" name="Google Shape;597;p37">
            <a:extLst>
              <a:ext uri="{FF2B5EF4-FFF2-40B4-BE49-F238E27FC236}">
                <a16:creationId xmlns:a16="http://schemas.microsoft.com/office/drawing/2014/main" id="{37E87CD8-F430-DAEA-BF32-7EE58B29DB6D}"/>
              </a:ext>
            </a:extLst>
          </p:cNvPr>
          <p:cNvGrpSpPr/>
          <p:nvPr/>
        </p:nvGrpSpPr>
        <p:grpSpPr>
          <a:xfrm>
            <a:off x="66660" y="2657616"/>
            <a:ext cx="232553" cy="267481"/>
            <a:chOff x="5629657" y="3365453"/>
            <a:chExt cx="353162" cy="375743"/>
          </a:xfrm>
        </p:grpSpPr>
        <p:sp>
          <p:nvSpPr>
            <p:cNvPr id="59" name="Google Shape;598;p37">
              <a:extLst>
                <a:ext uri="{FF2B5EF4-FFF2-40B4-BE49-F238E27FC236}">
                  <a16:creationId xmlns:a16="http://schemas.microsoft.com/office/drawing/2014/main" id="{A26E0600-1D11-4DBB-FA59-FE3BCD258631}"/>
                </a:ext>
              </a:extLst>
            </p:cNvPr>
            <p:cNvSpPr/>
            <p:nvPr/>
          </p:nvSpPr>
          <p:spPr>
            <a:xfrm>
              <a:off x="5756856" y="3398905"/>
              <a:ext cx="225964" cy="194265"/>
            </a:xfrm>
            <a:custGeom>
              <a:avLst/>
              <a:gdLst/>
              <a:ahLst/>
              <a:cxnLst/>
              <a:rect l="l" t="t" r="r" b="b"/>
              <a:pathLst>
                <a:path w="8376" h="7201" extrusionOk="0">
                  <a:moveTo>
                    <a:pt x="3567" y="1273"/>
                  </a:moveTo>
                  <a:cubicBezTo>
                    <a:pt x="5646" y="1273"/>
                    <a:pt x="6700" y="3785"/>
                    <a:pt x="5211" y="5243"/>
                  </a:cubicBezTo>
                  <a:cubicBezTo>
                    <a:pt x="4739" y="5715"/>
                    <a:pt x="4156" y="5927"/>
                    <a:pt x="3584" y="5927"/>
                  </a:cubicBezTo>
                  <a:cubicBezTo>
                    <a:pt x="2389" y="5927"/>
                    <a:pt x="1241" y="5004"/>
                    <a:pt x="1241" y="3599"/>
                  </a:cubicBezTo>
                  <a:cubicBezTo>
                    <a:pt x="1241" y="2327"/>
                    <a:pt x="2296" y="1273"/>
                    <a:pt x="3567" y="1273"/>
                  </a:cubicBezTo>
                  <a:close/>
                  <a:moveTo>
                    <a:pt x="3567" y="1"/>
                  </a:moveTo>
                  <a:cubicBezTo>
                    <a:pt x="1613" y="1"/>
                    <a:pt x="0" y="1614"/>
                    <a:pt x="0" y="3599"/>
                  </a:cubicBezTo>
                  <a:cubicBezTo>
                    <a:pt x="0" y="5763"/>
                    <a:pt x="1764" y="7201"/>
                    <a:pt x="3606" y="7201"/>
                  </a:cubicBezTo>
                  <a:cubicBezTo>
                    <a:pt x="4484" y="7201"/>
                    <a:pt x="5380" y="6874"/>
                    <a:pt x="6111" y="6143"/>
                  </a:cubicBezTo>
                  <a:cubicBezTo>
                    <a:pt x="8375" y="3878"/>
                    <a:pt x="6762" y="1"/>
                    <a:pt x="3567" y="1"/>
                  </a:cubicBezTo>
                  <a:close/>
                </a:path>
              </a:pathLst>
            </a:custGeom>
            <a:solidFill>
              <a:srgbClr val="FFE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0" name="Google Shape;599;p37">
              <a:extLst>
                <a:ext uri="{FF2B5EF4-FFF2-40B4-BE49-F238E27FC236}">
                  <a16:creationId xmlns:a16="http://schemas.microsoft.com/office/drawing/2014/main" id="{8F06EB84-E1C7-F265-68D6-DD495C9FB078}"/>
                </a:ext>
              </a:extLst>
            </p:cNvPr>
            <p:cNvSpPr/>
            <p:nvPr/>
          </p:nvSpPr>
          <p:spPr>
            <a:xfrm>
              <a:off x="5629657" y="3365453"/>
              <a:ext cx="264460" cy="375743"/>
            </a:xfrm>
            <a:custGeom>
              <a:avLst/>
              <a:gdLst/>
              <a:ahLst/>
              <a:cxnLst/>
              <a:rect l="l" t="t" r="r" b="b"/>
              <a:pathLst>
                <a:path w="9803" h="13928" extrusionOk="0">
                  <a:moveTo>
                    <a:pt x="1954" y="0"/>
                  </a:moveTo>
                  <a:cubicBezTo>
                    <a:pt x="1582" y="0"/>
                    <a:pt x="1303" y="403"/>
                    <a:pt x="1458" y="776"/>
                  </a:cubicBezTo>
                  <a:lnTo>
                    <a:pt x="1799" y="1489"/>
                  </a:lnTo>
                  <a:cubicBezTo>
                    <a:pt x="2017" y="1923"/>
                    <a:pt x="1954" y="2451"/>
                    <a:pt x="1675" y="2823"/>
                  </a:cubicBezTo>
                  <a:cubicBezTo>
                    <a:pt x="559" y="4312"/>
                    <a:pt x="0" y="6142"/>
                    <a:pt x="62" y="8003"/>
                  </a:cubicBezTo>
                  <a:cubicBezTo>
                    <a:pt x="62" y="10236"/>
                    <a:pt x="838" y="12253"/>
                    <a:pt x="1985" y="13524"/>
                  </a:cubicBezTo>
                  <a:cubicBezTo>
                    <a:pt x="2203" y="13773"/>
                    <a:pt x="2544" y="13928"/>
                    <a:pt x="2885" y="13928"/>
                  </a:cubicBezTo>
                  <a:lnTo>
                    <a:pt x="6949" y="13928"/>
                  </a:lnTo>
                  <a:cubicBezTo>
                    <a:pt x="7290" y="13928"/>
                    <a:pt x="7631" y="13773"/>
                    <a:pt x="7848" y="13493"/>
                  </a:cubicBezTo>
                  <a:cubicBezTo>
                    <a:pt x="9027" y="12253"/>
                    <a:pt x="9771" y="10236"/>
                    <a:pt x="9771" y="8003"/>
                  </a:cubicBezTo>
                  <a:cubicBezTo>
                    <a:pt x="9802" y="6235"/>
                    <a:pt x="9275" y="4498"/>
                    <a:pt x="8313" y="3040"/>
                  </a:cubicBezTo>
                  <a:cubicBezTo>
                    <a:pt x="8158" y="2823"/>
                    <a:pt x="8065" y="2575"/>
                    <a:pt x="8065" y="2327"/>
                  </a:cubicBezTo>
                  <a:lnTo>
                    <a:pt x="8065" y="1272"/>
                  </a:lnTo>
                  <a:cubicBezTo>
                    <a:pt x="8065" y="558"/>
                    <a:pt x="7507" y="0"/>
                    <a:pt x="6793" y="0"/>
                  </a:cubicBezTo>
                  <a:close/>
                </a:path>
              </a:pathLst>
            </a:custGeom>
            <a:solidFill>
              <a:srgbClr val="FFF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1" name="Google Shape;600;p37">
              <a:extLst>
                <a:ext uri="{FF2B5EF4-FFF2-40B4-BE49-F238E27FC236}">
                  <a16:creationId xmlns:a16="http://schemas.microsoft.com/office/drawing/2014/main" id="{899D075F-850D-BA07-57A1-7871CAC4EE0D}"/>
                </a:ext>
              </a:extLst>
            </p:cNvPr>
            <p:cNvSpPr/>
            <p:nvPr/>
          </p:nvSpPr>
          <p:spPr>
            <a:xfrm>
              <a:off x="5630493" y="3365453"/>
              <a:ext cx="147297" cy="375743"/>
            </a:xfrm>
            <a:custGeom>
              <a:avLst/>
              <a:gdLst/>
              <a:ahLst/>
              <a:cxnLst/>
              <a:rect l="l" t="t" r="r" b="b"/>
              <a:pathLst>
                <a:path w="5460" h="13928" extrusionOk="0">
                  <a:moveTo>
                    <a:pt x="1954" y="0"/>
                  </a:moveTo>
                  <a:cubicBezTo>
                    <a:pt x="1551" y="0"/>
                    <a:pt x="1303" y="403"/>
                    <a:pt x="1458" y="776"/>
                  </a:cubicBezTo>
                  <a:lnTo>
                    <a:pt x="1799" y="1489"/>
                  </a:lnTo>
                  <a:cubicBezTo>
                    <a:pt x="2017" y="1923"/>
                    <a:pt x="1954" y="2451"/>
                    <a:pt x="1644" y="2823"/>
                  </a:cubicBezTo>
                  <a:cubicBezTo>
                    <a:pt x="559" y="4312"/>
                    <a:pt x="0" y="6142"/>
                    <a:pt x="31" y="7972"/>
                  </a:cubicBezTo>
                  <a:cubicBezTo>
                    <a:pt x="31" y="10236"/>
                    <a:pt x="776" y="12222"/>
                    <a:pt x="1954" y="13493"/>
                  </a:cubicBezTo>
                  <a:cubicBezTo>
                    <a:pt x="2172" y="13773"/>
                    <a:pt x="2513" y="13897"/>
                    <a:pt x="2854" y="13897"/>
                  </a:cubicBezTo>
                  <a:lnTo>
                    <a:pt x="5434" y="13897"/>
                  </a:lnTo>
                  <a:cubicBezTo>
                    <a:pt x="322" y="7711"/>
                    <a:pt x="3722" y="3751"/>
                    <a:pt x="3350" y="2575"/>
                  </a:cubicBezTo>
                  <a:cubicBezTo>
                    <a:pt x="3133" y="1737"/>
                    <a:pt x="3133" y="869"/>
                    <a:pt x="3350" y="31"/>
                  </a:cubicBezTo>
                  <a:lnTo>
                    <a:pt x="3350" y="0"/>
                  </a:lnTo>
                  <a:close/>
                  <a:moveTo>
                    <a:pt x="5434" y="13897"/>
                  </a:moveTo>
                  <a:lnTo>
                    <a:pt x="5434" y="13897"/>
                  </a:lnTo>
                  <a:cubicBezTo>
                    <a:pt x="5443" y="13907"/>
                    <a:pt x="5451" y="13917"/>
                    <a:pt x="5460" y="13928"/>
                  </a:cubicBezTo>
                  <a:lnTo>
                    <a:pt x="5460" y="13897"/>
                  </a:lnTo>
                  <a:close/>
                </a:path>
              </a:pathLst>
            </a:custGeom>
            <a:solidFill>
              <a:srgbClr val="FFE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2" name="Google Shape;601;p37">
              <a:extLst>
                <a:ext uri="{FF2B5EF4-FFF2-40B4-BE49-F238E27FC236}">
                  <a16:creationId xmlns:a16="http://schemas.microsoft.com/office/drawing/2014/main" id="{B072AB9E-EA4B-1209-65AE-7FB2E956704A}"/>
                </a:ext>
              </a:extLst>
            </p:cNvPr>
            <p:cNvSpPr/>
            <p:nvPr/>
          </p:nvSpPr>
          <p:spPr>
            <a:xfrm>
              <a:off x="5653073" y="3433220"/>
              <a:ext cx="220109" cy="273660"/>
            </a:xfrm>
            <a:custGeom>
              <a:avLst/>
              <a:gdLst/>
              <a:ahLst/>
              <a:cxnLst/>
              <a:rect l="l" t="t" r="r" b="b"/>
              <a:pathLst>
                <a:path w="8159" h="10144" extrusionOk="0">
                  <a:moveTo>
                    <a:pt x="2606" y="1"/>
                  </a:moveTo>
                  <a:cubicBezTo>
                    <a:pt x="2575" y="1"/>
                    <a:pt x="2544" y="1"/>
                    <a:pt x="2482" y="32"/>
                  </a:cubicBezTo>
                  <a:cubicBezTo>
                    <a:pt x="2358" y="63"/>
                    <a:pt x="2265" y="156"/>
                    <a:pt x="2234" y="311"/>
                  </a:cubicBezTo>
                  <a:cubicBezTo>
                    <a:pt x="2141" y="590"/>
                    <a:pt x="1986" y="838"/>
                    <a:pt x="1800" y="1086"/>
                  </a:cubicBezTo>
                  <a:cubicBezTo>
                    <a:pt x="1" y="3413"/>
                    <a:pt x="1" y="7724"/>
                    <a:pt x="1893" y="9989"/>
                  </a:cubicBezTo>
                  <a:cubicBezTo>
                    <a:pt x="1986" y="10082"/>
                    <a:pt x="2110" y="10144"/>
                    <a:pt x="2234" y="10144"/>
                  </a:cubicBezTo>
                  <a:lnTo>
                    <a:pt x="5894" y="10144"/>
                  </a:lnTo>
                  <a:cubicBezTo>
                    <a:pt x="6019" y="10144"/>
                    <a:pt x="6112" y="10082"/>
                    <a:pt x="6205" y="9989"/>
                  </a:cubicBezTo>
                  <a:cubicBezTo>
                    <a:pt x="8004" y="7817"/>
                    <a:pt x="8159" y="3692"/>
                    <a:pt x="6422" y="1241"/>
                  </a:cubicBezTo>
                  <a:cubicBezTo>
                    <a:pt x="6236" y="993"/>
                    <a:pt x="6081" y="652"/>
                    <a:pt x="6019" y="342"/>
                  </a:cubicBezTo>
                  <a:cubicBezTo>
                    <a:pt x="5957" y="156"/>
                    <a:pt x="5801" y="1"/>
                    <a:pt x="5615" y="1"/>
                  </a:cubicBezTo>
                  <a:close/>
                </a:path>
              </a:pathLst>
            </a:custGeom>
            <a:solidFill>
              <a:srgbClr val="AAC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3" name="Google Shape;602;p37">
              <a:extLst>
                <a:ext uri="{FF2B5EF4-FFF2-40B4-BE49-F238E27FC236}">
                  <a16:creationId xmlns:a16="http://schemas.microsoft.com/office/drawing/2014/main" id="{B50B7572-9CBB-6F95-F0CE-D4964D5A3F12}"/>
                </a:ext>
              </a:extLst>
            </p:cNvPr>
            <p:cNvSpPr/>
            <p:nvPr/>
          </p:nvSpPr>
          <p:spPr>
            <a:xfrm>
              <a:off x="5731119" y="3410262"/>
              <a:ext cx="68442" cy="57381"/>
            </a:xfrm>
            <a:custGeom>
              <a:avLst/>
              <a:gdLst/>
              <a:ahLst/>
              <a:cxnLst/>
              <a:rect l="l" t="t" r="r" b="b"/>
              <a:pathLst>
                <a:path w="2537" h="2127" extrusionOk="0">
                  <a:moveTo>
                    <a:pt x="1158" y="1"/>
                  </a:moveTo>
                  <a:cubicBezTo>
                    <a:pt x="639" y="1"/>
                    <a:pt x="201" y="381"/>
                    <a:pt x="117" y="914"/>
                  </a:cubicBezTo>
                  <a:cubicBezTo>
                    <a:pt x="0" y="1590"/>
                    <a:pt x="568" y="2126"/>
                    <a:pt x="1173" y="2126"/>
                  </a:cubicBezTo>
                  <a:cubicBezTo>
                    <a:pt x="1372" y="2126"/>
                    <a:pt x="1576" y="2068"/>
                    <a:pt x="1761" y="1937"/>
                  </a:cubicBezTo>
                  <a:cubicBezTo>
                    <a:pt x="2536" y="1379"/>
                    <a:pt x="2257" y="169"/>
                    <a:pt x="1326" y="14"/>
                  </a:cubicBezTo>
                  <a:cubicBezTo>
                    <a:pt x="1269" y="5"/>
                    <a:pt x="1213" y="1"/>
                    <a:pt x="1158" y="1"/>
                  </a:cubicBez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4" name="Google Shape;603;p37">
              <a:extLst>
                <a:ext uri="{FF2B5EF4-FFF2-40B4-BE49-F238E27FC236}">
                  <a16:creationId xmlns:a16="http://schemas.microsoft.com/office/drawing/2014/main" id="{66E816ED-AED9-0C2C-F3AE-5627ED9C73A9}"/>
                </a:ext>
              </a:extLst>
            </p:cNvPr>
            <p:cNvSpPr/>
            <p:nvPr/>
          </p:nvSpPr>
          <p:spPr>
            <a:xfrm>
              <a:off x="5767727" y="3495997"/>
              <a:ext cx="40196" cy="34423"/>
            </a:xfrm>
            <a:custGeom>
              <a:avLst/>
              <a:gdLst/>
              <a:ahLst/>
              <a:cxnLst/>
              <a:rect l="l" t="t" r="r" b="b"/>
              <a:pathLst>
                <a:path w="1490" h="1276" extrusionOk="0">
                  <a:moveTo>
                    <a:pt x="652" y="0"/>
                  </a:moveTo>
                  <a:cubicBezTo>
                    <a:pt x="280" y="0"/>
                    <a:pt x="0" y="279"/>
                    <a:pt x="0" y="621"/>
                  </a:cubicBezTo>
                  <a:cubicBezTo>
                    <a:pt x="0" y="1019"/>
                    <a:pt x="312" y="1275"/>
                    <a:pt x="639" y="1275"/>
                  </a:cubicBezTo>
                  <a:cubicBezTo>
                    <a:pt x="795" y="1275"/>
                    <a:pt x="955" y="1216"/>
                    <a:pt x="1086" y="1086"/>
                  </a:cubicBezTo>
                  <a:cubicBezTo>
                    <a:pt x="1489" y="683"/>
                    <a:pt x="1210" y="0"/>
                    <a:pt x="652" y="0"/>
                  </a:cubicBez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5" name="Google Shape;604;p37">
              <a:extLst>
                <a:ext uri="{FF2B5EF4-FFF2-40B4-BE49-F238E27FC236}">
                  <a16:creationId xmlns:a16="http://schemas.microsoft.com/office/drawing/2014/main" id="{A90BC514-64F2-0E8E-7CFA-A98AF9AD237B}"/>
                </a:ext>
              </a:extLst>
            </p:cNvPr>
            <p:cNvSpPr/>
            <p:nvPr/>
          </p:nvSpPr>
          <p:spPr>
            <a:xfrm>
              <a:off x="5710832" y="3621496"/>
              <a:ext cx="40196" cy="33641"/>
            </a:xfrm>
            <a:custGeom>
              <a:avLst/>
              <a:gdLst/>
              <a:ahLst/>
              <a:cxnLst/>
              <a:rect l="l" t="t" r="r" b="b"/>
              <a:pathLst>
                <a:path w="1490" h="1247" extrusionOk="0">
                  <a:moveTo>
                    <a:pt x="652" y="1"/>
                  </a:moveTo>
                  <a:cubicBezTo>
                    <a:pt x="279" y="1"/>
                    <a:pt x="0" y="280"/>
                    <a:pt x="0" y="621"/>
                  </a:cubicBezTo>
                  <a:cubicBezTo>
                    <a:pt x="0" y="997"/>
                    <a:pt x="309" y="1246"/>
                    <a:pt x="634" y="1246"/>
                  </a:cubicBezTo>
                  <a:cubicBezTo>
                    <a:pt x="792" y="1246"/>
                    <a:pt x="954" y="1188"/>
                    <a:pt x="1086" y="1056"/>
                  </a:cubicBezTo>
                  <a:cubicBezTo>
                    <a:pt x="1489" y="683"/>
                    <a:pt x="1210" y="1"/>
                    <a:pt x="652" y="1"/>
                  </a:cubicBez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6" name="Google Shape;605;p37">
              <a:extLst>
                <a:ext uri="{FF2B5EF4-FFF2-40B4-BE49-F238E27FC236}">
                  <a16:creationId xmlns:a16="http://schemas.microsoft.com/office/drawing/2014/main" id="{117B27B3-553C-899C-C892-1C31F987B3C7}"/>
                </a:ext>
              </a:extLst>
            </p:cNvPr>
            <p:cNvSpPr/>
            <p:nvPr/>
          </p:nvSpPr>
          <p:spPr>
            <a:xfrm>
              <a:off x="5779436" y="3638249"/>
              <a:ext cx="39360" cy="34261"/>
            </a:xfrm>
            <a:custGeom>
              <a:avLst/>
              <a:gdLst/>
              <a:ahLst/>
              <a:cxnLst/>
              <a:rect l="l" t="t" r="r" b="b"/>
              <a:pathLst>
                <a:path w="1459" h="1270" extrusionOk="0">
                  <a:moveTo>
                    <a:pt x="621" y="0"/>
                  </a:moveTo>
                  <a:cubicBezTo>
                    <a:pt x="280" y="0"/>
                    <a:pt x="1" y="280"/>
                    <a:pt x="1" y="621"/>
                  </a:cubicBezTo>
                  <a:cubicBezTo>
                    <a:pt x="1" y="1003"/>
                    <a:pt x="321" y="1269"/>
                    <a:pt x="652" y="1269"/>
                  </a:cubicBezTo>
                  <a:cubicBezTo>
                    <a:pt x="805" y="1269"/>
                    <a:pt x="959" y="1213"/>
                    <a:pt x="1086" y="1086"/>
                  </a:cubicBezTo>
                  <a:cubicBezTo>
                    <a:pt x="1459" y="683"/>
                    <a:pt x="1179" y="0"/>
                    <a:pt x="621" y="0"/>
                  </a:cubicBez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7" name="Google Shape;606;p37">
              <a:extLst>
                <a:ext uri="{FF2B5EF4-FFF2-40B4-BE49-F238E27FC236}">
                  <a16:creationId xmlns:a16="http://schemas.microsoft.com/office/drawing/2014/main" id="{24F13F72-E781-22BF-2275-3D314F2A091A}"/>
                </a:ext>
              </a:extLst>
            </p:cNvPr>
            <p:cNvSpPr/>
            <p:nvPr/>
          </p:nvSpPr>
          <p:spPr>
            <a:xfrm>
              <a:off x="5740534" y="3554565"/>
              <a:ext cx="49396" cy="40196"/>
            </a:xfrm>
            <a:custGeom>
              <a:avLst/>
              <a:gdLst/>
              <a:ahLst/>
              <a:cxnLst/>
              <a:rect l="l" t="t" r="r" b="b"/>
              <a:pathLst>
                <a:path w="1831" h="1490" extrusionOk="0">
                  <a:moveTo>
                    <a:pt x="915" y="0"/>
                  </a:moveTo>
                  <a:cubicBezTo>
                    <a:pt x="450" y="0"/>
                    <a:pt x="78" y="31"/>
                    <a:pt x="78" y="559"/>
                  </a:cubicBezTo>
                  <a:cubicBezTo>
                    <a:pt x="0" y="1179"/>
                    <a:pt x="458" y="1489"/>
                    <a:pt x="915" y="1489"/>
                  </a:cubicBezTo>
                  <a:cubicBezTo>
                    <a:pt x="1373" y="1489"/>
                    <a:pt x="1830" y="1179"/>
                    <a:pt x="1753" y="559"/>
                  </a:cubicBezTo>
                  <a:cubicBezTo>
                    <a:pt x="1753" y="31"/>
                    <a:pt x="1381" y="0"/>
                    <a:pt x="915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8" name="Google Shape;607;p37">
              <a:extLst>
                <a:ext uri="{FF2B5EF4-FFF2-40B4-BE49-F238E27FC236}">
                  <a16:creationId xmlns:a16="http://schemas.microsoft.com/office/drawing/2014/main" id="{63F5829C-E353-9AD3-C663-DBC695C0C475}"/>
                </a:ext>
              </a:extLst>
            </p:cNvPr>
            <p:cNvSpPr/>
            <p:nvPr/>
          </p:nvSpPr>
          <p:spPr>
            <a:xfrm>
              <a:off x="5650564" y="3433220"/>
              <a:ext cx="101301" cy="273660"/>
            </a:xfrm>
            <a:custGeom>
              <a:avLst/>
              <a:gdLst/>
              <a:ahLst/>
              <a:cxnLst/>
              <a:rect l="l" t="t" r="r" b="b"/>
              <a:pathLst>
                <a:path w="3755" h="10144" extrusionOk="0">
                  <a:moveTo>
                    <a:pt x="2575" y="1"/>
                  </a:moveTo>
                  <a:cubicBezTo>
                    <a:pt x="2451" y="63"/>
                    <a:pt x="2358" y="156"/>
                    <a:pt x="2327" y="280"/>
                  </a:cubicBezTo>
                  <a:cubicBezTo>
                    <a:pt x="2234" y="559"/>
                    <a:pt x="2079" y="838"/>
                    <a:pt x="1893" y="1055"/>
                  </a:cubicBezTo>
                  <a:cubicBezTo>
                    <a:pt x="63" y="3382"/>
                    <a:pt x="94" y="7724"/>
                    <a:pt x="1986" y="9989"/>
                  </a:cubicBezTo>
                  <a:cubicBezTo>
                    <a:pt x="2079" y="10082"/>
                    <a:pt x="2203" y="10113"/>
                    <a:pt x="2327" y="10144"/>
                  </a:cubicBezTo>
                  <a:lnTo>
                    <a:pt x="3754" y="10144"/>
                  </a:lnTo>
                  <a:cubicBezTo>
                    <a:pt x="1" y="4654"/>
                    <a:pt x="2948" y="1148"/>
                    <a:pt x="2575" y="63"/>
                  </a:cubicBezTo>
                  <a:lnTo>
                    <a:pt x="2575" y="1"/>
                  </a:ln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9" name="Google Shape;608;p37">
              <a:extLst>
                <a:ext uri="{FF2B5EF4-FFF2-40B4-BE49-F238E27FC236}">
                  <a16:creationId xmlns:a16="http://schemas.microsoft.com/office/drawing/2014/main" id="{7D9B84ED-AA08-1307-55D5-3C343D2AC53B}"/>
                </a:ext>
              </a:extLst>
            </p:cNvPr>
            <p:cNvSpPr/>
            <p:nvPr/>
          </p:nvSpPr>
          <p:spPr>
            <a:xfrm>
              <a:off x="5704951" y="3539512"/>
              <a:ext cx="31833" cy="22607"/>
            </a:xfrm>
            <a:custGeom>
              <a:avLst/>
              <a:gdLst/>
              <a:ahLst/>
              <a:cxnLst/>
              <a:rect l="l" t="t" r="r" b="b"/>
              <a:pathLst>
                <a:path w="1180" h="838" extrusionOk="0">
                  <a:moveTo>
                    <a:pt x="590" y="0"/>
                  </a:moveTo>
                  <a:cubicBezTo>
                    <a:pt x="249" y="0"/>
                    <a:pt x="1" y="279"/>
                    <a:pt x="1" y="589"/>
                  </a:cubicBezTo>
                  <a:cubicBezTo>
                    <a:pt x="1" y="714"/>
                    <a:pt x="94" y="807"/>
                    <a:pt x="187" y="807"/>
                  </a:cubicBezTo>
                  <a:cubicBezTo>
                    <a:pt x="311" y="807"/>
                    <a:pt x="404" y="714"/>
                    <a:pt x="404" y="620"/>
                  </a:cubicBezTo>
                  <a:cubicBezTo>
                    <a:pt x="404" y="527"/>
                    <a:pt x="435" y="465"/>
                    <a:pt x="528" y="434"/>
                  </a:cubicBezTo>
                  <a:cubicBezTo>
                    <a:pt x="528" y="419"/>
                    <a:pt x="536" y="411"/>
                    <a:pt x="548" y="411"/>
                  </a:cubicBezTo>
                  <a:cubicBezTo>
                    <a:pt x="559" y="411"/>
                    <a:pt x="575" y="419"/>
                    <a:pt x="590" y="434"/>
                  </a:cubicBezTo>
                  <a:cubicBezTo>
                    <a:pt x="683" y="434"/>
                    <a:pt x="776" y="496"/>
                    <a:pt x="776" y="620"/>
                  </a:cubicBezTo>
                  <a:cubicBezTo>
                    <a:pt x="776" y="714"/>
                    <a:pt x="870" y="807"/>
                    <a:pt x="994" y="838"/>
                  </a:cubicBezTo>
                  <a:lnTo>
                    <a:pt x="994" y="807"/>
                  </a:lnTo>
                  <a:cubicBezTo>
                    <a:pt x="1087" y="807"/>
                    <a:pt x="1180" y="714"/>
                    <a:pt x="1180" y="620"/>
                  </a:cubicBezTo>
                  <a:cubicBezTo>
                    <a:pt x="1180" y="279"/>
                    <a:pt x="932" y="0"/>
                    <a:pt x="590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0" name="Google Shape;609;p37">
              <a:extLst>
                <a:ext uri="{FF2B5EF4-FFF2-40B4-BE49-F238E27FC236}">
                  <a16:creationId xmlns:a16="http://schemas.microsoft.com/office/drawing/2014/main" id="{E30143D8-F2F8-1F9B-782D-2937574EB92E}"/>
                </a:ext>
              </a:extLst>
            </p:cNvPr>
            <p:cNvSpPr/>
            <p:nvPr/>
          </p:nvSpPr>
          <p:spPr>
            <a:xfrm>
              <a:off x="5810406" y="3542021"/>
              <a:ext cx="10899" cy="20935"/>
            </a:xfrm>
            <a:custGeom>
              <a:avLst/>
              <a:gdLst/>
              <a:ahLst/>
              <a:cxnLst/>
              <a:rect l="l" t="t" r="r" b="b"/>
              <a:pathLst>
                <a:path w="404" h="776" extrusionOk="0">
                  <a:moveTo>
                    <a:pt x="187" y="0"/>
                  </a:moveTo>
                  <a:cubicBezTo>
                    <a:pt x="93" y="0"/>
                    <a:pt x="0" y="93"/>
                    <a:pt x="0" y="217"/>
                  </a:cubicBezTo>
                  <a:lnTo>
                    <a:pt x="0" y="559"/>
                  </a:lnTo>
                  <a:cubicBezTo>
                    <a:pt x="0" y="652"/>
                    <a:pt x="93" y="745"/>
                    <a:pt x="187" y="776"/>
                  </a:cubicBezTo>
                  <a:cubicBezTo>
                    <a:pt x="311" y="776"/>
                    <a:pt x="404" y="683"/>
                    <a:pt x="404" y="559"/>
                  </a:cubicBezTo>
                  <a:lnTo>
                    <a:pt x="404" y="217"/>
                  </a:lnTo>
                  <a:cubicBezTo>
                    <a:pt x="404" y="93"/>
                    <a:pt x="311" y="0"/>
                    <a:pt x="187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grpSp>
        <p:nvGrpSpPr>
          <p:cNvPr id="71" name="Google Shape;610;p37">
            <a:extLst>
              <a:ext uri="{FF2B5EF4-FFF2-40B4-BE49-F238E27FC236}">
                <a16:creationId xmlns:a16="http://schemas.microsoft.com/office/drawing/2014/main" id="{E8A52E0F-5A5A-069E-784B-17A2BB936FA6}"/>
              </a:ext>
            </a:extLst>
          </p:cNvPr>
          <p:cNvGrpSpPr/>
          <p:nvPr/>
        </p:nvGrpSpPr>
        <p:grpSpPr>
          <a:xfrm>
            <a:off x="76879" y="1782195"/>
            <a:ext cx="197291" cy="266886"/>
            <a:chOff x="8079861" y="3365453"/>
            <a:chExt cx="299612" cy="374906"/>
          </a:xfrm>
        </p:grpSpPr>
        <p:sp>
          <p:nvSpPr>
            <p:cNvPr id="72" name="Google Shape;611;p37">
              <a:extLst>
                <a:ext uri="{FF2B5EF4-FFF2-40B4-BE49-F238E27FC236}">
                  <a16:creationId xmlns:a16="http://schemas.microsoft.com/office/drawing/2014/main" id="{B8E34EE6-30FF-6DB2-69D7-3E17DB9CC31B}"/>
                </a:ext>
              </a:extLst>
            </p:cNvPr>
            <p:cNvSpPr/>
            <p:nvPr/>
          </p:nvSpPr>
          <p:spPr>
            <a:xfrm>
              <a:off x="8079861" y="3365453"/>
              <a:ext cx="299612" cy="374906"/>
            </a:xfrm>
            <a:custGeom>
              <a:avLst/>
              <a:gdLst/>
              <a:ahLst/>
              <a:cxnLst/>
              <a:rect l="l" t="t" r="r" b="b"/>
              <a:pathLst>
                <a:path w="11106" h="13897" extrusionOk="0">
                  <a:moveTo>
                    <a:pt x="466" y="0"/>
                  </a:moveTo>
                  <a:cubicBezTo>
                    <a:pt x="187" y="0"/>
                    <a:pt x="1" y="217"/>
                    <a:pt x="32" y="465"/>
                  </a:cubicBezTo>
                  <a:lnTo>
                    <a:pt x="1397" y="12780"/>
                  </a:lnTo>
                  <a:cubicBezTo>
                    <a:pt x="1459" y="13431"/>
                    <a:pt x="2017" y="13897"/>
                    <a:pt x="2637" y="13897"/>
                  </a:cubicBezTo>
                  <a:lnTo>
                    <a:pt x="8407" y="13897"/>
                  </a:lnTo>
                  <a:cubicBezTo>
                    <a:pt x="9027" y="13897"/>
                    <a:pt x="9586" y="13431"/>
                    <a:pt x="9648" y="12780"/>
                  </a:cubicBezTo>
                  <a:lnTo>
                    <a:pt x="11075" y="465"/>
                  </a:lnTo>
                  <a:cubicBezTo>
                    <a:pt x="11106" y="217"/>
                    <a:pt x="10889" y="0"/>
                    <a:pt x="10640" y="0"/>
                  </a:cubicBezTo>
                  <a:close/>
                </a:path>
              </a:pathLst>
            </a:custGeom>
            <a:solidFill>
              <a:srgbClr val="FFF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3" name="Google Shape;612;p37">
              <a:extLst>
                <a:ext uri="{FF2B5EF4-FFF2-40B4-BE49-F238E27FC236}">
                  <a16:creationId xmlns:a16="http://schemas.microsoft.com/office/drawing/2014/main" id="{08D21511-821E-09BC-286E-85B7C4AEDA37}"/>
                </a:ext>
              </a:extLst>
            </p:cNvPr>
            <p:cNvSpPr/>
            <p:nvPr/>
          </p:nvSpPr>
          <p:spPr>
            <a:xfrm>
              <a:off x="8079861" y="3365453"/>
              <a:ext cx="188330" cy="374906"/>
            </a:xfrm>
            <a:custGeom>
              <a:avLst/>
              <a:gdLst/>
              <a:ahLst/>
              <a:cxnLst/>
              <a:rect l="l" t="t" r="r" b="b"/>
              <a:pathLst>
                <a:path w="6981" h="13897" extrusionOk="0">
                  <a:moveTo>
                    <a:pt x="466" y="0"/>
                  </a:moveTo>
                  <a:cubicBezTo>
                    <a:pt x="187" y="0"/>
                    <a:pt x="1" y="217"/>
                    <a:pt x="32" y="465"/>
                  </a:cubicBezTo>
                  <a:lnTo>
                    <a:pt x="1397" y="12780"/>
                  </a:lnTo>
                  <a:cubicBezTo>
                    <a:pt x="1459" y="13431"/>
                    <a:pt x="2017" y="13897"/>
                    <a:pt x="2637" y="13897"/>
                  </a:cubicBezTo>
                  <a:lnTo>
                    <a:pt x="6980" y="13897"/>
                  </a:lnTo>
                  <a:cubicBezTo>
                    <a:pt x="1955" y="10640"/>
                    <a:pt x="2824" y="1489"/>
                    <a:pt x="3010" y="0"/>
                  </a:cubicBezTo>
                  <a:close/>
                </a:path>
              </a:pathLst>
            </a:custGeom>
            <a:solidFill>
              <a:srgbClr val="FFE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4" name="Google Shape;613;p37">
              <a:extLst>
                <a:ext uri="{FF2B5EF4-FFF2-40B4-BE49-F238E27FC236}">
                  <a16:creationId xmlns:a16="http://schemas.microsoft.com/office/drawing/2014/main" id="{8EFB6054-CB94-3D57-7AFB-073A8E6329A0}"/>
                </a:ext>
              </a:extLst>
            </p:cNvPr>
            <p:cNvSpPr/>
            <p:nvPr/>
          </p:nvSpPr>
          <p:spPr>
            <a:xfrm>
              <a:off x="8121811" y="3420460"/>
              <a:ext cx="209966" cy="286420"/>
            </a:xfrm>
            <a:custGeom>
              <a:avLst/>
              <a:gdLst/>
              <a:ahLst/>
              <a:cxnLst/>
              <a:rect l="l" t="t" r="r" b="b"/>
              <a:pathLst>
                <a:path w="7783" h="10617" extrusionOk="0">
                  <a:moveTo>
                    <a:pt x="5935" y="1"/>
                  </a:moveTo>
                  <a:cubicBezTo>
                    <a:pt x="5276" y="1"/>
                    <a:pt x="4617" y="94"/>
                    <a:pt x="3967" y="288"/>
                  </a:cubicBezTo>
                  <a:cubicBezTo>
                    <a:pt x="3276" y="460"/>
                    <a:pt x="2565" y="555"/>
                    <a:pt x="1850" y="555"/>
                  </a:cubicBezTo>
                  <a:cubicBezTo>
                    <a:pt x="1667" y="555"/>
                    <a:pt x="1483" y="548"/>
                    <a:pt x="1300" y="536"/>
                  </a:cubicBezTo>
                  <a:cubicBezTo>
                    <a:pt x="1051" y="536"/>
                    <a:pt x="772" y="474"/>
                    <a:pt x="524" y="443"/>
                  </a:cubicBezTo>
                  <a:cubicBezTo>
                    <a:pt x="492" y="435"/>
                    <a:pt x="460" y="432"/>
                    <a:pt x="428" y="432"/>
                  </a:cubicBezTo>
                  <a:cubicBezTo>
                    <a:pt x="191" y="432"/>
                    <a:pt x="0" y="630"/>
                    <a:pt x="28" y="877"/>
                  </a:cubicBezTo>
                  <a:lnTo>
                    <a:pt x="927" y="9810"/>
                  </a:lnTo>
                  <a:cubicBezTo>
                    <a:pt x="989" y="10245"/>
                    <a:pt x="1362" y="10586"/>
                    <a:pt x="1827" y="10617"/>
                  </a:cubicBezTo>
                  <a:lnTo>
                    <a:pt x="5890" y="10617"/>
                  </a:lnTo>
                  <a:cubicBezTo>
                    <a:pt x="6325" y="10617"/>
                    <a:pt x="6728" y="10276"/>
                    <a:pt x="6790" y="9841"/>
                  </a:cubicBezTo>
                  <a:lnTo>
                    <a:pt x="7752" y="598"/>
                  </a:lnTo>
                  <a:cubicBezTo>
                    <a:pt x="7783" y="412"/>
                    <a:pt x="7628" y="226"/>
                    <a:pt x="7441" y="163"/>
                  </a:cubicBezTo>
                  <a:cubicBezTo>
                    <a:pt x="6943" y="56"/>
                    <a:pt x="6439" y="1"/>
                    <a:pt x="5935" y="1"/>
                  </a:cubicBezTo>
                  <a:close/>
                </a:path>
              </a:pathLst>
            </a:custGeom>
            <a:solidFill>
              <a:srgbClr val="AAC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5" name="Google Shape;614;p37">
              <a:extLst>
                <a:ext uri="{FF2B5EF4-FFF2-40B4-BE49-F238E27FC236}">
                  <a16:creationId xmlns:a16="http://schemas.microsoft.com/office/drawing/2014/main" id="{3126B43D-164A-E8EB-4044-A1C4D6423A7E}"/>
                </a:ext>
              </a:extLst>
            </p:cNvPr>
            <p:cNvSpPr/>
            <p:nvPr/>
          </p:nvSpPr>
          <p:spPr>
            <a:xfrm>
              <a:off x="8121811" y="3432114"/>
              <a:ext cx="107883" cy="274766"/>
            </a:xfrm>
            <a:custGeom>
              <a:avLst/>
              <a:gdLst/>
              <a:ahLst/>
              <a:cxnLst/>
              <a:rect l="l" t="t" r="r" b="b"/>
              <a:pathLst>
                <a:path w="3999" h="10185" extrusionOk="0">
                  <a:moveTo>
                    <a:pt x="428" y="0"/>
                  </a:moveTo>
                  <a:cubicBezTo>
                    <a:pt x="191" y="0"/>
                    <a:pt x="0" y="198"/>
                    <a:pt x="28" y="445"/>
                  </a:cubicBezTo>
                  <a:lnTo>
                    <a:pt x="927" y="9378"/>
                  </a:lnTo>
                  <a:cubicBezTo>
                    <a:pt x="989" y="9813"/>
                    <a:pt x="1362" y="10154"/>
                    <a:pt x="1827" y="10185"/>
                  </a:cubicBezTo>
                  <a:lnTo>
                    <a:pt x="3998" y="10185"/>
                  </a:lnTo>
                  <a:cubicBezTo>
                    <a:pt x="1641" y="7424"/>
                    <a:pt x="1238" y="2989"/>
                    <a:pt x="1300" y="104"/>
                  </a:cubicBezTo>
                  <a:cubicBezTo>
                    <a:pt x="1051" y="104"/>
                    <a:pt x="772" y="42"/>
                    <a:pt x="524" y="11"/>
                  </a:cubicBezTo>
                  <a:cubicBezTo>
                    <a:pt x="492" y="3"/>
                    <a:pt x="460" y="0"/>
                    <a:pt x="428" y="0"/>
                  </a:cubicBez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6" name="Google Shape;615;p37">
              <a:extLst>
                <a:ext uri="{FF2B5EF4-FFF2-40B4-BE49-F238E27FC236}">
                  <a16:creationId xmlns:a16="http://schemas.microsoft.com/office/drawing/2014/main" id="{1D88902C-1D44-5740-BE0B-6EACC80969B8}"/>
                </a:ext>
              </a:extLst>
            </p:cNvPr>
            <p:cNvSpPr/>
            <p:nvPr/>
          </p:nvSpPr>
          <p:spPr>
            <a:xfrm>
              <a:off x="8163545" y="3541373"/>
              <a:ext cx="56950" cy="54845"/>
            </a:xfrm>
            <a:custGeom>
              <a:avLst/>
              <a:gdLst/>
              <a:ahLst/>
              <a:cxnLst/>
              <a:rect l="l" t="t" r="r" b="b"/>
              <a:pathLst>
                <a:path w="2111" h="2033" extrusionOk="0">
                  <a:moveTo>
                    <a:pt x="1052" y="1"/>
                  </a:moveTo>
                  <a:cubicBezTo>
                    <a:pt x="947" y="1"/>
                    <a:pt x="838" y="40"/>
                    <a:pt x="745" y="117"/>
                  </a:cubicBezTo>
                  <a:lnTo>
                    <a:pt x="156" y="738"/>
                  </a:lnTo>
                  <a:cubicBezTo>
                    <a:pt x="1" y="893"/>
                    <a:pt x="1" y="1141"/>
                    <a:pt x="156" y="1327"/>
                  </a:cubicBezTo>
                  <a:lnTo>
                    <a:pt x="745" y="1916"/>
                  </a:lnTo>
                  <a:cubicBezTo>
                    <a:pt x="838" y="1994"/>
                    <a:pt x="947" y="2033"/>
                    <a:pt x="1052" y="2033"/>
                  </a:cubicBezTo>
                  <a:cubicBezTo>
                    <a:pt x="1156" y="2033"/>
                    <a:pt x="1257" y="1994"/>
                    <a:pt x="1335" y="1916"/>
                  </a:cubicBezTo>
                  <a:lnTo>
                    <a:pt x="1955" y="1327"/>
                  </a:lnTo>
                  <a:cubicBezTo>
                    <a:pt x="2110" y="1141"/>
                    <a:pt x="2110" y="893"/>
                    <a:pt x="1955" y="738"/>
                  </a:cubicBezTo>
                  <a:lnTo>
                    <a:pt x="1335" y="117"/>
                  </a:lnTo>
                  <a:cubicBezTo>
                    <a:pt x="1257" y="40"/>
                    <a:pt x="1156" y="1"/>
                    <a:pt x="1052" y="1"/>
                  </a:cubicBezTo>
                  <a:close/>
                </a:path>
              </a:pathLst>
            </a:custGeom>
            <a:solidFill>
              <a:srgbClr val="699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7" name="Google Shape;616;p37">
              <a:extLst>
                <a:ext uri="{FF2B5EF4-FFF2-40B4-BE49-F238E27FC236}">
                  <a16:creationId xmlns:a16="http://schemas.microsoft.com/office/drawing/2014/main" id="{4F31A8BA-6934-08B6-53FE-6F565951B60A}"/>
                </a:ext>
              </a:extLst>
            </p:cNvPr>
            <p:cNvSpPr/>
            <p:nvPr/>
          </p:nvSpPr>
          <p:spPr>
            <a:xfrm>
              <a:off x="8199533" y="3619203"/>
              <a:ext cx="57759" cy="55682"/>
            </a:xfrm>
            <a:custGeom>
              <a:avLst/>
              <a:gdLst/>
              <a:ahLst/>
              <a:cxnLst/>
              <a:rect l="l" t="t" r="r" b="b"/>
              <a:pathLst>
                <a:path w="2141" h="2064" extrusionOk="0">
                  <a:moveTo>
                    <a:pt x="1086" y="1"/>
                  </a:moveTo>
                  <a:cubicBezTo>
                    <a:pt x="985" y="1"/>
                    <a:pt x="885" y="39"/>
                    <a:pt x="807" y="117"/>
                  </a:cubicBezTo>
                  <a:lnTo>
                    <a:pt x="187" y="768"/>
                  </a:lnTo>
                  <a:cubicBezTo>
                    <a:pt x="1" y="923"/>
                    <a:pt x="1" y="1172"/>
                    <a:pt x="187" y="1327"/>
                  </a:cubicBezTo>
                  <a:lnTo>
                    <a:pt x="776" y="1947"/>
                  </a:lnTo>
                  <a:cubicBezTo>
                    <a:pt x="854" y="2025"/>
                    <a:pt x="954" y="2063"/>
                    <a:pt x="1059" y="2063"/>
                  </a:cubicBezTo>
                  <a:cubicBezTo>
                    <a:pt x="1164" y="2063"/>
                    <a:pt x="1272" y="2025"/>
                    <a:pt x="1365" y="1947"/>
                  </a:cubicBezTo>
                  <a:lnTo>
                    <a:pt x="1986" y="1327"/>
                  </a:lnTo>
                  <a:cubicBezTo>
                    <a:pt x="2141" y="1172"/>
                    <a:pt x="2141" y="923"/>
                    <a:pt x="1986" y="768"/>
                  </a:cubicBezTo>
                  <a:lnTo>
                    <a:pt x="1365" y="117"/>
                  </a:lnTo>
                  <a:cubicBezTo>
                    <a:pt x="1288" y="39"/>
                    <a:pt x="1187" y="1"/>
                    <a:pt x="1086" y="1"/>
                  </a:cubicBez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8" name="Google Shape;617;p37">
              <a:extLst>
                <a:ext uri="{FF2B5EF4-FFF2-40B4-BE49-F238E27FC236}">
                  <a16:creationId xmlns:a16="http://schemas.microsoft.com/office/drawing/2014/main" id="{ADDBC30C-61E1-57B8-CFB1-4128A6362DD4}"/>
                </a:ext>
              </a:extLst>
            </p:cNvPr>
            <p:cNvSpPr/>
            <p:nvPr/>
          </p:nvSpPr>
          <p:spPr>
            <a:xfrm>
              <a:off x="8240539" y="3576309"/>
              <a:ext cx="45214" cy="46051"/>
            </a:xfrm>
            <a:custGeom>
              <a:avLst/>
              <a:gdLst/>
              <a:ahLst/>
              <a:cxnLst/>
              <a:rect l="l" t="t" r="r" b="b"/>
              <a:pathLst>
                <a:path w="1676" h="1707" extrusionOk="0">
                  <a:moveTo>
                    <a:pt x="404" y="1"/>
                  </a:moveTo>
                  <a:cubicBezTo>
                    <a:pt x="156" y="1"/>
                    <a:pt x="1" y="187"/>
                    <a:pt x="1" y="404"/>
                  </a:cubicBezTo>
                  <a:lnTo>
                    <a:pt x="1" y="1304"/>
                  </a:lnTo>
                  <a:cubicBezTo>
                    <a:pt x="1" y="1521"/>
                    <a:pt x="156" y="1707"/>
                    <a:pt x="404" y="1707"/>
                  </a:cubicBezTo>
                  <a:lnTo>
                    <a:pt x="1272" y="1707"/>
                  </a:lnTo>
                  <a:cubicBezTo>
                    <a:pt x="1520" y="1707"/>
                    <a:pt x="1676" y="1521"/>
                    <a:pt x="1676" y="1304"/>
                  </a:cubicBezTo>
                  <a:lnTo>
                    <a:pt x="1676" y="404"/>
                  </a:lnTo>
                  <a:cubicBezTo>
                    <a:pt x="1676" y="187"/>
                    <a:pt x="1520" y="1"/>
                    <a:pt x="1272" y="1"/>
                  </a:cubicBez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9" name="Google Shape;618;p37">
              <a:extLst>
                <a:ext uri="{FF2B5EF4-FFF2-40B4-BE49-F238E27FC236}">
                  <a16:creationId xmlns:a16="http://schemas.microsoft.com/office/drawing/2014/main" id="{C75F9A0D-371E-5086-61E9-BD300B9E48D2}"/>
                </a:ext>
              </a:extLst>
            </p:cNvPr>
            <p:cNvSpPr/>
            <p:nvPr/>
          </p:nvSpPr>
          <p:spPr>
            <a:xfrm>
              <a:off x="8263983" y="3481537"/>
              <a:ext cx="41033" cy="35880"/>
            </a:xfrm>
            <a:custGeom>
              <a:avLst/>
              <a:gdLst/>
              <a:ahLst/>
              <a:cxnLst/>
              <a:rect l="l" t="t" r="r" b="b"/>
              <a:pathLst>
                <a:path w="1521" h="1330" extrusionOk="0">
                  <a:moveTo>
                    <a:pt x="734" y="1"/>
                  </a:moveTo>
                  <a:cubicBezTo>
                    <a:pt x="373" y="1"/>
                    <a:pt x="57" y="292"/>
                    <a:pt x="0" y="660"/>
                  </a:cubicBezTo>
                  <a:cubicBezTo>
                    <a:pt x="0" y="1058"/>
                    <a:pt x="331" y="1330"/>
                    <a:pt x="678" y="1330"/>
                  </a:cubicBezTo>
                  <a:cubicBezTo>
                    <a:pt x="818" y="1330"/>
                    <a:pt x="961" y="1286"/>
                    <a:pt x="1086" y="1188"/>
                  </a:cubicBezTo>
                  <a:cubicBezTo>
                    <a:pt x="1520" y="815"/>
                    <a:pt x="1365" y="133"/>
                    <a:pt x="838" y="9"/>
                  </a:cubicBezTo>
                  <a:cubicBezTo>
                    <a:pt x="803" y="3"/>
                    <a:pt x="768" y="1"/>
                    <a:pt x="7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0" name="Google Shape;619;p37">
              <a:extLst>
                <a:ext uri="{FF2B5EF4-FFF2-40B4-BE49-F238E27FC236}">
                  <a16:creationId xmlns:a16="http://schemas.microsoft.com/office/drawing/2014/main" id="{0B9675A0-A828-B9EE-73F4-00E154591860}"/>
                </a:ext>
              </a:extLst>
            </p:cNvPr>
            <p:cNvSpPr/>
            <p:nvPr/>
          </p:nvSpPr>
          <p:spPr>
            <a:xfrm>
              <a:off x="8144310" y="3481537"/>
              <a:ext cx="41033" cy="35880"/>
            </a:xfrm>
            <a:custGeom>
              <a:avLst/>
              <a:gdLst/>
              <a:ahLst/>
              <a:cxnLst/>
              <a:rect l="l" t="t" r="r" b="b"/>
              <a:pathLst>
                <a:path w="1521" h="1330" extrusionOk="0">
                  <a:moveTo>
                    <a:pt x="704" y="1"/>
                  </a:moveTo>
                  <a:cubicBezTo>
                    <a:pt x="342" y="1"/>
                    <a:pt x="29" y="292"/>
                    <a:pt x="0" y="660"/>
                  </a:cubicBezTo>
                  <a:cubicBezTo>
                    <a:pt x="0" y="1058"/>
                    <a:pt x="315" y="1330"/>
                    <a:pt x="665" y="1330"/>
                  </a:cubicBezTo>
                  <a:cubicBezTo>
                    <a:pt x="806" y="1330"/>
                    <a:pt x="952" y="1286"/>
                    <a:pt x="1086" y="1188"/>
                  </a:cubicBezTo>
                  <a:cubicBezTo>
                    <a:pt x="1520" y="815"/>
                    <a:pt x="1365" y="133"/>
                    <a:pt x="807" y="9"/>
                  </a:cubicBezTo>
                  <a:cubicBezTo>
                    <a:pt x="772" y="3"/>
                    <a:pt x="738" y="1"/>
                    <a:pt x="7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1" name="Google Shape;620;p37">
              <a:extLst>
                <a:ext uri="{FF2B5EF4-FFF2-40B4-BE49-F238E27FC236}">
                  <a16:creationId xmlns:a16="http://schemas.microsoft.com/office/drawing/2014/main" id="{D819436B-C988-2270-648B-C147BB414D82}"/>
                </a:ext>
              </a:extLst>
            </p:cNvPr>
            <p:cNvSpPr/>
            <p:nvPr/>
          </p:nvSpPr>
          <p:spPr>
            <a:xfrm>
              <a:off x="8173608" y="3468210"/>
              <a:ext cx="10899" cy="19424"/>
            </a:xfrm>
            <a:custGeom>
              <a:avLst/>
              <a:gdLst/>
              <a:ahLst/>
              <a:cxnLst/>
              <a:rect l="l" t="t" r="r" b="b"/>
              <a:pathLst>
                <a:path w="404" h="720" extrusionOk="0">
                  <a:moveTo>
                    <a:pt x="233" y="0"/>
                  </a:moveTo>
                  <a:cubicBezTo>
                    <a:pt x="218" y="0"/>
                    <a:pt x="202" y="2"/>
                    <a:pt x="186" y="6"/>
                  </a:cubicBezTo>
                  <a:cubicBezTo>
                    <a:pt x="62" y="6"/>
                    <a:pt x="0" y="100"/>
                    <a:pt x="0" y="193"/>
                  </a:cubicBezTo>
                  <a:lnTo>
                    <a:pt x="0" y="534"/>
                  </a:lnTo>
                  <a:cubicBezTo>
                    <a:pt x="0" y="627"/>
                    <a:pt x="93" y="720"/>
                    <a:pt x="186" y="720"/>
                  </a:cubicBezTo>
                  <a:cubicBezTo>
                    <a:pt x="310" y="720"/>
                    <a:pt x="403" y="627"/>
                    <a:pt x="403" y="534"/>
                  </a:cubicBezTo>
                  <a:lnTo>
                    <a:pt x="403" y="193"/>
                  </a:lnTo>
                  <a:cubicBezTo>
                    <a:pt x="403" y="85"/>
                    <a:pt x="333" y="0"/>
                    <a:pt x="233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2" name="Google Shape;621;p37">
              <a:extLst>
                <a:ext uri="{FF2B5EF4-FFF2-40B4-BE49-F238E27FC236}">
                  <a16:creationId xmlns:a16="http://schemas.microsoft.com/office/drawing/2014/main" id="{43A64C91-F8E5-A94E-8F3F-F97CD10B90E1}"/>
                </a:ext>
              </a:extLst>
            </p:cNvPr>
            <p:cNvSpPr/>
            <p:nvPr/>
          </p:nvSpPr>
          <p:spPr>
            <a:xfrm>
              <a:off x="8268164" y="3468210"/>
              <a:ext cx="10899" cy="19424"/>
            </a:xfrm>
            <a:custGeom>
              <a:avLst/>
              <a:gdLst/>
              <a:ahLst/>
              <a:cxnLst/>
              <a:rect l="l" t="t" r="r" b="b"/>
              <a:pathLst>
                <a:path w="404" h="720" extrusionOk="0">
                  <a:moveTo>
                    <a:pt x="233" y="0"/>
                  </a:moveTo>
                  <a:cubicBezTo>
                    <a:pt x="218" y="0"/>
                    <a:pt x="203" y="2"/>
                    <a:pt x="186" y="6"/>
                  </a:cubicBezTo>
                  <a:cubicBezTo>
                    <a:pt x="93" y="6"/>
                    <a:pt x="0" y="100"/>
                    <a:pt x="0" y="193"/>
                  </a:cubicBezTo>
                  <a:lnTo>
                    <a:pt x="0" y="534"/>
                  </a:lnTo>
                  <a:cubicBezTo>
                    <a:pt x="0" y="627"/>
                    <a:pt x="93" y="720"/>
                    <a:pt x="217" y="720"/>
                  </a:cubicBezTo>
                  <a:cubicBezTo>
                    <a:pt x="310" y="720"/>
                    <a:pt x="403" y="627"/>
                    <a:pt x="403" y="534"/>
                  </a:cubicBezTo>
                  <a:lnTo>
                    <a:pt x="403" y="193"/>
                  </a:lnTo>
                  <a:cubicBezTo>
                    <a:pt x="403" y="85"/>
                    <a:pt x="333" y="0"/>
                    <a:pt x="233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3" name="Google Shape;622;p37">
              <a:extLst>
                <a:ext uri="{FF2B5EF4-FFF2-40B4-BE49-F238E27FC236}">
                  <a16:creationId xmlns:a16="http://schemas.microsoft.com/office/drawing/2014/main" id="{88DA55BE-4568-A7AF-6255-0267EA1E784C}"/>
                </a:ext>
              </a:extLst>
            </p:cNvPr>
            <p:cNvSpPr/>
            <p:nvPr/>
          </p:nvSpPr>
          <p:spPr>
            <a:xfrm>
              <a:off x="8207896" y="3476330"/>
              <a:ext cx="36851" cy="17185"/>
            </a:xfrm>
            <a:custGeom>
              <a:avLst/>
              <a:gdLst/>
              <a:ahLst/>
              <a:cxnLst/>
              <a:rect l="l" t="t" r="r" b="b"/>
              <a:pathLst>
                <a:path w="1366" h="637" extrusionOk="0">
                  <a:moveTo>
                    <a:pt x="222" y="0"/>
                  </a:moveTo>
                  <a:cubicBezTo>
                    <a:pt x="171" y="0"/>
                    <a:pt x="125" y="16"/>
                    <a:pt x="94" y="47"/>
                  </a:cubicBezTo>
                  <a:cubicBezTo>
                    <a:pt x="1" y="140"/>
                    <a:pt x="1" y="264"/>
                    <a:pt x="63" y="357"/>
                  </a:cubicBezTo>
                  <a:cubicBezTo>
                    <a:pt x="218" y="512"/>
                    <a:pt x="435" y="636"/>
                    <a:pt x="683" y="636"/>
                  </a:cubicBezTo>
                  <a:cubicBezTo>
                    <a:pt x="900" y="636"/>
                    <a:pt x="1149" y="512"/>
                    <a:pt x="1304" y="357"/>
                  </a:cubicBezTo>
                  <a:cubicBezTo>
                    <a:pt x="1366" y="264"/>
                    <a:pt x="1366" y="140"/>
                    <a:pt x="1273" y="47"/>
                  </a:cubicBezTo>
                  <a:cubicBezTo>
                    <a:pt x="1242" y="16"/>
                    <a:pt x="1187" y="0"/>
                    <a:pt x="1133" y="0"/>
                  </a:cubicBezTo>
                  <a:cubicBezTo>
                    <a:pt x="1079" y="0"/>
                    <a:pt x="1024" y="16"/>
                    <a:pt x="993" y="47"/>
                  </a:cubicBezTo>
                  <a:cubicBezTo>
                    <a:pt x="900" y="140"/>
                    <a:pt x="807" y="202"/>
                    <a:pt x="683" y="202"/>
                  </a:cubicBezTo>
                  <a:cubicBezTo>
                    <a:pt x="559" y="202"/>
                    <a:pt x="435" y="140"/>
                    <a:pt x="373" y="47"/>
                  </a:cubicBezTo>
                  <a:cubicBezTo>
                    <a:pt x="327" y="16"/>
                    <a:pt x="272" y="0"/>
                    <a:pt x="222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graphicFrame>
        <p:nvGraphicFramePr>
          <p:cNvPr id="84" name="Google Shape;555;p37">
            <a:extLst>
              <a:ext uri="{FF2B5EF4-FFF2-40B4-BE49-F238E27FC236}">
                <a16:creationId xmlns:a16="http://schemas.microsoft.com/office/drawing/2014/main" id="{B7F0F984-5A47-E067-EE15-1A00854452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0352914"/>
              </p:ext>
            </p:extLst>
          </p:nvPr>
        </p:nvGraphicFramePr>
        <p:xfrm>
          <a:off x="304501" y="829469"/>
          <a:ext cx="2108388" cy="2579404"/>
        </p:xfrm>
        <a:graphic>
          <a:graphicData uri="http://schemas.openxmlformats.org/drawingml/2006/table">
            <a:tbl>
              <a:tblPr>
                <a:noFill/>
                <a:tableStyleId>{84F0ED19-9A29-41D5-AE2D-17019CFB6FF5}</a:tableStyleId>
              </a:tblPr>
              <a:tblGrid>
                <a:gridCol w="2108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20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Expected water demands</a:t>
                      </a:r>
                      <a:endParaRPr sz="1100">
                        <a:solidFill>
                          <a:schemeClr val="lt2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6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lt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Medium population projection</a:t>
                      </a:r>
                      <a:endParaRPr sz="1050">
                        <a:solidFill>
                          <a:schemeClr val="lt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8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lt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Medium rainfall</a:t>
                      </a:r>
                      <a:endParaRPr sz="1050">
                        <a:solidFill>
                          <a:schemeClr val="lt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47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lt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Expected Conservation Efforts</a:t>
                      </a:r>
                      <a:endParaRPr sz="1050">
                        <a:solidFill>
                          <a:schemeClr val="lt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6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lt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Medium water price hike</a:t>
                      </a:r>
                      <a:endParaRPr sz="1050">
                        <a:solidFill>
                          <a:schemeClr val="lt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6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lt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Agreement ends in 2040</a:t>
                      </a:r>
                      <a:endParaRPr sz="1050">
                        <a:solidFill>
                          <a:schemeClr val="lt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576810"/>
                  </a:ext>
                </a:extLst>
              </a:tr>
            </a:tbl>
          </a:graphicData>
        </a:graphic>
      </p:graphicFrame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46E68F57-D2C8-5EF7-1DB0-BB49D9EA9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612952"/>
              </p:ext>
            </p:extLst>
          </p:nvPr>
        </p:nvGraphicFramePr>
        <p:xfrm>
          <a:off x="2446230" y="3201597"/>
          <a:ext cx="3240000" cy="807720"/>
        </p:xfrm>
        <a:graphic>
          <a:graphicData uri="http://schemas.openxmlformats.org/drawingml/2006/table">
            <a:tbl>
              <a:tblPr/>
              <a:tblGrid>
                <a:gridCol w="1839806">
                  <a:extLst>
                    <a:ext uri="{9D8B030D-6E8A-4147-A177-3AD203B41FA5}">
                      <a16:colId xmlns:a16="http://schemas.microsoft.com/office/drawing/2014/main" val="482965739"/>
                    </a:ext>
                  </a:extLst>
                </a:gridCol>
                <a:gridCol w="1400194">
                  <a:extLst>
                    <a:ext uri="{9D8B030D-6E8A-4147-A177-3AD203B41FA5}">
                      <a16:colId xmlns:a16="http://schemas.microsoft.com/office/drawing/2014/main" val="3038806985"/>
                    </a:ext>
                  </a:extLst>
                </a:gridCol>
              </a:tblGrid>
              <a:tr h="3654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b="1" i="0" u="none" strike="noStrike">
                          <a:solidFill>
                            <a:srgbClr val="000000"/>
                          </a:solidFill>
                          <a:effectLst/>
                          <a:latin typeface="Didact Gothic" panose="00000500000000000000" pitchFamily="2" charset="0"/>
                        </a:rPr>
                        <a:t># New Build Desalination Plant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b="1" i="0" u="none" strike="noStrike">
                          <a:solidFill>
                            <a:srgbClr val="000000"/>
                          </a:solidFill>
                          <a:effectLst/>
                          <a:latin typeface="Didact Gothic" panose="00000500000000000000" pitchFamily="2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055159"/>
                  </a:ext>
                </a:extLst>
              </a:tr>
              <a:tr h="3654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b="1" i="0" u="none" strike="noStrike">
                          <a:solidFill>
                            <a:srgbClr val="000000"/>
                          </a:solidFill>
                          <a:effectLst/>
                          <a:latin typeface="Didact Gothic" panose="00000500000000000000" pitchFamily="2" charset="0"/>
                        </a:rPr>
                        <a:t># Plants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b="1" i="0" u="none" strike="noStrike">
                          <a:solidFill>
                            <a:srgbClr val="000000"/>
                          </a:solidFill>
                          <a:effectLst/>
                          <a:latin typeface="Didact Gothic" panose="00000500000000000000" pitchFamily="2" charset="0"/>
                        </a:rPr>
                        <a:t>Required by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787231"/>
                  </a:ext>
                </a:extLst>
              </a:tr>
              <a:tr h="3654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Year 2040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409411"/>
                  </a:ext>
                </a:extLst>
              </a:tr>
              <a:tr h="3654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Year 2051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162425"/>
                  </a:ext>
                </a:extLst>
              </a:tr>
              <a:tr h="3654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Year 2062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75601"/>
                  </a:ext>
                </a:extLst>
              </a:tr>
            </a:tbl>
          </a:graphicData>
        </a:graphic>
      </p:graphicFrame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FD1DDD35-351A-7879-DED4-F6430D285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139370"/>
              </p:ext>
            </p:extLst>
          </p:nvPr>
        </p:nvGraphicFramePr>
        <p:xfrm>
          <a:off x="5732140" y="3201597"/>
          <a:ext cx="3239999" cy="1310640"/>
        </p:xfrm>
        <a:graphic>
          <a:graphicData uri="http://schemas.openxmlformats.org/drawingml/2006/table">
            <a:tbl>
              <a:tblPr/>
              <a:tblGrid>
                <a:gridCol w="1893996">
                  <a:extLst>
                    <a:ext uri="{9D8B030D-6E8A-4147-A177-3AD203B41FA5}">
                      <a16:colId xmlns:a16="http://schemas.microsoft.com/office/drawing/2014/main" val="4047489272"/>
                    </a:ext>
                  </a:extLst>
                </a:gridCol>
                <a:gridCol w="1346003">
                  <a:extLst>
                    <a:ext uri="{9D8B030D-6E8A-4147-A177-3AD203B41FA5}">
                      <a16:colId xmlns:a16="http://schemas.microsoft.com/office/drawing/2014/main" val="138221597"/>
                    </a:ext>
                  </a:extLst>
                </a:gridCol>
              </a:tblGrid>
              <a:tr h="66254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b="1" i="0" u="none" strike="noStrike">
                          <a:solidFill>
                            <a:srgbClr val="000000"/>
                          </a:solidFill>
                          <a:effectLst/>
                          <a:latin typeface="Didact Gothic" panose="00000500000000000000" pitchFamily="2" charset="0"/>
                        </a:rPr>
                        <a:t># New Build NEWater Plant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b="1" i="0" u="none" strike="noStrike">
                          <a:solidFill>
                            <a:srgbClr val="000000"/>
                          </a:solidFill>
                          <a:effectLst/>
                          <a:latin typeface="Didact Gothic" panose="00000500000000000000" pitchFamily="2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695510"/>
                  </a:ext>
                </a:extLst>
              </a:tr>
              <a:tr h="66254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b="1" i="0" u="none" strike="noStrike">
                          <a:solidFill>
                            <a:srgbClr val="000000"/>
                          </a:solidFill>
                          <a:effectLst/>
                          <a:latin typeface="Didact Gothic" panose="00000500000000000000" pitchFamily="2" charset="0"/>
                        </a:rPr>
                        <a:t># Plants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b="1" i="0" u="none" strike="noStrike">
                          <a:solidFill>
                            <a:srgbClr val="000000"/>
                          </a:solidFill>
                          <a:effectLst/>
                          <a:latin typeface="Didact Gothic" panose="00000500000000000000" pitchFamily="2" charset="0"/>
                        </a:rPr>
                        <a:t>Required by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698368"/>
                  </a:ext>
                </a:extLst>
              </a:tr>
              <a:tr h="66254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Year 2038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986468"/>
                  </a:ext>
                </a:extLst>
              </a:tr>
              <a:tr h="66254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Year 2044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149765"/>
                  </a:ext>
                </a:extLst>
              </a:tr>
              <a:tr h="66254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Year 2049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668927"/>
                  </a:ext>
                </a:extLst>
              </a:tr>
              <a:tr h="66254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Year 2053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162439"/>
                  </a:ext>
                </a:extLst>
              </a:tr>
              <a:tr h="66254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Year 2056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920272"/>
                  </a:ext>
                </a:extLst>
              </a:tr>
              <a:tr h="66254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Year 2059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15266"/>
                  </a:ext>
                </a:extLst>
              </a:tr>
            </a:tbl>
          </a:graphicData>
        </a:graphic>
      </p:graphicFrame>
      <p:grpSp>
        <p:nvGrpSpPr>
          <p:cNvPr id="90" name="Google Shape;1189;p45">
            <a:extLst>
              <a:ext uri="{FF2B5EF4-FFF2-40B4-BE49-F238E27FC236}">
                <a16:creationId xmlns:a16="http://schemas.microsoft.com/office/drawing/2014/main" id="{5286D33E-7019-01BC-02C7-22B17AD54199}"/>
              </a:ext>
            </a:extLst>
          </p:cNvPr>
          <p:cNvGrpSpPr/>
          <p:nvPr/>
        </p:nvGrpSpPr>
        <p:grpSpPr>
          <a:xfrm>
            <a:off x="0" y="3014894"/>
            <a:ext cx="341621" cy="340252"/>
            <a:chOff x="3976934" y="3376271"/>
            <a:chExt cx="375743" cy="353135"/>
          </a:xfrm>
        </p:grpSpPr>
        <p:sp>
          <p:nvSpPr>
            <p:cNvPr id="91" name="Google Shape;1190;p45">
              <a:extLst>
                <a:ext uri="{FF2B5EF4-FFF2-40B4-BE49-F238E27FC236}">
                  <a16:creationId xmlns:a16="http://schemas.microsoft.com/office/drawing/2014/main" id="{2619AB4D-18BD-7E19-6175-B31EE614DEE2}"/>
                </a:ext>
              </a:extLst>
            </p:cNvPr>
            <p:cNvSpPr/>
            <p:nvPr/>
          </p:nvSpPr>
          <p:spPr>
            <a:xfrm>
              <a:off x="4035502" y="3507705"/>
              <a:ext cx="317174" cy="185012"/>
            </a:xfrm>
            <a:custGeom>
              <a:avLst/>
              <a:gdLst/>
              <a:ahLst/>
              <a:cxnLst/>
              <a:rect l="l" t="t" r="r" b="b"/>
              <a:pathLst>
                <a:path w="11757" h="6858" extrusionOk="0">
                  <a:moveTo>
                    <a:pt x="1582" y="0"/>
                  </a:moveTo>
                  <a:lnTo>
                    <a:pt x="62" y="155"/>
                  </a:lnTo>
                  <a:lnTo>
                    <a:pt x="31" y="311"/>
                  </a:lnTo>
                  <a:cubicBezTo>
                    <a:pt x="0" y="621"/>
                    <a:pt x="187" y="838"/>
                    <a:pt x="187" y="1179"/>
                  </a:cubicBezTo>
                  <a:cubicBezTo>
                    <a:pt x="187" y="4653"/>
                    <a:pt x="3754" y="6856"/>
                    <a:pt x="7290" y="6856"/>
                  </a:cubicBezTo>
                  <a:cubicBezTo>
                    <a:pt x="7518" y="6856"/>
                    <a:pt x="7745" y="6858"/>
                    <a:pt x="7968" y="6858"/>
                  </a:cubicBezTo>
                  <a:cubicBezTo>
                    <a:pt x="9233" y="6858"/>
                    <a:pt x="10389" y="6790"/>
                    <a:pt x="11074" y="5894"/>
                  </a:cubicBezTo>
                  <a:cubicBezTo>
                    <a:pt x="11509" y="5336"/>
                    <a:pt x="11726" y="4684"/>
                    <a:pt x="11757" y="4002"/>
                  </a:cubicBezTo>
                  <a:lnTo>
                    <a:pt x="11757" y="3971"/>
                  </a:lnTo>
                  <a:cubicBezTo>
                    <a:pt x="11757" y="1986"/>
                    <a:pt x="9772" y="373"/>
                    <a:pt x="7290" y="373"/>
                  </a:cubicBezTo>
                  <a:cubicBezTo>
                    <a:pt x="7224" y="370"/>
                    <a:pt x="7157" y="369"/>
                    <a:pt x="7091" y="369"/>
                  </a:cubicBezTo>
                  <a:cubicBezTo>
                    <a:pt x="6227" y="369"/>
                    <a:pt x="5367" y="557"/>
                    <a:pt x="4560" y="931"/>
                  </a:cubicBezTo>
                  <a:cubicBezTo>
                    <a:pt x="4140" y="1165"/>
                    <a:pt x="3750" y="1271"/>
                    <a:pt x="3393" y="1271"/>
                  </a:cubicBezTo>
                  <a:cubicBezTo>
                    <a:pt x="2801" y="1271"/>
                    <a:pt x="2299" y="980"/>
                    <a:pt x="1893" y="497"/>
                  </a:cubicBezTo>
                  <a:cubicBezTo>
                    <a:pt x="1769" y="342"/>
                    <a:pt x="1644" y="187"/>
                    <a:pt x="1582" y="0"/>
                  </a:cubicBez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191;p45">
              <a:extLst>
                <a:ext uri="{FF2B5EF4-FFF2-40B4-BE49-F238E27FC236}">
                  <a16:creationId xmlns:a16="http://schemas.microsoft.com/office/drawing/2014/main" id="{4FCE0BE0-2B5D-86CD-1C8D-8A269F05FE55}"/>
                </a:ext>
              </a:extLst>
            </p:cNvPr>
            <p:cNvSpPr/>
            <p:nvPr/>
          </p:nvSpPr>
          <p:spPr>
            <a:xfrm>
              <a:off x="4034666" y="3508541"/>
              <a:ext cx="299612" cy="203410"/>
            </a:xfrm>
            <a:custGeom>
              <a:avLst/>
              <a:gdLst/>
              <a:ahLst/>
              <a:cxnLst/>
              <a:rect l="l" t="t" r="r" b="b"/>
              <a:pathLst>
                <a:path w="11106" h="7540" extrusionOk="0">
                  <a:moveTo>
                    <a:pt x="1924" y="466"/>
                  </a:moveTo>
                  <a:cubicBezTo>
                    <a:pt x="1917" y="467"/>
                    <a:pt x="1910" y="469"/>
                    <a:pt x="1904" y="471"/>
                  </a:cubicBezTo>
                  <a:lnTo>
                    <a:pt x="1904" y="471"/>
                  </a:lnTo>
                  <a:cubicBezTo>
                    <a:pt x="1910" y="480"/>
                    <a:pt x="1917" y="488"/>
                    <a:pt x="1924" y="497"/>
                  </a:cubicBezTo>
                  <a:lnTo>
                    <a:pt x="1924" y="466"/>
                  </a:lnTo>
                  <a:close/>
                  <a:moveTo>
                    <a:pt x="1613" y="0"/>
                  </a:moveTo>
                  <a:lnTo>
                    <a:pt x="93" y="156"/>
                  </a:lnTo>
                  <a:cubicBezTo>
                    <a:pt x="31" y="497"/>
                    <a:pt x="0" y="869"/>
                    <a:pt x="0" y="1210"/>
                  </a:cubicBezTo>
                  <a:cubicBezTo>
                    <a:pt x="0" y="4715"/>
                    <a:pt x="3413" y="7538"/>
                    <a:pt x="6949" y="7538"/>
                  </a:cubicBezTo>
                  <a:lnTo>
                    <a:pt x="7352" y="7538"/>
                  </a:lnTo>
                  <a:cubicBezTo>
                    <a:pt x="7387" y="7539"/>
                    <a:pt x="7422" y="7539"/>
                    <a:pt x="7456" y="7539"/>
                  </a:cubicBezTo>
                  <a:cubicBezTo>
                    <a:pt x="8875" y="7539"/>
                    <a:pt x="10197" y="6923"/>
                    <a:pt x="11105" y="5863"/>
                  </a:cubicBezTo>
                  <a:lnTo>
                    <a:pt x="11105" y="5863"/>
                  </a:lnTo>
                  <a:cubicBezTo>
                    <a:pt x="10770" y="5878"/>
                    <a:pt x="10447" y="5886"/>
                    <a:pt x="10134" y="5886"/>
                  </a:cubicBezTo>
                  <a:cubicBezTo>
                    <a:pt x="4165" y="5886"/>
                    <a:pt x="2197" y="3171"/>
                    <a:pt x="1489" y="1520"/>
                  </a:cubicBezTo>
                  <a:cubicBezTo>
                    <a:pt x="1245" y="1123"/>
                    <a:pt x="1452" y="605"/>
                    <a:pt x="1904" y="471"/>
                  </a:cubicBezTo>
                  <a:lnTo>
                    <a:pt x="1904" y="471"/>
                  </a:lnTo>
                  <a:cubicBezTo>
                    <a:pt x="1789" y="322"/>
                    <a:pt x="1701" y="147"/>
                    <a:pt x="1613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192;p45">
              <a:extLst>
                <a:ext uri="{FF2B5EF4-FFF2-40B4-BE49-F238E27FC236}">
                  <a16:creationId xmlns:a16="http://schemas.microsoft.com/office/drawing/2014/main" id="{B3A99111-69DC-741D-6576-9DFAFF43F28A}"/>
                </a:ext>
              </a:extLst>
            </p:cNvPr>
            <p:cNvSpPr/>
            <p:nvPr/>
          </p:nvSpPr>
          <p:spPr>
            <a:xfrm>
              <a:off x="4068145" y="3641136"/>
              <a:ext cx="102946" cy="88270"/>
            </a:xfrm>
            <a:custGeom>
              <a:avLst/>
              <a:gdLst/>
              <a:ahLst/>
              <a:cxnLst/>
              <a:rect l="l" t="t" r="r" b="b"/>
              <a:pathLst>
                <a:path w="3816" h="3272" extrusionOk="0">
                  <a:moveTo>
                    <a:pt x="2320" y="1"/>
                  </a:moveTo>
                  <a:cubicBezTo>
                    <a:pt x="1810" y="1"/>
                    <a:pt x="1233" y="242"/>
                    <a:pt x="776" y="700"/>
                  </a:cubicBezTo>
                  <a:cubicBezTo>
                    <a:pt x="0" y="1475"/>
                    <a:pt x="434" y="3150"/>
                    <a:pt x="434" y="3150"/>
                  </a:cubicBezTo>
                  <a:cubicBezTo>
                    <a:pt x="434" y="3150"/>
                    <a:pt x="902" y="3272"/>
                    <a:pt x="1457" y="3272"/>
                  </a:cubicBezTo>
                  <a:cubicBezTo>
                    <a:pt x="1953" y="3272"/>
                    <a:pt x="2519" y="3175"/>
                    <a:pt x="2885" y="2809"/>
                  </a:cubicBezTo>
                  <a:cubicBezTo>
                    <a:pt x="3660" y="2034"/>
                    <a:pt x="3816" y="948"/>
                    <a:pt x="3226" y="359"/>
                  </a:cubicBezTo>
                  <a:cubicBezTo>
                    <a:pt x="2997" y="117"/>
                    <a:pt x="2675" y="1"/>
                    <a:pt x="2320" y="1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193;p45">
              <a:extLst>
                <a:ext uri="{FF2B5EF4-FFF2-40B4-BE49-F238E27FC236}">
                  <a16:creationId xmlns:a16="http://schemas.microsoft.com/office/drawing/2014/main" id="{4B4C547D-04E2-8F0C-ED98-84A3D8E0D1C2}"/>
                </a:ext>
              </a:extLst>
            </p:cNvPr>
            <p:cNvSpPr/>
            <p:nvPr/>
          </p:nvSpPr>
          <p:spPr>
            <a:xfrm>
              <a:off x="3976934" y="3399741"/>
              <a:ext cx="159842" cy="118350"/>
            </a:xfrm>
            <a:custGeom>
              <a:avLst/>
              <a:gdLst/>
              <a:ahLst/>
              <a:cxnLst/>
              <a:rect l="l" t="t" r="r" b="b"/>
              <a:pathLst>
                <a:path w="5925" h="4387" extrusionOk="0">
                  <a:moveTo>
                    <a:pt x="5459" y="1"/>
                  </a:moveTo>
                  <a:cubicBezTo>
                    <a:pt x="4064" y="1"/>
                    <a:pt x="2947" y="1149"/>
                    <a:pt x="2947" y="2544"/>
                  </a:cubicBezTo>
                  <a:cubicBezTo>
                    <a:pt x="2947" y="2389"/>
                    <a:pt x="2947" y="2265"/>
                    <a:pt x="2916" y="2141"/>
                  </a:cubicBezTo>
                  <a:cubicBezTo>
                    <a:pt x="2730" y="931"/>
                    <a:pt x="1675" y="32"/>
                    <a:pt x="434" y="32"/>
                  </a:cubicBezTo>
                  <a:cubicBezTo>
                    <a:pt x="186" y="32"/>
                    <a:pt x="0" y="218"/>
                    <a:pt x="0" y="435"/>
                  </a:cubicBezTo>
                  <a:lnTo>
                    <a:pt x="0" y="1676"/>
                  </a:lnTo>
                  <a:cubicBezTo>
                    <a:pt x="0" y="2482"/>
                    <a:pt x="403" y="3258"/>
                    <a:pt x="1055" y="3723"/>
                  </a:cubicBezTo>
                  <a:lnTo>
                    <a:pt x="1179" y="3816"/>
                  </a:lnTo>
                  <a:cubicBezTo>
                    <a:pt x="1695" y="4196"/>
                    <a:pt x="2329" y="4386"/>
                    <a:pt x="2957" y="4386"/>
                  </a:cubicBezTo>
                  <a:cubicBezTo>
                    <a:pt x="3047" y="4386"/>
                    <a:pt x="3137" y="4382"/>
                    <a:pt x="3226" y="4375"/>
                  </a:cubicBezTo>
                  <a:cubicBezTo>
                    <a:pt x="3784" y="4313"/>
                    <a:pt x="4312" y="4126"/>
                    <a:pt x="4746" y="3816"/>
                  </a:cubicBezTo>
                  <a:lnTo>
                    <a:pt x="4870" y="3723"/>
                  </a:lnTo>
                  <a:cubicBezTo>
                    <a:pt x="5522" y="3258"/>
                    <a:pt x="5925" y="2482"/>
                    <a:pt x="5925" y="1676"/>
                  </a:cubicBezTo>
                  <a:lnTo>
                    <a:pt x="5925" y="435"/>
                  </a:lnTo>
                  <a:lnTo>
                    <a:pt x="5894" y="435"/>
                  </a:lnTo>
                  <a:cubicBezTo>
                    <a:pt x="5894" y="187"/>
                    <a:pt x="5708" y="1"/>
                    <a:pt x="5459" y="1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194;p45">
              <a:extLst>
                <a:ext uri="{FF2B5EF4-FFF2-40B4-BE49-F238E27FC236}">
                  <a16:creationId xmlns:a16="http://schemas.microsoft.com/office/drawing/2014/main" id="{558158E5-B5ED-94B7-D759-059EA6533826}"/>
                </a:ext>
              </a:extLst>
            </p:cNvPr>
            <p:cNvSpPr/>
            <p:nvPr/>
          </p:nvSpPr>
          <p:spPr>
            <a:xfrm>
              <a:off x="4104133" y="3517525"/>
              <a:ext cx="92911" cy="64692"/>
            </a:xfrm>
            <a:custGeom>
              <a:avLst/>
              <a:gdLst/>
              <a:ahLst/>
              <a:cxnLst/>
              <a:rect l="l" t="t" r="r" b="b"/>
              <a:pathLst>
                <a:path w="3444" h="2398" extrusionOk="0">
                  <a:moveTo>
                    <a:pt x="3216" y="1"/>
                  </a:moveTo>
                  <a:cubicBezTo>
                    <a:pt x="3198" y="1"/>
                    <a:pt x="3180" y="3"/>
                    <a:pt x="3164" y="9"/>
                  </a:cubicBezTo>
                  <a:lnTo>
                    <a:pt x="2823" y="102"/>
                  </a:lnTo>
                  <a:cubicBezTo>
                    <a:pt x="2202" y="257"/>
                    <a:pt x="1613" y="567"/>
                    <a:pt x="1086" y="970"/>
                  </a:cubicBezTo>
                  <a:cubicBezTo>
                    <a:pt x="682" y="1280"/>
                    <a:pt x="341" y="1653"/>
                    <a:pt x="62" y="2087"/>
                  </a:cubicBezTo>
                  <a:cubicBezTo>
                    <a:pt x="0" y="2180"/>
                    <a:pt x="31" y="2304"/>
                    <a:pt x="124" y="2366"/>
                  </a:cubicBezTo>
                  <a:cubicBezTo>
                    <a:pt x="155" y="2397"/>
                    <a:pt x="186" y="2397"/>
                    <a:pt x="248" y="2397"/>
                  </a:cubicBezTo>
                  <a:cubicBezTo>
                    <a:pt x="310" y="2397"/>
                    <a:pt x="372" y="2366"/>
                    <a:pt x="403" y="2304"/>
                  </a:cubicBezTo>
                  <a:cubicBezTo>
                    <a:pt x="651" y="1901"/>
                    <a:pt x="962" y="1560"/>
                    <a:pt x="1334" y="1280"/>
                  </a:cubicBezTo>
                  <a:cubicBezTo>
                    <a:pt x="1799" y="908"/>
                    <a:pt x="2358" y="660"/>
                    <a:pt x="2947" y="474"/>
                  </a:cubicBezTo>
                  <a:lnTo>
                    <a:pt x="3257" y="381"/>
                  </a:lnTo>
                  <a:cubicBezTo>
                    <a:pt x="3381" y="350"/>
                    <a:pt x="3443" y="257"/>
                    <a:pt x="3412" y="133"/>
                  </a:cubicBezTo>
                  <a:cubicBezTo>
                    <a:pt x="3387" y="56"/>
                    <a:pt x="3298" y="1"/>
                    <a:pt x="3216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195;p45">
              <a:extLst>
                <a:ext uri="{FF2B5EF4-FFF2-40B4-BE49-F238E27FC236}">
                  <a16:creationId xmlns:a16="http://schemas.microsoft.com/office/drawing/2014/main" id="{47842975-EB72-F4D1-5FDD-835E2EC4CCB0}"/>
                </a:ext>
              </a:extLst>
            </p:cNvPr>
            <p:cNvSpPr/>
            <p:nvPr/>
          </p:nvSpPr>
          <p:spPr>
            <a:xfrm>
              <a:off x="4160192" y="3466079"/>
              <a:ext cx="82039" cy="81094"/>
            </a:xfrm>
            <a:custGeom>
              <a:avLst/>
              <a:gdLst/>
              <a:ahLst/>
              <a:cxnLst/>
              <a:rect l="l" t="t" r="r" b="b"/>
              <a:pathLst>
                <a:path w="3041" h="3006" extrusionOk="0">
                  <a:moveTo>
                    <a:pt x="1508" y="1"/>
                  </a:moveTo>
                  <a:cubicBezTo>
                    <a:pt x="1347" y="1"/>
                    <a:pt x="1184" y="28"/>
                    <a:pt x="1024" y="85"/>
                  </a:cubicBezTo>
                  <a:cubicBezTo>
                    <a:pt x="31" y="458"/>
                    <a:pt x="0" y="1823"/>
                    <a:pt x="962" y="2226"/>
                  </a:cubicBezTo>
                  <a:cubicBezTo>
                    <a:pt x="1396" y="2412"/>
                    <a:pt x="1799" y="2629"/>
                    <a:pt x="2172" y="2908"/>
                  </a:cubicBezTo>
                  <a:cubicBezTo>
                    <a:pt x="2249" y="2974"/>
                    <a:pt x="2345" y="3005"/>
                    <a:pt x="2442" y="3005"/>
                  </a:cubicBezTo>
                  <a:cubicBezTo>
                    <a:pt x="2618" y="3005"/>
                    <a:pt x="2794" y="2902"/>
                    <a:pt x="2854" y="2722"/>
                  </a:cubicBezTo>
                  <a:cubicBezTo>
                    <a:pt x="3040" y="2164"/>
                    <a:pt x="3040" y="1605"/>
                    <a:pt x="2916" y="1047"/>
                  </a:cubicBezTo>
                  <a:cubicBezTo>
                    <a:pt x="2719" y="407"/>
                    <a:pt x="2131" y="1"/>
                    <a:pt x="1508" y="1"/>
                  </a:cubicBezTo>
                  <a:close/>
                </a:path>
              </a:pathLst>
            </a:custGeom>
            <a:solidFill>
              <a:srgbClr val="AAC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196;p45">
              <a:extLst>
                <a:ext uri="{FF2B5EF4-FFF2-40B4-BE49-F238E27FC236}">
                  <a16:creationId xmlns:a16="http://schemas.microsoft.com/office/drawing/2014/main" id="{2F4C142A-E4B8-EFB5-C1C6-0D88C178D6DF}"/>
                </a:ext>
              </a:extLst>
            </p:cNvPr>
            <p:cNvSpPr/>
            <p:nvPr/>
          </p:nvSpPr>
          <p:spPr>
            <a:xfrm>
              <a:off x="4272311" y="3438157"/>
              <a:ext cx="64476" cy="63532"/>
            </a:xfrm>
            <a:custGeom>
              <a:avLst/>
              <a:gdLst/>
              <a:ahLst/>
              <a:cxnLst/>
              <a:rect l="l" t="t" r="r" b="b"/>
              <a:pathLst>
                <a:path w="2390" h="2355" extrusionOk="0">
                  <a:moveTo>
                    <a:pt x="1202" y="0"/>
                  </a:moveTo>
                  <a:cubicBezTo>
                    <a:pt x="714" y="0"/>
                    <a:pt x="267" y="317"/>
                    <a:pt x="94" y="810"/>
                  </a:cubicBezTo>
                  <a:cubicBezTo>
                    <a:pt x="1" y="1245"/>
                    <a:pt x="1" y="1710"/>
                    <a:pt x="156" y="2144"/>
                  </a:cubicBezTo>
                  <a:cubicBezTo>
                    <a:pt x="195" y="2279"/>
                    <a:pt x="317" y="2354"/>
                    <a:pt x="449" y="2354"/>
                  </a:cubicBezTo>
                  <a:cubicBezTo>
                    <a:pt x="530" y="2354"/>
                    <a:pt x="613" y="2327"/>
                    <a:pt x="683" y="2268"/>
                  </a:cubicBezTo>
                  <a:cubicBezTo>
                    <a:pt x="963" y="2051"/>
                    <a:pt x="1273" y="1865"/>
                    <a:pt x="1614" y="1741"/>
                  </a:cubicBezTo>
                  <a:cubicBezTo>
                    <a:pt x="2389" y="1431"/>
                    <a:pt x="2358" y="345"/>
                    <a:pt x="1583" y="66"/>
                  </a:cubicBezTo>
                  <a:cubicBezTo>
                    <a:pt x="1456" y="21"/>
                    <a:pt x="1327" y="0"/>
                    <a:pt x="1202" y="0"/>
                  </a:cubicBezTo>
                  <a:close/>
                </a:path>
              </a:pathLst>
            </a:custGeom>
            <a:solidFill>
              <a:srgbClr val="AAC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197;p45">
              <a:extLst>
                <a:ext uri="{FF2B5EF4-FFF2-40B4-BE49-F238E27FC236}">
                  <a16:creationId xmlns:a16="http://schemas.microsoft.com/office/drawing/2014/main" id="{20DAEF85-EF60-97E5-5543-14FA68C13710}"/>
                </a:ext>
              </a:extLst>
            </p:cNvPr>
            <p:cNvSpPr/>
            <p:nvPr/>
          </p:nvSpPr>
          <p:spPr>
            <a:xfrm>
              <a:off x="4233004" y="3376271"/>
              <a:ext cx="52741" cy="56761"/>
            </a:xfrm>
            <a:custGeom>
              <a:avLst/>
              <a:gdLst/>
              <a:ahLst/>
              <a:cxnLst/>
              <a:rect l="l" t="t" r="r" b="b"/>
              <a:pathLst>
                <a:path w="1955" h="2104" extrusionOk="0">
                  <a:moveTo>
                    <a:pt x="937" y="1"/>
                  </a:moveTo>
                  <a:cubicBezTo>
                    <a:pt x="405" y="1"/>
                    <a:pt x="0" y="424"/>
                    <a:pt x="0" y="964"/>
                  </a:cubicBezTo>
                  <a:cubicBezTo>
                    <a:pt x="31" y="1336"/>
                    <a:pt x="155" y="1677"/>
                    <a:pt x="372" y="1988"/>
                  </a:cubicBezTo>
                  <a:cubicBezTo>
                    <a:pt x="419" y="2065"/>
                    <a:pt x="504" y="2104"/>
                    <a:pt x="589" y="2104"/>
                  </a:cubicBezTo>
                  <a:cubicBezTo>
                    <a:pt x="675" y="2104"/>
                    <a:pt x="760" y="2065"/>
                    <a:pt x="807" y="1988"/>
                  </a:cubicBezTo>
                  <a:cubicBezTo>
                    <a:pt x="993" y="1739"/>
                    <a:pt x="1210" y="1522"/>
                    <a:pt x="1427" y="1336"/>
                  </a:cubicBezTo>
                  <a:cubicBezTo>
                    <a:pt x="1954" y="902"/>
                    <a:pt x="1675" y="33"/>
                    <a:pt x="993" y="2"/>
                  </a:cubicBezTo>
                  <a:cubicBezTo>
                    <a:pt x="974" y="1"/>
                    <a:pt x="955" y="1"/>
                    <a:pt x="937" y="1"/>
                  </a:cubicBezTo>
                  <a:close/>
                </a:path>
              </a:pathLst>
            </a:custGeom>
            <a:solidFill>
              <a:srgbClr val="AAC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198;p45">
              <a:extLst>
                <a:ext uri="{FF2B5EF4-FFF2-40B4-BE49-F238E27FC236}">
                  <a16:creationId xmlns:a16="http://schemas.microsoft.com/office/drawing/2014/main" id="{B7501B9A-4C31-68DD-01E4-42AB4380EBD4}"/>
                </a:ext>
              </a:extLst>
            </p:cNvPr>
            <p:cNvSpPr/>
            <p:nvPr/>
          </p:nvSpPr>
          <p:spPr>
            <a:xfrm>
              <a:off x="4145948" y="3598700"/>
              <a:ext cx="59836" cy="48182"/>
            </a:xfrm>
            <a:custGeom>
              <a:avLst/>
              <a:gdLst/>
              <a:ahLst/>
              <a:cxnLst/>
              <a:rect l="l" t="t" r="r" b="b"/>
              <a:pathLst>
                <a:path w="2218" h="1786" extrusionOk="0">
                  <a:moveTo>
                    <a:pt x="1322" y="1"/>
                  </a:moveTo>
                  <a:cubicBezTo>
                    <a:pt x="1285" y="1"/>
                    <a:pt x="1248" y="3"/>
                    <a:pt x="1211" y="8"/>
                  </a:cubicBezTo>
                  <a:cubicBezTo>
                    <a:pt x="373" y="8"/>
                    <a:pt x="1" y="1063"/>
                    <a:pt x="652" y="1590"/>
                  </a:cubicBezTo>
                  <a:cubicBezTo>
                    <a:pt x="828" y="1726"/>
                    <a:pt x="1020" y="1786"/>
                    <a:pt x="1206" y="1786"/>
                  </a:cubicBezTo>
                  <a:cubicBezTo>
                    <a:pt x="1740" y="1786"/>
                    <a:pt x="2217" y="1290"/>
                    <a:pt x="2079" y="691"/>
                  </a:cubicBezTo>
                  <a:cubicBezTo>
                    <a:pt x="2051" y="294"/>
                    <a:pt x="1711" y="1"/>
                    <a:pt x="1322" y="1"/>
                  </a:cubicBezTo>
                  <a:close/>
                </a:path>
              </a:pathLst>
            </a:custGeom>
            <a:solidFill>
              <a:srgbClr val="FFB5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199;p45">
              <a:extLst>
                <a:ext uri="{FF2B5EF4-FFF2-40B4-BE49-F238E27FC236}">
                  <a16:creationId xmlns:a16="http://schemas.microsoft.com/office/drawing/2014/main" id="{624DEC25-043F-EB4D-783E-5CBFB872A24C}"/>
                </a:ext>
              </a:extLst>
            </p:cNvPr>
            <p:cNvSpPr/>
            <p:nvPr/>
          </p:nvSpPr>
          <p:spPr>
            <a:xfrm>
              <a:off x="4272311" y="3598700"/>
              <a:ext cx="59836" cy="48182"/>
            </a:xfrm>
            <a:custGeom>
              <a:avLst/>
              <a:gdLst/>
              <a:ahLst/>
              <a:cxnLst/>
              <a:rect l="l" t="t" r="r" b="b"/>
              <a:pathLst>
                <a:path w="2218" h="1786" extrusionOk="0">
                  <a:moveTo>
                    <a:pt x="1322" y="1"/>
                  </a:moveTo>
                  <a:cubicBezTo>
                    <a:pt x="1285" y="1"/>
                    <a:pt x="1248" y="3"/>
                    <a:pt x="1211" y="8"/>
                  </a:cubicBezTo>
                  <a:cubicBezTo>
                    <a:pt x="373" y="8"/>
                    <a:pt x="1" y="1063"/>
                    <a:pt x="652" y="1590"/>
                  </a:cubicBezTo>
                  <a:cubicBezTo>
                    <a:pt x="828" y="1726"/>
                    <a:pt x="1020" y="1786"/>
                    <a:pt x="1206" y="1786"/>
                  </a:cubicBezTo>
                  <a:cubicBezTo>
                    <a:pt x="1740" y="1786"/>
                    <a:pt x="2217" y="1290"/>
                    <a:pt x="2079" y="691"/>
                  </a:cubicBezTo>
                  <a:cubicBezTo>
                    <a:pt x="2051" y="294"/>
                    <a:pt x="1711" y="1"/>
                    <a:pt x="1322" y="1"/>
                  </a:cubicBezTo>
                  <a:close/>
                </a:path>
              </a:pathLst>
            </a:custGeom>
            <a:solidFill>
              <a:srgbClr val="FFB5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200;p45">
              <a:extLst>
                <a:ext uri="{FF2B5EF4-FFF2-40B4-BE49-F238E27FC236}">
                  <a16:creationId xmlns:a16="http://schemas.microsoft.com/office/drawing/2014/main" id="{F28F567D-1C6D-A6CF-9C53-D6FE493D85C1}"/>
                </a:ext>
              </a:extLst>
            </p:cNvPr>
            <p:cNvSpPr/>
            <p:nvPr/>
          </p:nvSpPr>
          <p:spPr>
            <a:xfrm>
              <a:off x="4186118" y="3584159"/>
              <a:ext cx="11762" cy="20638"/>
            </a:xfrm>
            <a:custGeom>
              <a:avLst/>
              <a:gdLst/>
              <a:ahLst/>
              <a:cxnLst/>
              <a:rect l="l" t="t" r="r" b="b"/>
              <a:pathLst>
                <a:path w="436" h="765" extrusionOk="0">
                  <a:moveTo>
                    <a:pt x="250" y="1"/>
                  </a:moveTo>
                  <a:cubicBezTo>
                    <a:pt x="221" y="1"/>
                    <a:pt x="189" y="7"/>
                    <a:pt x="156" y="20"/>
                  </a:cubicBezTo>
                  <a:cubicBezTo>
                    <a:pt x="63" y="20"/>
                    <a:pt x="1" y="113"/>
                    <a:pt x="1" y="206"/>
                  </a:cubicBezTo>
                  <a:lnTo>
                    <a:pt x="1" y="547"/>
                  </a:lnTo>
                  <a:cubicBezTo>
                    <a:pt x="1" y="672"/>
                    <a:pt x="94" y="765"/>
                    <a:pt x="218" y="765"/>
                  </a:cubicBezTo>
                  <a:cubicBezTo>
                    <a:pt x="342" y="765"/>
                    <a:pt x="435" y="672"/>
                    <a:pt x="435" y="547"/>
                  </a:cubicBezTo>
                  <a:lnTo>
                    <a:pt x="435" y="206"/>
                  </a:lnTo>
                  <a:cubicBezTo>
                    <a:pt x="435" y="84"/>
                    <a:pt x="358" y="1"/>
                    <a:pt x="250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201;p45">
              <a:extLst>
                <a:ext uri="{FF2B5EF4-FFF2-40B4-BE49-F238E27FC236}">
                  <a16:creationId xmlns:a16="http://schemas.microsoft.com/office/drawing/2014/main" id="{2E804BBA-040A-921F-BD9F-206FEDFC07CC}"/>
                </a:ext>
              </a:extLst>
            </p:cNvPr>
            <p:cNvSpPr/>
            <p:nvPr/>
          </p:nvSpPr>
          <p:spPr>
            <a:xfrm>
              <a:off x="4222942" y="3593224"/>
              <a:ext cx="39981" cy="17427"/>
            </a:xfrm>
            <a:custGeom>
              <a:avLst/>
              <a:gdLst/>
              <a:ahLst/>
              <a:cxnLst/>
              <a:rect l="l" t="t" r="r" b="b"/>
              <a:pathLst>
                <a:path w="1482" h="646" extrusionOk="0">
                  <a:moveTo>
                    <a:pt x="207" y="0"/>
                  </a:moveTo>
                  <a:cubicBezTo>
                    <a:pt x="162" y="0"/>
                    <a:pt x="120" y="17"/>
                    <a:pt x="94" y="56"/>
                  </a:cubicBezTo>
                  <a:cubicBezTo>
                    <a:pt x="1" y="118"/>
                    <a:pt x="1" y="274"/>
                    <a:pt x="63" y="367"/>
                  </a:cubicBezTo>
                  <a:cubicBezTo>
                    <a:pt x="218" y="553"/>
                    <a:pt x="466" y="646"/>
                    <a:pt x="714" y="646"/>
                  </a:cubicBezTo>
                  <a:cubicBezTo>
                    <a:pt x="962" y="646"/>
                    <a:pt x="1180" y="553"/>
                    <a:pt x="1366" y="367"/>
                  </a:cubicBezTo>
                  <a:cubicBezTo>
                    <a:pt x="1481" y="205"/>
                    <a:pt x="1339" y="9"/>
                    <a:pt x="1182" y="9"/>
                  </a:cubicBezTo>
                  <a:cubicBezTo>
                    <a:pt x="1128" y="9"/>
                    <a:pt x="1072" y="32"/>
                    <a:pt x="1024" y="87"/>
                  </a:cubicBezTo>
                  <a:cubicBezTo>
                    <a:pt x="947" y="180"/>
                    <a:pt x="831" y="227"/>
                    <a:pt x="710" y="227"/>
                  </a:cubicBezTo>
                  <a:cubicBezTo>
                    <a:pt x="590" y="227"/>
                    <a:pt x="466" y="180"/>
                    <a:pt x="373" y="87"/>
                  </a:cubicBezTo>
                  <a:cubicBezTo>
                    <a:pt x="337" y="33"/>
                    <a:pt x="269" y="0"/>
                    <a:pt x="20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202;p45">
              <a:extLst>
                <a:ext uri="{FF2B5EF4-FFF2-40B4-BE49-F238E27FC236}">
                  <a16:creationId xmlns:a16="http://schemas.microsoft.com/office/drawing/2014/main" id="{59923C70-EB36-5865-0510-383861ED0114}"/>
                </a:ext>
              </a:extLst>
            </p:cNvPr>
            <p:cNvSpPr/>
            <p:nvPr/>
          </p:nvSpPr>
          <p:spPr>
            <a:xfrm>
              <a:off x="4276519" y="3581354"/>
              <a:ext cx="33911" cy="23443"/>
            </a:xfrm>
            <a:custGeom>
              <a:avLst/>
              <a:gdLst/>
              <a:ahLst/>
              <a:cxnLst/>
              <a:rect l="l" t="t" r="r" b="b"/>
              <a:pathLst>
                <a:path w="1257" h="869" extrusionOk="0">
                  <a:moveTo>
                    <a:pt x="632" y="0"/>
                  </a:moveTo>
                  <a:cubicBezTo>
                    <a:pt x="318" y="0"/>
                    <a:pt x="0" y="217"/>
                    <a:pt x="31" y="651"/>
                  </a:cubicBezTo>
                  <a:cubicBezTo>
                    <a:pt x="31" y="791"/>
                    <a:pt x="132" y="861"/>
                    <a:pt x="233" y="861"/>
                  </a:cubicBezTo>
                  <a:cubicBezTo>
                    <a:pt x="333" y="861"/>
                    <a:pt x="434" y="791"/>
                    <a:pt x="434" y="651"/>
                  </a:cubicBezTo>
                  <a:cubicBezTo>
                    <a:pt x="419" y="543"/>
                    <a:pt x="520" y="489"/>
                    <a:pt x="620" y="489"/>
                  </a:cubicBezTo>
                  <a:cubicBezTo>
                    <a:pt x="721" y="489"/>
                    <a:pt x="822" y="543"/>
                    <a:pt x="807" y="651"/>
                  </a:cubicBezTo>
                  <a:cubicBezTo>
                    <a:pt x="807" y="776"/>
                    <a:pt x="900" y="869"/>
                    <a:pt x="1024" y="869"/>
                  </a:cubicBezTo>
                  <a:cubicBezTo>
                    <a:pt x="1117" y="869"/>
                    <a:pt x="1210" y="776"/>
                    <a:pt x="1210" y="651"/>
                  </a:cubicBezTo>
                  <a:cubicBezTo>
                    <a:pt x="1256" y="217"/>
                    <a:pt x="946" y="0"/>
                    <a:pt x="632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5" name="Google Shape;656;p38">
            <a:extLst>
              <a:ext uri="{FF2B5EF4-FFF2-40B4-BE49-F238E27FC236}">
                <a16:creationId xmlns:a16="http://schemas.microsoft.com/office/drawing/2014/main" id="{5E6BD3D0-71A9-8716-DDB0-695B3DE97EA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34683" y="3913671"/>
            <a:ext cx="1958200" cy="195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A41574D-3F62-26E3-BF85-6EAAF98B7C70}"/>
              </a:ext>
            </a:extLst>
          </p:cNvPr>
          <p:cNvSpPr/>
          <p:nvPr/>
        </p:nvSpPr>
        <p:spPr>
          <a:xfrm>
            <a:off x="7002836" y="2264084"/>
            <a:ext cx="72000" cy="702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D40773F-E22A-1B51-5F83-7D279F86C8CF}"/>
              </a:ext>
            </a:extLst>
          </p:cNvPr>
          <p:cNvSpPr/>
          <p:nvPr/>
        </p:nvSpPr>
        <p:spPr>
          <a:xfrm>
            <a:off x="7391507" y="2151434"/>
            <a:ext cx="72000" cy="702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B0B1E708-520A-35FB-0732-936F81505332}"/>
              </a:ext>
            </a:extLst>
          </p:cNvPr>
          <p:cNvSpPr/>
          <p:nvPr/>
        </p:nvSpPr>
        <p:spPr>
          <a:xfrm>
            <a:off x="7713195" y="2023476"/>
            <a:ext cx="72000" cy="702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B135E18-37F9-E72D-3AEB-B7AFE3805078}"/>
              </a:ext>
            </a:extLst>
          </p:cNvPr>
          <p:cNvSpPr/>
          <p:nvPr/>
        </p:nvSpPr>
        <p:spPr>
          <a:xfrm>
            <a:off x="8180665" y="1794545"/>
            <a:ext cx="72000" cy="702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373C267-2CE3-44EE-8643-832935D05377}"/>
              </a:ext>
            </a:extLst>
          </p:cNvPr>
          <p:cNvSpPr/>
          <p:nvPr/>
        </p:nvSpPr>
        <p:spPr>
          <a:xfrm>
            <a:off x="8375590" y="1668551"/>
            <a:ext cx="72000" cy="702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9EACA4A-ECCB-CAF9-7707-1AC69E859FCB}"/>
              </a:ext>
            </a:extLst>
          </p:cNvPr>
          <p:cNvSpPr/>
          <p:nvPr/>
        </p:nvSpPr>
        <p:spPr>
          <a:xfrm>
            <a:off x="3905690" y="1738758"/>
            <a:ext cx="72000" cy="702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71C8374B-D8F2-01CA-A39D-952FCFE582E3}"/>
              </a:ext>
            </a:extLst>
          </p:cNvPr>
          <p:cNvSpPr/>
          <p:nvPr/>
        </p:nvSpPr>
        <p:spPr>
          <a:xfrm>
            <a:off x="5277590" y="1589425"/>
            <a:ext cx="72000" cy="702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678AEA6E-732A-04EC-3EB5-D52181C66626}"/>
              </a:ext>
            </a:extLst>
          </p:cNvPr>
          <p:cNvSpPr/>
          <p:nvPr/>
        </p:nvSpPr>
        <p:spPr>
          <a:xfrm>
            <a:off x="4578866" y="1685337"/>
            <a:ext cx="72000" cy="702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790C9EAE-94FF-4C19-FB27-F7CADFDBE4BA}"/>
              </a:ext>
            </a:extLst>
          </p:cNvPr>
          <p:cNvSpPr/>
          <p:nvPr/>
        </p:nvSpPr>
        <p:spPr>
          <a:xfrm>
            <a:off x="7986339" y="1903032"/>
            <a:ext cx="72000" cy="702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9221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5E91457-542B-E18E-4153-CBA556E0E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766" y="807453"/>
            <a:ext cx="3239999" cy="237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521BA1-C04D-8393-3DDC-567FF260E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87216"/>
            <a:ext cx="7704000" cy="572700"/>
          </a:xfrm>
        </p:spPr>
        <p:txBody>
          <a:bodyPr/>
          <a:lstStyle/>
          <a:p>
            <a:endParaRPr lang="en-SG"/>
          </a:p>
        </p:txBody>
      </p:sp>
      <p:sp>
        <p:nvSpPr>
          <p:cNvPr id="4" name="Google Shape;630;p38">
            <a:extLst>
              <a:ext uri="{FF2B5EF4-FFF2-40B4-BE49-F238E27FC236}">
                <a16:creationId xmlns:a16="http://schemas.microsoft.com/office/drawing/2014/main" id="{089FAE1C-DA95-67A5-81EC-11EC5A74224E}"/>
              </a:ext>
            </a:extLst>
          </p:cNvPr>
          <p:cNvSpPr/>
          <p:nvPr/>
        </p:nvSpPr>
        <p:spPr>
          <a:xfrm>
            <a:off x="584325" y="52516"/>
            <a:ext cx="7989804" cy="642145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FFF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631;p38">
            <a:extLst>
              <a:ext uri="{FF2B5EF4-FFF2-40B4-BE49-F238E27FC236}">
                <a16:creationId xmlns:a16="http://schemas.microsoft.com/office/drawing/2014/main" id="{E833D06E-0385-E039-C9D9-3CE6AD304BAD}"/>
              </a:ext>
            </a:extLst>
          </p:cNvPr>
          <p:cNvSpPr txBox="1">
            <a:spLocks/>
          </p:cNvSpPr>
          <p:nvPr/>
        </p:nvSpPr>
        <p:spPr>
          <a:xfrm>
            <a:off x="720000" y="10971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-SG" sz="2800"/>
              <a:t>Scenario 2 - Low water demands</a:t>
            </a:r>
          </a:p>
        </p:txBody>
      </p:sp>
      <p:pic>
        <p:nvPicPr>
          <p:cNvPr id="6" name="Google Shape;656;p38">
            <a:extLst>
              <a:ext uri="{FF2B5EF4-FFF2-40B4-BE49-F238E27FC236}">
                <a16:creationId xmlns:a16="http://schemas.microsoft.com/office/drawing/2014/main" id="{BEEFEEDE-C24B-A4D7-0251-55F74DBA9E1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4711" y="-648871"/>
            <a:ext cx="1958200" cy="19542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553;p37">
            <a:extLst>
              <a:ext uri="{FF2B5EF4-FFF2-40B4-BE49-F238E27FC236}">
                <a16:creationId xmlns:a16="http://schemas.microsoft.com/office/drawing/2014/main" id="{EAAE3D96-AEC1-620D-6680-BA71BC70B859}"/>
              </a:ext>
            </a:extLst>
          </p:cNvPr>
          <p:cNvSpPr/>
          <p:nvPr/>
        </p:nvSpPr>
        <p:spPr>
          <a:xfrm>
            <a:off x="530301" y="3045540"/>
            <a:ext cx="1947050" cy="347374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FFF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82" name="Google Shape;549;p37">
            <a:extLst>
              <a:ext uri="{FF2B5EF4-FFF2-40B4-BE49-F238E27FC236}">
                <a16:creationId xmlns:a16="http://schemas.microsoft.com/office/drawing/2014/main" id="{2F5232E3-3CF6-2584-9DA0-ECFCCF664208}"/>
              </a:ext>
            </a:extLst>
          </p:cNvPr>
          <p:cNvSpPr/>
          <p:nvPr/>
        </p:nvSpPr>
        <p:spPr>
          <a:xfrm>
            <a:off x="496435" y="853155"/>
            <a:ext cx="2020873" cy="312534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FFF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83" name="Google Shape;550;p37">
            <a:extLst>
              <a:ext uri="{FF2B5EF4-FFF2-40B4-BE49-F238E27FC236}">
                <a16:creationId xmlns:a16="http://schemas.microsoft.com/office/drawing/2014/main" id="{158DE631-B4C5-3177-C817-23F8D5E2B1DC}"/>
              </a:ext>
            </a:extLst>
          </p:cNvPr>
          <p:cNvSpPr/>
          <p:nvPr/>
        </p:nvSpPr>
        <p:spPr>
          <a:xfrm>
            <a:off x="496436" y="1714500"/>
            <a:ext cx="1947906" cy="338641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FFF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84" name="Google Shape;551;p37">
            <a:extLst>
              <a:ext uri="{FF2B5EF4-FFF2-40B4-BE49-F238E27FC236}">
                <a16:creationId xmlns:a16="http://schemas.microsoft.com/office/drawing/2014/main" id="{FE221DE7-C921-F153-A135-BE5F1A7192F6}"/>
              </a:ext>
            </a:extLst>
          </p:cNvPr>
          <p:cNvSpPr/>
          <p:nvPr/>
        </p:nvSpPr>
        <p:spPr>
          <a:xfrm>
            <a:off x="510556" y="2123767"/>
            <a:ext cx="1933785" cy="464201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FFF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85" name="Google Shape;552;p37">
            <a:extLst>
              <a:ext uri="{FF2B5EF4-FFF2-40B4-BE49-F238E27FC236}">
                <a16:creationId xmlns:a16="http://schemas.microsoft.com/office/drawing/2014/main" id="{518BAD45-3AEB-6BB1-1B74-C4C0BA340353}"/>
              </a:ext>
            </a:extLst>
          </p:cNvPr>
          <p:cNvSpPr/>
          <p:nvPr/>
        </p:nvSpPr>
        <p:spPr>
          <a:xfrm>
            <a:off x="505792" y="1287261"/>
            <a:ext cx="1947906" cy="356613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FFF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86" name="Google Shape;553;p37">
            <a:extLst>
              <a:ext uri="{FF2B5EF4-FFF2-40B4-BE49-F238E27FC236}">
                <a16:creationId xmlns:a16="http://schemas.microsoft.com/office/drawing/2014/main" id="{48644056-AEF1-4D44-E096-F60440773EC7}"/>
              </a:ext>
            </a:extLst>
          </p:cNvPr>
          <p:cNvSpPr/>
          <p:nvPr/>
        </p:nvSpPr>
        <p:spPr>
          <a:xfrm>
            <a:off x="506648" y="2621244"/>
            <a:ext cx="1947050" cy="347374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FFF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87" name="Google Shape;556;p37">
            <a:extLst>
              <a:ext uri="{FF2B5EF4-FFF2-40B4-BE49-F238E27FC236}">
                <a16:creationId xmlns:a16="http://schemas.microsoft.com/office/drawing/2014/main" id="{368CA034-8F62-2986-1B93-F7479DF76613}"/>
              </a:ext>
            </a:extLst>
          </p:cNvPr>
          <p:cNvGrpSpPr/>
          <p:nvPr/>
        </p:nvGrpSpPr>
        <p:grpSpPr>
          <a:xfrm>
            <a:off x="227445" y="1331888"/>
            <a:ext cx="181852" cy="266929"/>
            <a:chOff x="7278198" y="3365399"/>
            <a:chExt cx="276169" cy="374961"/>
          </a:xfrm>
        </p:grpSpPr>
        <p:sp>
          <p:nvSpPr>
            <p:cNvPr id="88" name="Google Shape;557;p37">
              <a:extLst>
                <a:ext uri="{FF2B5EF4-FFF2-40B4-BE49-F238E27FC236}">
                  <a16:creationId xmlns:a16="http://schemas.microsoft.com/office/drawing/2014/main" id="{31C82012-F08F-136A-7A43-318D1329439B}"/>
                </a:ext>
              </a:extLst>
            </p:cNvPr>
            <p:cNvSpPr/>
            <p:nvPr/>
          </p:nvSpPr>
          <p:spPr>
            <a:xfrm>
              <a:off x="7375263" y="3365399"/>
              <a:ext cx="82875" cy="22661"/>
            </a:xfrm>
            <a:custGeom>
              <a:avLst/>
              <a:gdLst/>
              <a:ahLst/>
              <a:cxnLst/>
              <a:rect l="l" t="t" r="r" b="b"/>
              <a:pathLst>
                <a:path w="3072" h="840" extrusionOk="0">
                  <a:moveTo>
                    <a:pt x="1260" y="0"/>
                  </a:moveTo>
                  <a:cubicBezTo>
                    <a:pt x="704" y="0"/>
                    <a:pt x="238" y="335"/>
                    <a:pt x="1" y="840"/>
                  </a:cubicBezTo>
                  <a:lnTo>
                    <a:pt x="3071" y="840"/>
                  </a:lnTo>
                  <a:cubicBezTo>
                    <a:pt x="2834" y="335"/>
                    <a:pt x="2340" y="0"/>
                    <a:pt x="1808" y="0"/>
                  </a:cubicBezTo>
                  <a:cubicBezTo>
                    <a:pt x="1785" y="0"/>
                    <a:pt x="1761" y="1"/>
                    <a:pt x="1738" y="2"/>
                  </a:cubicBezTo>
                  <a:lnTo>
                    <a:pt x="1334" y="2"/>
                  </a:lnTo>
                  <a:cubicBezTo>
                    <a:pt x="1310" y="1"/>
                    <a:pt x="1285" y="0"/>
                    <a:pt x="1260" y="0"/>
                  </a:cubicBezTo>
                  <a:close/>
                </a:path>
              </a:pathLst>
            </a:custGeom>
            <a:solidFill>
              <a:srgbClr val="FFE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9" name="Google Shape;558;p37">
              <a:extLst>
                <a:ext uri="{FF2B5EF4-FFF2-40B4-BE49-F238E27FC236}">
                  <a16:creationId xmlns:a16="http://schemas.microsoft.com/office/drawing/2014/main" id="{B51E35D4-E286-EAA4-CD3D-C5733058849F}"/>
                </a:ext>
              </a:extLst>
            </p:cNvPr>
            <p:cNvSpPr/>
            <p:nvPr/>
          </p:nvSpPr>
          <p:spPr>
            <a:xfrm>
              <a:off x="7371081" y="3427366"/>
              <a:ext cx="91238" cy="73676"/>
            </a:xfrm>
            <a:custGeom>
              <a:avLst/>
              <a:gdLst/>
              <a:ahLst/>
              <a:cxnLst/>
              <a:rect l="l" t="t" r="r" b="b"/>
              <a:pathLst>
                <a:path w="3382" h="2731" extrusionOk="0">
                  <a:moveTo>
                    <a:pt x="1676" y="1"/>
                  </a:moveTo>
                  <a:lnTo>
                    <a:pt x="0" y="404"/>
                  </a:lnTo>
                  <a:lnTo>
                    <a:pt x="0" y="1241"/>
                  </a:lnTo>
                  <a:cubicBezTo>
                    <a:pt x="0" y="2079"/>
                    <a:pt x="652" y="2730"/>
                    <a:pt x="1489" y="2730"/>
                  </a:cubicBezTo>
                  <a:lnTo>
                    <a:pt x="1893" y="2730"/>
                  </a:lnTo>
                  <a:cubicBezTo>
                    <a:pt x="2699" y="2730"/>
                    <a:pt x="3382" y="2079"/>
                    <a:pt x="3382" y="1241"/>
                  </a:cubicBezTo>
                  <a:lnTo>
                    <a:pt x="3382" y="404"/>
                  </a:lnTo>
                  <a:lnTo>
                    <a:pt x="1676" y="1"/>
                  </a:lnTo>
                  <a:close/>
                </a:path>
              </a:pathLst>
            </a:custGeom>
            <a:solidFill>
              <a:srgbClr val="699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0" name="Google Shape;559;p37">
              <a:extLst>
                <a:ext uri="{FF2B5EF4-FFF2-40B4-BE49-F238E27FC236}">
                  <a16:creationId xmlns:a16="http://schemas.microsoft.com/office/drawing/2014/main" id="{52D7F11C-84ED-E608-BAF8-878F66DC8A40}"/>
                </a:ext>
              </a:extLst>
            </p:cNvPr>
            <p:cNvSpPr/>
            <p:nvPr/>
          </p:nvSpPr>
          <p:spPr>
            <a:xfrm>
              <a:off x="7354355" y="3387979"/>
              <a:ext cx="125526" cy="50286"/>
            </a:xfrm>
            <a:custGeom>
              <a:avLst/>
              <a:gdLst/>
              <a:ahLst/>
              <a:cxnLst/>
              <a:rect l="l" t="t" r="r" b="b"/>
              <a:pathLst>
                <a:path w="4653" h="1864" extrusionOk="0">
                  <a:moveTo>
                    <a:pt x="573" y="1"/>
                  </a:moveTo>
                  <a:cubicBezTo>
                    <a:pt x="254" y="1"/>
                    <a:pt x="0" y="298"/>
                    <a:pt x="0" y="623"/>
                  </a:cubicBezTo>
                  <a:lnTo>
                    <a:pt x="0" y="1243"/>
                  </a:lnTo>
                  <a:cubicBezTo>
                    <a:pt x="0" y="1585"/>
                    <a:pt x="279" y="1864"/>
                    <a:pt x="620" y="1864"/>
                  </a:cubicBezTo>
                  <a:lnTo>
                    <a:pt x="4002" y="1864"/>
                  </a:lnTo>
                  <a:cubicBezTo>
                    <a:pt x="4374" y="1864"/>
                    <a:pt x="4653" y="1585"/>
                    <a:pt x="4653" y="1243"/>
                  </a:cubicBezTo>
                  <a:lnTo>
                    <a:pt x="4653" y="623"/>
                  </a:lnTo>
                  <a:cubicBezTo>
                    <a:pt x="4653" y="298"/>
                    <a:pt x="4371" y="1"/>
                    <a:pt x="4049" y="1"/>
                  </a:cubicBezTo>
                  <a:cubicBezTo>
                    <a:pt x="4033" y="1"/>
                    <a:pt x="4017" y="1"/>
                    <a:pt x="4002" y="3"/>
                  </a:cubicBezTo>
                  <a:lnTo>
                    <a:pt x="620" y="3"/>
                  </a:lnTo>
                  <a:cubicBezTo>
                    <a:pt x="605" y="1"/>
                    <a:pt x="589" y="1"/>
                    <a:pt x="573" y="1"/>
                  </a:cubicBezTo>
                  <a:close/>
                </a:path>
              </a:pathLst>
            </a:custGeom>
            <a:solidFill>
              <a:srgbClr val="FFF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1" name="Google Shape;560;p37">
              <a:extLst>
                <a:ext uri="{FF2B5EF4-FFF2-40B4-BE49-F238E27FC236}">
                  <a16:creationId xmlns:a16="http://schemas.microsoft.com/office/drawing/2014/main" id="{FE05034A-809A-C1E8-CE29-495AF90BCF1A}"/>
                </a:ext>
              </a:extLst>
            </p:cNvPr>
            <p:cNvSpPr/>
            <p:nvPr/>
          </p:nvSpPr>
          <p:spPr>
            <a:xfrm>
              <a:off x="7354355" y="3387979"/>
              <a:ext cx="61940" cy="50286"/>
            </a:xfrm>
            <a:custGeom>
              <a:avLst/>
              <a:gdLst/>
              <a:ahLst/>
              <a:cxnLst/>
              <a:rect l="l" t="t" r="r" b="b"/>
              <a:pathLst>
                <a:path w="2296" h="1864" extrusionOk="0">
                  <a:moveTo>
                    <a:pt x="573" y="1"/>
                  </a:moveTo>
                  <a:cubicBezTo>
                    <a:pt x="254" y="1"/>
                    <a:pt x="0" y="298"/>
                    <a:pt x="0" y="623"/>
                  </a:cubicBezTo>
                  <a:lnTo>
                    <a:pt x="0" y="1243"/>
                  </a:lnTo>
                  <a:cubicBezTo>
                    <a:pt x="0" y="1585"/>
                    <a:pt x="279" y="1864"/>
                    <a:pt x="620" y="1864"/>
                  </a:cubicBezTo>
                  <a:lnTo>
                    <a:pt x="2296" y="1864"/>
                  </a:lnTo>
                  <a:cubicBezTo>
                    <a:pt x="1086" y="1119"/>
                    <a:pt x="1458" y="344"/>
                    <a:pt x="1675" y="3"/>
                  </a:cubicBezTo>
                  <a:lnTo>
                    <a:pt x="620" y="3"/>
                  </a:lnTo>
                  <a:cubicBezTo>
                    <a:pt x="605" y="1"/>
                    <a:pt x="589" y="1"/>
                    <a:pt x="573" y="1"/>
                  </a:cubicBezTo>
                  <a:close/>
                </a:path>
              </a:pathLst>
            </a:custGeom>
            <a:solidFill>
              <a:srgbClr val="FFE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2" name="Google Shape;561;p37">
              <a:extLst>
                <a:ext uri="{FF2B5EF4-FFF2-40B4-BE49-F238E27FC236}">
                  <a16:creationId xmlns:a16="http://schemas.microsoft.com/office/drawing/2014/main" id="{BCC3F3C4-36BF-7CF8-193A-C6B5B84279F5}"/>
                </a:ext>
              </a:extLst>
            </p:cNvPr>
            <p:cNvSpPr/>
            <p:nvPr/>
          </p:nvSpPr>
          <p:spPr>
            <a:xfrm>
              <a:off x="7297433" y="3489280"/>
              <a:ext cx="239371" cy="200038"/>
            </a:xfrm>
            <a:custGeom>
              <a:avLst/>
              <a:gdLst/>
              <a:ahLst/>
              <a:cxnLst/>
              <a:rect l="l" t="t" r="r" b="b"/>
              <a:pathLst>
                <a:path w="8873" h="7415" extrusionOk="0">
                  <a:moveTo>
                    <a:pt x="1" y="1"/>
                  </a:moveTo>
                  <a:lnTo>
                    <a:pt x="1" y="7415"/>
                  </a:lnTo>
                  <a:lnTo>
                    <a:pt x="8872" y="7415"/>
                  </a:lnTo>
                  <a:lnTo>
                    <a:pt x="8872" y="1"/>
                  </a:lnTo>
                  <a:close/>
                </a:path>
              </a:pathLst>
            </a:custGeom>
            <a:solidFill>
              <a:srgbClr val="AAC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3" name="Google Shape;562;p37">
              <a:extLst>
                <a:ext uri="{FF2B5EF4-FFF2-40B4-BE49-F238E27FC236}">
                  <a16:creationId xmlns:a16="http://schemas.microsoft.com/office/drawing/2014/main" id="{48EF8568-FEAC-B4F2-62E9-2136A90E8855}"/>
                </a:ext>
              </a:extLst>
            </p:cNvPr>
            <p:cNvSpPr/>
            <p:nvPr/>
          </p:nvSpPr>
          <p:spPr>
            <a:xfrm>
              <a:off x="7296596" y="3489280"/>
              <a:ext cx="118863" cy="200038"/>
            </a:xfrm>
            <a:custGeom>
              <a:avLst/>
              <a:gdLst/>
              <a:ahLst/>
              <a:cxnLst/>
              <a:rect l="l" t="t" r="r" b="b"/>
              <a:pathLst>
                <a:path w="4406" h="7415" extrusionOk="0">
                  <a:moveTo>
                    <a:pt x="1" y="1"/>
                  </a:moveTo>
                  <a:lnTo>
                    <a:pt x="1" y="7415"/>
                  </a:lnTo>
                  <a:lnTo>
                    <a:pt x="4405" y="7415"/>
                  </a:lnTo>
                  <a:cubicBezTo>
                    <a:pt x="2265" y="3506"/>
                    <a:pt x="1862" y="1211"/>
                    <a:pt x="1955" y="1"/>
                  </a:cubicBez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4" name="Google Shape;563;p37">
              <a:extLst>
                <a:ext uri="{FF2B5EF4-FFF2-40B4-BE49-F238E27FC236}">
                  <a16:creationId xmlns:a16="http://schemas.microsoft.com/office/drawing/2014/main" id="{490F3D72-24B5-BEE3-0990-3A39D96635BC}"/>
                </a:ext>
              </a:extLst>
            </p:cNvPr>
            <p:cNvSpPr/>
            <p:nvPr/>
          </p:nvSpPr>
          <p:spPr>
            <a:xfrm>
              <a:off x="7279870" y="3461682"/>
              <a:ext cx="272823" cy="85384"/>
            </a:xfrm>
            <a:custGeom>
              <a:avLst/>
              <a:gdLst/>
              <a:ahLst/>
              <a:cxnLst/>
              <a:rect l="l" t="t" r="r" b="b"/>
              <a:pathLst>
                <a:path w="10113" h="3165" extrusionOk="0">
                  <a:moveTo>
                    <a:pt x="1272" y="0"/>
                  </a:moveTo>
                  <a:cubicBezTo>
                    <a:pt x="559" y="0"/>
                    <a:pt x="0" y="559"/>
                    <a:pt x="0" y="1272"/>
                  </a:cubicBezTo>
                  <a:lnTo>
                    <a:pt x="0" y="1893"/>
                  </a:lnTo>
                  <a:cubicBezTo>
                    <a:pt x="0" y="2606"/>
                    <a:pt x="559" y="3164"/>
                    <a:pt x="1272" y="3164"/>
                  </a:cubicBezTo>
                  <a:lnTo>
                    <a:pt x="8872" y="3164"/>
                  </a:lnTo>
                  <a:cubicBezTo>
                    <a:pt x="9554" y="3164"/>
                    <a:pt x="10113" y="2606"/>
                    <a:pt x="10113" y="1893"/>
                  </a:cubicBezTo>
                  <a:lnTo>
                    <a:pt x="10113" y="1272"/>
                  </a:lnTo>
                  <a:cubicBezTo>
                    <a:pt x="10113" y="559"/>
                    <a:pt x="9554" y="0"/>
                    <a:pt x="8872" y="0"/>
                  </a:cubicBez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5" name="Google Shape;564;p37">
              <a:extLst>
                <a:ext uri="{FF2B5EF4-FFF2-40B4-BE49-F238E27FC236}">
                  <a16:creationId xmlns:a16="http://schemas.microsoft.com/office/drawing/2014/main" id="{5846D7F5-E87B-B910-9478-A821E5FCBCDB}"/>
                </a:ext>
              </a:extLst>
            </p:cNvPr>
            <p:cNvSpPr/>
            <p:nvPr/>
          </p:nvSpPr>
          <p:spPr>
            <a:xfrm>
              <a:off x="7279870" y="3461682"/>
              <a:ext cx="76184" cy="85384"/>
            </a:xfrm>
            <a:custGeom>
              <a:avLst/>
              <a:gdLst/>
              <a:ahLst/>
              <a:cxnLst/>
              <a:rect l="l" t="t" r="r" b="b"/>
              <a:pathLst>
                <a:path w="2824" h="3165" extrusionOk="0">
                  <a:moveTo>
                    <a:pt x="1272" y="0"/>
                  </a:moveTo>
                  <a:cubicBezTo>
                    <a:pt x="590" y="0"/>
                    <a:pt x="31" y="559"/>
                    <a:pt x="0" y="1272"/>
                  </a:cubicBezTo>
                  <a:lnTo>
                    <a:pt x="0" y="1893"/>
                  </a:lnTo>
                  <a:cubicBezTo>
                    <a:pt x="31" y="2606"/>
                    <a:pt x="590" y="3164"/>
                    <a:pt x="1272" y="3164"/>
                  </a:cubicBezTo>
                  <a:lnTo>
                    <a:pt x="2823" y="3164"/>
                  </a:lnTo>
                  <a:cubicBezTo>
                    <a:pt x="2389" y="1303"/>
                    <a:pt x="2637" y="404"/>
                    <a:pt x="2823" y="0"/>
                  </a:cubicBezTo>
                  <a:close/>
                </a:path>
              </a:pathLst>
            </a:custGeom>
            <a:solidFill>
              <a:srgbClr val="699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6" name="Google Shape;565;p37">
              <a:extLst>
                <a:ext uri="{FF2B5EF4-FFF2-40B4-BE49-F238E27FC236}">
                  <a16:creationId xmlns:a16="http://schemas.microsoft.com/office/drawing/2014/main" id="{766ED880-3CA8-A830-2F57-E3CAE9D39B62}"/>
                </a:ext>
              </a:extLst>
            </p:cNvPr>
            <p:cNvSpPr/>
            <p:nvPr/>
          </p:nvSpPr>
          <p:spPr>
            <a:xfrm>
              <a:off x="7278198" y="3586372"/>
              <a:ext cx="276169" cy="40196"/>
            </a:xfrm>
            <a:custGeom>
              <a:avLst/>
              <a:gdLst/>
              <a:ahLst/>
              <a:cxnLst/>
              <a:rect l="l" t="t" r="r" b="b"/>
              <a:pathLst>
                <a:path w="10237" h="1490" extrusionOk="0">
                  <a:moveTo>
                    <a:pt x="776" y="0"/>
                  </a:moveTo>
                  <a:cubicBezTo>
                    <a:pt x="590" y="0"/>
                    <a:pt x="404" y="62"/>
                    <a:pt x="248" y="217"/>
                  </a:cubicBezTo>
                  <a:cubicBezTo>
                    <a:pt x="62" y="372"/>
                    <a:pt x="0" y="621"/>
                    <a:pt x="62" y="869"/>
                  </a:cubicBezTo>
                  <a:cubicBezTo>
                    <a:pt x="124" y="1241"/>
                    <a:pt x="435" y="1489"/>
                    <a:pt x="776" y="1489"/>
                  </a:cubicBezTo>
                  <a:lnTo>
                    <a:pt x="9492" y="1489"/>
                  </a:lnTo>
                  <a:cubicBezTo>
                    <a:pt x="9678" y="1489"/>
                    <a:pt x="9864" y="1396"/>
                    <a:pt x="10020" y="1272"/>
                  </a:cubicBezTo>
                  <a:cubicBezTo>
                    <a:pt x="10144" y="1117"/>
                    <a:pt x="10237" y="931"/>
                    <a:pt x="10237" y="745"/>
                  </a:cubicBezTo>
                  <a:cubicBezTo>
                    <a:pt x="10237" y="310"/>
                    <a:pt x="9895" y="0"/>
                    <a:pt x="9492" y="0"/>
                  </a:cubicBez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7" name="Google Shape;566;p37">
              <a:extLst>
                <a:ext uri="{FF2B5EF4-FFF2-40B4-BE49-F238E27FC236}">
                  <a16:creationId xmlns:a16="http://schemas.microsoft.com/office/drawing/2014/main" id="{05BEF00A-EDED-9F2E-A55C-B0437EBA3ED2}"/>
                </a:ext>
              </a:extLst>
            </p:cNvPr>
            <p:cNvSpPr/>
            <p:nvPr/>
          </p:nvSpPr>
          <p:spPr>
            <a:xfrm>
              <a:off x="7279870" y="3586372"/>
              <a:ext cx="105455" cy="40196"/>
            </a:xfrm>
            <a:custGeom>
              <a:avLst/>
              <a:gdLst/>
              <a:ahLst/>
              <a:cxnLst/>
              <a:rect l="l" t="t" r="r" b="b"/>
              <a:pathLst>
                <a:path w="3909" h="1490" extrusionOk="0">
                  <a:moveTo>
                    <a:pt x="745" y="0"/>
                  </a:moveTo>
                  <a:cubicBezTo>
                    <a:pt x="342" y="0"/>
                    <a:pt x="0" y="310"/>
                    <a:pt x="0" y="745"/>
                  </a:cubicBezTo>
                  <a:cubicBezTo>
                    <a:pt x="0" y="1148"/>
                    <a:pt x="311" y="1489"/>
                    <a:pt x="745" y="1489"/>
                  </a:cubicBezTo>
                  <a:lnTo>
                    <a:pt x="3909" y="1489"/>
                  </a:lnTo>
                  <a:cubicBezTo>
                    <a:pt x="3661" y="931"/>
                    <a:pt x="3475" y="434"/>
                    <a:pt x="3288" y="0"/>
                  </a:cubicBezTo>
                  <a:close/>
                </a:path>
              </a:pathLst>
            </a:custGeom>
            <a:solidFill>
              <a:srgbClr val="699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8" name="Google Shape;567;p37">
              <a:extLst>
                <a:ext uri="{FF2B5EF4-FFF2-40B4-BE49-F238E27FC236}">
                  <a16:creationId xmlns:a16="http://schemas.microsoft.com/office/drawing/2014/main" id="{6C1DDFE3-C9C8-AD12-8677-8EAA41797995}"/>
                </a:ext>
              </a:extLst>
            </p:cNvPr>
            <p:cNvSpPr/>
            <p:nvPr/>
          </p:nvSpPr>
          <p:spPr>
            <a:xfrm>
              <a:off x="7279870" y="3665847"/>
              <a:ext cx="272823" cy="74512"/>
            </a:xfrm>
            <a:custGeom>
              <a:avLst/>
              <a:gdLst/>
              <a:ahLst/>
              <a:cxnLst/>
              <a:rect l="l" t="t" r="r" b="b"/>
              <a:pathLst>
                <a:path w="10113" h="2762" extrusionOk="0">
                  <a:moveTo>
                    <a:pt x="1272" y="1"/>
                  </a:moveTo>
                  <a:cubicBezTo>
                    <a:pt x="559" y="1"/>
                    <a:pt x="0" y="590"/>
                    <a:pt x="0" y="1273"/>
                  </a:cubicBezTo>
                  <a:lnTo>
                    <a:pt x="0" y="1521"/>
                  </a:lnTo>
                  <a:cubicBezTo>
                    <a:pt x="0" y="2203"/>
                    <a:pt x="559" y="2762"/>
                    <a:pt x="1272" y="2762"/>
                  </a:cubicBezTo>
                  <a:lnTo>
                    <a:pt x="8872" y="2762"/>
                  </a:lnTo>
                  <a:cubicBezTo>
                    <a:pt x="9554" y="2762"/>
                    <a:pt x="10113" y="2203"/>
                    <a:pt x="10113" y="1521"/>
                  </a:cubicBezTo>
                  <a:lnTo>
                    <a:pt x="10113" y="1273"/>
                  </a:lnTo>
                  <a:cubicBezTo>
                    <a:pt x="10113" y="590"/>
                    <a:pt x="9554" y="1"/>
                    <a:pt x="8872" y="1"/>
                  </a:cubicBez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9" name="Google Shape;568;p37">
              <a:extLst>
                <a:ext uri="{FF2B5EF4-FFF2-40B4-BE49-F238E27FC236}">
                  <a16:creationId xmlns:a16="http://schemas.microsoft.com/office/drawing/2014/main" id="{0B311868-085B-16BF-C1CC-4E485F6543D8}"/>
                </a:ext>
              </a:extLst>
            </p:cNvPr>
            <p:cNvSpPr/>
            <p:nvPr/>
          </p:nvSpPr>
          <p:spPr>
            <a:xfrm>
              <a:off x="7279870" y="3666711"/>
              <a:ext cx="166559" cy="73649"/>
            </a:xfrm>
            <a:custGeom>
              <a:avLst/>
              <a:gdLst/>
              <a:ahLst/>
              <a:cxnLst/>
              <a:rect l="l" t="t" r="r" b="b"/>
              <a:pathLst>
                <a:path w="6174" h="2730" extrusionOk="0">
                  <a:moveTo>
                    <a:pt x="1272" y="0"/>
                  </a:moveTo>
                  <a:cubicBezTo>
                    <a:pt x="559" y="0"/>
                    <a:pt x="0" y="558"/>
                    <a:pt x="0" y="1241"/>
                  </a:cubicBezTo>
                  <a:lnTo>
                    <a:pt x="0" y="1489"/>
                  </a:lnTo>
                  <a:cubicBezTo>
                    <a:pt x="0" y="2171"/>
                    <a:pt x="559" y="2730"/>
                    <a:pt x="1272" y="2730"/>
                  </a:cubicBezTo>
                  <a:lnTo>
                    <a:pt x="6173" y="2730"/>
                  </a:lnTo>
                  <a:cubicBezTo>
                    <a:pt x="5553" y="1737"/>
                    <a:pt x="5057" y="807"/>
                    <a:pt x="4622" y="0"/>
                  </a:cubicBezTo>
                  <a:close/>
                </a:path>
              </a:pathLst>
            </a:custGeom>
            <a:solidFill>
              <a:srgbClr val="699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0" name="Google Shape;569;p37">
              <a:extLst>
                <a:ext uri="{FF2B5EF4-FFF2-40B4-BE49-F238E27FC236}">
                  <a16:creationId xmlns:a16="http://schemas.microsoft.com/office/drawing/2014/main" id="{B60B7188-4B60-3308-F380-F3CF851413D9}"/>
                </a:ext>
              </a:extLst>
            </p:cNvPr>
            <p:cNvSpPr/>
            <p:nvPr/>
          </p:nvSpPr>
          <p:spPr>
            <a:xfrm>
              <a:off x="7452257" y="3490898"/>
              <a:ext cx="41033" cy="36581"/>
            </a:xfrm>
            <a:custGeom>
              <a:avLst/>
              <a:gdLst/>
              <a:ahLst/>
              <a:cxnLst/>
              <a:rect l="l" t="t" r="r" b="b"/>
              <a:pathLst>
                <a:path w="1521" h="1356" extrusionOk="0">
                  <a:moveTo>
                    <a:pt x="782" y="1"/>
                  </a:moveTo>
                  <a:cubicBezTo>
                    <a:pt x="401" y="1"/>
                    <a:pt x="60" y="301"/>
                    <a:pt x="0" y="685"/>
                  </a:cubicBezTo>
                  <a:cubicBezTo>
                    <a:pt x="0" y="1083"/>
                    <a:pt x="331" y="1355"/>
                    <a:pt x="678" y="1355"/>
                  </a:cubicBezTo>
                  <a:cubicBezTo>
                    <a:pt x="818" y="1355"/>
                    <a:pt x="961" y="1311"/>
                    <a:pt x="1086" y="1213"/>
                  </a:cubicBezTo>
                  <a:cubicBezTo>
                    <a:pt x="1520" y="872"/>
                    <a:pt x="1396" y="158"/>
                    <a:pt x="869" y="3"/>
                  </a:cubicBezTo>
                  <a:lnTo>
                    <a:pt x="838" y="3"/>
                  </a:lnTo>
                  <a:cubicBezTo>
                    <a:pt x="819" y="2"/>
                    <a:pt x="801" y="1"/>
                    <a:pt x="7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1" name="Google Shape;570;p37">
              <a:extLst>
                <a:ext uri="{FF2B5EF4-FFF2-40B4-BE49-F238E27FC236}">
                  <a16:creationId xmlns:a16="http://schemas.microsoft.com/office/drawing/2014/main" id="{9D69AE3A-0E1B-8684-E0B8-7756156219AD}"/>
                </a:ext>
              </a:extLst>
            </p:cNvPr>
            <p:cNvSpPr/>
            <p:nvPr/>
          </p:nvSpPr>
          <p:spPr>
            <a:xfrm>
              <a:off x="7322549" y="3490979"/>
              <a:ext cx="57300" cy="46078"/>
            </a:xfrm>
            <a:custGeom>
              <a:avLst/>
              <a:gdLst/>
              <a:ahLst/>
              <a:cxnLst/>
              <a:rect l="l" t="t" r="r" b="b"/>
              <a:pathLst>
                <a:path w="2124" h="1708" extrusionOk="0">
                  <a:moveTo>
                    <a:pt x="1148" y="0"/>
                  </a:moveTo>
                  <a:cubicBezTo>
                    <a:pt x="342" y="0"/>
                    <a:pt x="0" y="1024"/>
                    <a:pt x="621" y="1520"/>
                  </a:cubicBezTo>
                  <a:cubicBezTo>
                    <a:pt x="783" y="1650"/>
                    <a:pt x="966" y="1707"/>
                    <a:pt x="1145" y="1707"/>
                  </a:cubicBezTo>
                  <a:cubicBezTo>
                    <a:pt x="1651" y="1707"/>
                    <a:pt x="2123" y="1247"/>
                    <a:pt x="1986" y="651"/>
                  </a:cubicBezTo>
                  <a:cubicBezTo>
                    <a:pt x="1955" y="403"/>
                    <a:pt x="1799" y="186"/>
                    <a:pt x="1551" y="93"/>
                  </a:cubicBezTo>
                  <a:cubicBezTo>
                    <a:pt x="1427" y="31"/>
                    <a:pt x="1272" y="0"/>
                    <a:pt x="11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2" name="Google Shape;571;p37">
              <a:extLst>
                <a:ext uri="{FF2B5EF4-FFF2-40B4-BE49-F238E27FC236}">
                  <a16:creationId xmlns:a16="http://schemas.microsoft.com/office/drawing/2014/main" id="{5C14C64C-A585-FCA0-C352-9B0469A51ADB}"/>
                </a:ext>
              </a:extLst>
            </p:cNvPr>
            <p:cNvSpPr/>
            <p:nvPr/>
          </p:nvSpPr>
          <p:spPr>
            <a:xfrm>
              <a:off x="7376935" y="3404327"/>
              <a:ext cx="11735" cy="18048"/>
            </a:xfrm>
            <a:custGeom>
              <a:avLst/>
              <a:gdLst/>
              <a:ahLst/>
              <a:cxnLst/>
              <a:rect l="l" t="t" r="r" b="b"/>
              <a:pathLst>
                <a:path w="435" h="669" extrusionOk="0">
                  <a:moveTo>
                    <a:pt x="225" y="1"/>
                  </a:moveTo>
                  <a:cubicBezTo>
                    <a:pt x="201" y="1"/>
                    <a:pt x="178" y="6"/>
                    <a:pt x="156" y="17"/>
                  </a:cubicBezTo>
                  <a:cubicBezTo>
                    <a:pt x="63" y="48"/>
                    <a:pt x="1" y="110"/>
                    <a:pt x="1" y="234"/>
                  </a:cubicBezTo>
                  <a:lnTo>
                    <a:pt x="1" y="451"/>
                  </a:lnTo>
                  <a:cubicBezTo>
                    <a:pt x="1" y="544"/>
                    <a:pt x="94" y="668"/>
                    <a:pt x="218" y="668"/>
                  </a:cubicBezTo>
                  <a:cubicBezTo>
                    <a:pt x="342" y="668"/>
                    <a:pt x="435" y="544"/>
                    <a:pt x="435" y="451"/>
                  </a:cubicBezTo>
                  <a:lnTo>
                    <a:pt x="435" y="234"/>
                  </a:lnTo>
                  <a:cubicBezTo>
                    <a:pt x="435" y="107"/>
                    <a:pt x="331" y="1"/>
                    <a:pt x="225" y="1"/>
                  </a:cubicBezTo>
                  <a:close/>
                </a:path>
              </a:pathLst>
            </a:custGeom>
            <a:solidFill>
              <a:srgbClr val="FFE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3" name="Google Shape;572;p37">
              <a:extLst>
                <a:ext uri="{FF2B5EF4-FFF2-40B4-BE49-F238E27FC236}">
                  <a16:creationId xmlns:a16="http://schemas.microsoft.com/office/drawing/2014/main" id="{1D29B4C7-1906-A11E-B44C-6235CBBE3F9E}"/>
                </a:ext>
              </a:extLst>
            </p:cNvPr>
            <p:cNvSpPr/>
            <p:nvPr/>
          </p:nvSpPr>
          <p:spPr>
            <a:xfrm>
              <a:off x="7399543" y="3404327"/>
              <a:ext cx="11735" cy="18048"/>
            </a:xfrm>
            <a:custGeom>
              <a:avLst/>
              <a:gdLst/>
              <a:ahLst/>
              <a:cxnLst/>
              <a:rect l="l" t="t" r="r" b="b"/>
              <a:pathLst>
                <a:path w="435" h="669" extrusionOk="0">
                  <a:moveTo>
                    <a:pt x="224" y="1"/>
                  </a:moveTo>
                  <a:cubicBezTo>
                    <a:pt x="201" y="1"/>
                    <a:pt x="178" y="6"/>
                    <a:pt x="155" y="17"/>
                  </a:cubicBezTo>
                  <a:cubicBezTo>
                    <a:pt x="62" y="48"/>
                    <a:pt x="0" y="110"/>
                    <a:pt x="0" y="234"/>
                  </a:cubicBezTo>
                  <a:lnTo>
                    <a:pt x="0" y="451"/>
                  </a:lnTo>
                  <a:cubicBezTo>
                    <a:pt x="0" y="544"/>
                    <a:pt x="93" y="668"/>
                    <a:pt x="217" y="668"/>
                  </a:cubicBezTo>
                  <a:cubicBezTo>
                    <a:pt x="341" y="668"/>
                    <a:pt x="434" y="544"/>
                    <a:pt x="434" y="451"/>
                  </a:cubicBezTo>
                  <a:lnTo>
                    <a:pt x="434" y="234"/>
                  </a:lnTo>
                  <a:cubicBezTo>
                    <a:pt x="434" y="107"/>
                    <a:pt x="330" y="1"/>
                    <a:pt x="224" y="1"/>
                  </a:cubicBezTo>
                  <a:close/>
                </a:path>
              </a:pathLst>
            </a:custGeom>
            <a:solidFill>
              <a:srgbClr val="FFE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4" name="Google Shape;573;p37">
              <a:extLst>
                <a:ext uri="{FF2B5EF4-FFF2-40B4-BE49-F238E27FC236}">
                  <a16:creationId xmlns:a16="http://schemas.microsoft.com/office/drawing/2014/main" id="{44D1B60C-C4DB-94DB-CC31-22E220CB0111}"/>
                </a:ext>
              </a:extLst>
            </p:cNvPr>
            <p:cNvSpPr/>
            <p:nvPr/>
          </p:nvSpPr>
          <p:spPr>
            <a:xfrm>
              <a:off x="7422123" y="3404246"/>
              <a:ext cx="11735" cy="18129"/>
            </a:xfrm>
            <a:custGeom>
              <a:avLst/>
              <a:gdLst/>
              <a:ahLst/>
              <a:cxnLst/>
              <a:rect l="l" t="t" r="r" b="b"/>
              <a:pathLst>
                <a:path w="435" h="672" extrusionOk="0">
                  <a:moveTo>
                    <a:pt x="208" y="1"/>
                  </a:moveTo>
                  <a:cubicBezTo>
                    <a:pt x="179" y="1"/>
                    <a:pt x="151" y="7"/>
                    <a:pt x="125" y="20"/>
                  </a:cubicBezTo>
                  <a:cubicBezTo>
                    <a:pt x="32" y="51"/>
                    <a:pt x="1" y="144"/>
                    <a:pt x="1" y="206"/>
                  </a:cubicBezTo>
                  <a:lnTo>
                    <a:pt x="1" y="454"/>
                  </a:lnTo>
                  <a:cubicBezTo>
                    <a:pt x="1" y="547"/>
                    <a:pt x="94" y="671"/>
                    <a:pt x="218" y="671"/>
                  </a:cubicBezTo>
                  <a:cubicBezTo>
                    <a:pt x="311" y="671"/>
                    <a:pt x="435" y="547"/>
                    <a:pt x="435" y="454"/>
                  </a:cubicBezTo>
                  <a:lnTo>
                    <a:pt x="435" y="237"/>
                  </a:lnTo>
                  <a:cubicBezTo>
                    <a:pt x="435" y="90"/>
                    <a:pt x="318" y="1"/>
                    <a:pt x="208" y="1"/>
                  </a:cubicBezTo>
                  <a:close/>
                </a:path>
              </a:pathLst>
            </a:custGeom>
            <a:solidFill>
              <a:srgbClr val="FFE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5" name="Google Shape;574;p37">
              <a:extLst>
                <a:ext uri="{FF2B5EF4-FFF2-40B4-BE49-F238E27FC236}">
                  <a16:creationId xmlns:a16="http://schemas.microsoft.com/office/drawing/2014/main" id="{C5B328F9-AE68-E351-07D3-5BFC9DCF72BB}"/>
                </a:ext>
              </a:extLst>
            </p:cNvPr>
            <p:cNvSpPr/>
            <p:nvPr/>
          </p:nvSpPr>
          <p:spPr>
            <a:xfrm>
              <a:off x="7444730" y="3404246"/>
              <a:ext cx="12572" cy="18129"/>
            </a:xfrm>
            <a:custGeom>
              <a:avLst/>
              <a:gdLst/>
              <a:ahLst/>
              <a:cxnLst/>
              <a:rect l="l" t="t" r="r" b="b"/>
              <a:pathLst>
                <a:path w="466" h="672" extrusionOk="0">
                  <a:moveTo>
                    <a:pt x="236" y="1"/>
                  </a:moveTo>
                  <a:cubicBezTo>
                    <a:pt x="208" y="1"/>
                    <a:pt x="181" y="7"/>
                    <a:pt x="155" y="20"/>
                  </a:cubicBezTo>
                  <a:cubicBezTo>
                    <a:pt x="62" y="51"/>
                    <a:pt x="0" y="144"/>
                    <a:pt x="31" y="206"/>
                  </a:cubicBezTo>
                  <a:lnTo>
                    <a:pt x="31" y="454"/>
                  </a:lnTo>
                  <a:cubicBezTo>
                    <a:pt x="31" y="547"/>
                    <a:pt x="124" y="671"/>
                    <a:pt x="248" y="671"/>
                  </a:cubicBezTo>
                  <a:cubicBezTo>
                    <a:pt x="341" y="671"/>
                    <a:pt x="465" y="547"/>
                    <a:pt x="465" y="454"/>
                  </a:cubicBezTo>
                  <a:lnTo>
                    <a:pt x="465" y="237"/>
                  </a:lnTo>
                  <a:cubicBezTo>
                    <a:pt x="441" y="90"/>
                    <a:pt x="339" y="1"/>
                    <a:pt x="236" y="1"/>
                  </a:cubicBezTo>
                  <a:close/>
                </a:path>
              </a:pathLst>
            </a:custGeom>
            <a:solidFill>
              <a:srgbClr val="FFE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6" name="Google Shape;575;p37">
              <a:extLst>
                <a:ext uri="{FF2B5EF4-FFF2-40B4-BE49-F238E27FC236}">
                  <a16:creationId xmlns:a16="http://schemas.microsoft.com/office/drawing/2014/main" id="{93E17E95-70D2-7870-0241-A0512EE27D7E}"/>
                </a:ext>
              </a:extLst>
            </p:cNvPr>
            <p:cNvSpPr/>
            <p:nvPr/>
          </p:nvSpPr>
          <p:spPr>
            <a:xfrm>
              <a:off x="7408742" y="3495161"/>
              <a:ext cx="32670" cy="22607"/>
            </a:xfrm>
            <a:custGeom>
              <a:avLst/>
              <a:gdLst/>
              <a:ahLst/>
              <a:cxnLst/>
              <a:rect l="l" t="t" r="r" b="b"/>
              <a:pathLst>
                <a:path w="1211" h="838" extrusionOk="0">
                  <a:moveTo>
                    <a:pt x="186" y="0"/>
                  </a:moveTo>
                  <a:cubicBezTo>
                    <a:pt x="93" y="0"/>
                    <a:pt x="0" y="93"/>
                    <a:pt x="0" y="217"/>
                  </a:cubicBezTo>
                  <a:cubicBezTo>
                    <a:pt x="0" y="558"/>
                    <a:pt x="280" y="838"/>
                    <a:pt x="621" y="838"/>
                  </a:cubicBezTo>
                  <a:cubicBezTo>
                    <a:pt x="931" y="838"/>
                    <a:pt x="1210" y="558"/>
                    <a:pt x="1210" y="217"/>
                  </a:cubicBezTo>
                  <a:cubicBezTo>
                    <a:pt x="1210" y="93"/>
                    <a:pt x="1117" y="0"/>
                    <a:pt x="993" y="0"/>
                  </a:cubicBezTo>
                  <a:cubicBezTo>
                    <a:pt x="900" y="0"/>
                    <a:pt x="807" y="93"/>
                    <a:pt x="807" y="217"/>
                  </a:cubicBezTo>
                  <a:cubicBezTo>
                    <a:pt x="807" y="341"/>
                    <a:pt x="714" y="403"/>
                    <a:pt x="590" y="434"/>
                  </a:cubicBezTo>
                  <a:cubicBezTo>
                    <a:pt x="497" y="434"/>
                    <a:pt x="404" y="341"/>
                    <a:pt x="404" y="217"/>
                  </a:cubicBezTo>
                  <a:cubicBezTo>
                    <a:pt x="404" y="93"/>
                    <a:pt x="311" y="0"/>
                    <a:pt x="18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7" name="Google Shape;576;p37">
              <a:extLst>
                <a:ext uri="{FF2B5EF4-FFF2-40B4-BE49-F238E27FC236}">
                  <a16:creationId xmlns:a16="http://schemas.microsoft.com/office/drawing/2014/main" id="{F8522F7C-125F-9EB6-E9AD-E69E3C9B6631}"/>
                </a:ext>
              </a:extLst>
            </p:cNvPr>
            <p:cNvSpPr/>
            <p:nvPr/>
          </p:nvSpPr>
          <p:spPr>
            <a:xfrm>
              <a:off x="7386971" y="3495161"/>
              <a:ext cx="32670" cy="22607"/>
            </a:xfrm>
            <a:custGeom>
              <a:avLst/>
              <a:gdLst/>
              <a:ahLst/>
              <a:cxnLst/>
              <a:rect l="l" t="t" r="r" b="b"/>
              <a:pathLst>
                <a:path w="1211" h="838" extrusionOk="0">
                  <a:moveTo>
                    <a:pt x="187" y="0"/>
                  </a:moveTo>
                  <a:cubicBezTo>
                    <a:pt x="94" y="0"/>
                    <a:pt x="1" y="93"/>
                    <a:pt x="1" y="217"/>
                  </a:cubicBezTo>
                  <a:cubicBezTo>
                    <a:pt x="1" y="558"/>
                    <a:pt x="280" y="838"/>
                    <a:pt x="590" y="838"/>
                  </a:cubicBezTo>
                  <a:cubicBezTo>
                    <a:pt x="931" y="838"/>
                    <a:pt x="1211" y="558"/>
                    <a:pt x="1211" y="217"/>
                  </a:cubicBezTo>
                  <a:cubicBezTo>
                    <a:pt x="1211" y="78"/>
                    <a:pt x="1102" y="8"/>
                    <a:pt x="993" y="8"/>
                  </a:cubicBezTo>
                  <a:cubicBezTo>
                    <a:pt x="885" y="8"/>
                    <a:pt x="776" y="78"/>
                    <a:pt x="776" y="217"/>
                  </a:cubicBezTo>
                  <a:cubicBezTo>
                    <a:pt x="823" y="341"/>
                    <a:pt x="714" y="403"/>
                    <a:pt x="602" y="403"/>
                  </a:cubicBezTo>
                  <a:cubicBezTo>
                    <a:pt x="489" y="403"/>
                    <a:pt x="373" y="341"/>
                    <a:pt x="404" y="217"/>
                  </a:cubicBezTo>
                  <a:cubicBezTo>
                    <a:pt x="404" y="93"/>
                    <a:pt x="311" y="0"/>
                    <a:pt x="18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8" name="Google Shape;577;p37">
              <a:extLst>
                <a:ext uri="{FF2B5EF4-FFF2-40B4-BE49-F238E27FC236}">
                  <a16:creationId xmlns:a16="http://schemas.microsoft.com/office/drawing/2014/main" id="{4CC53AB0-8AE8-B4BF-3541-A0753BCDB8D1}"/>
                </a:ext>
              </a:extLst>
            </p:cNvPr>
            <p:cNvSpPr/>
            <p:nvPr/>
          </p:nvSpPr>
          <p:spPr>
            <a:xfrm>
              <a:off x="7359373" y="3480917"/>
              <a:ext cx="10899" cy="20125"/>
            </a:xfrm>
            <a:custGeom>
              <a:avLst/>
              <a:gdLst/>
              <a:ahLst/>
              <a:cxnLst/>
              <a:rect l="l" t="t" r="r" b="b"/>
              <a:pathLst>
                <a:path w="404" h="746" extrusionOk="0">
                  <a:moveTo>
                    <a:pt x="186" y="1"/>
                  </a:moveTo>
                  <a:cubicBezTo>
                    <a:pt x="62" y="32"/>
                    <a:pt x="0" y="125"/>
                    <a:pt x="0" y="218"/>
                  </a:cubicBezTo>
                  <a:lnTo>
                    <a:pt x="0" y="528"/>
                  </a:lnTo>
                  <a:cubicBezTo>
                    <a:pt x="0" y="621"/>
                    <a:pt x="93" y="714"/>
                    <a:pt x="186" y="714"/>
                  </a:cubicBezTo>
                  <a:lnTo>
                    <a:pt x="186" y="745"/>
                  </a:lnTo>
                  <a:cubicBezTo>
                    <a:pt x="310" y="745"/>
                    <a:pt x="403" y="652"/>
                    <a:pt x="403" y="528"/>
                  </a:cubicBezTo>
                  <a:lnTo>
                    <a:pt x="403" y="218"/>
                  </a:lnTo>
                  <a:cubicBezTo>
                    <a:pt x="403" y="94"/>
                    <a:pt x="310" y="1"/>
                    <a:pt x="186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9" name="Google Shape;578;p37">
              <a:extLst>
                <a:ext uri="{FF2B5EF4-FFF2-40B4-BE49-F238E27FC236}">
                  <a16:creationId xmlns:a16="http://schemas.microsoft.com/office/drawing/2014/main" id="{9E0DA2DD-A989-F864-040E-815B795F6DC1}"/>
                </a:ext>
              </a:extLst>
            </p:cNvPr>
            <p:cNvSpPr/>
            <p:nvPr/>
          </p:nvSpPr>
          <p:spPr>
            <a:xfrm>
              <a:off x="7449316" y="3478408"/>
              <a:ext cx="33101" cy="21798"/>
            </a:xfrm>
            <a:custGeom>
              <a:avLst/>
              <a:gdLst/>
              <a:ahLst/>
              <a:cxnLst/>
              <a:rect l="l" t="t" r="r" b="b"/>
              <a:pathLst>
                <a:path w="1227" h="808" extrusionOk="0">
                  <a:moveTo>
                    <a:pt x="637" y="1"/>
                  </a:moveTo>
                  <a:cubicBezTo>
                    <a:pt x="295" y="1"/>
                    <a:pt x="47" y="280"/>
                    <a:pt x="47" y="590"/>
                  </a:cubicBezTo>
                  <a:cubicBezTo>
                    <a:pt x="1" y="714"/>
                    <a:pt x="117" y="776"/>
                    <a:pt x="233" y="776"/>
                  </a:cubicBezTo>
                  <a:cubicBezTo>
                    <a:pt x="350" y="776"/>
                    <a:pt x="466" y="714"/>
                    <a:pt x="420" y="590"/>
                  </a:cubicBezTo>
                  <a:cubicBezTo>
                    <a:pt x="420" y="497"/>
                    <a:pt x="513" y="435"/>
                    <a:pt x="606" y="404"/>
                  </a:cubicBezTo>
                  <a:cubicBezTo>
                    <a:pt x="699" y="404"/>
                    <a:pt x="761" y="466"/>
                    <a:pt x="792" y="559"/>
                  </a:cubicBezTo>
                  <a:cubicBezTo>
                    <a:pt x="792" y="559"/>
                    <a:pt x="792" y="590"/>
                    <a:pt x="792" y="621"/>
                  </a:cubicBezTo>
                  <a:cubicBezTo>
                    <a:pt x="792" y="714"/>
                    <a:pt x="885" y="807"/>
                    <a:pt x="978" y="807"/>
                  </a:cubicBezTo>
                  <a:lnTo>
                    <a:pt x="1009" y="807"/>
                  </a:lnTo>
                  <a:cubicBezTo>
                    <a:pt x="1133" y="807"/>
                    <a:pt x="1226" y="714"/>
                    <a:pt x="1226" y="590"/>
                  </a:cubicBezTo>
                  <a:cubicBezTo>
                    <a:pt x="1226" y="528"/>
                    <a:pt x="1226" y="466"/>
                    <a:pt x="1195" y="404"/>
                  </a:cubicBezTo>
                  <a:cubicBezTo>
                    <a:pt x="1102" y="156"/>
                    <a:pt x="885" y="1"/>
                    <a:pt x="63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grpSp>
        <p:nvGrpSpPr>
          <p:cNvPr id="110" name="Google Shape;579;p37">
            <a:extLst>
              <a:ext uri="{FF2B5EF4-FFF2-40B4-BE49-F238E27FC236}">
                <a16:creationId xmlns:a16="http://schemas.microsoft.com/office/drawing/2014/main" id="{FD7A7667-CF0B-AF17-EE25-1401E5EBB83F}"/>
              </a:ext>
            </a:extLst>
          </p:cNvPr>
          <p:cNvGrpSpPr/>
          <p:nvPr/>
        </p:nvGrpSpPr>
        <p:grpSpPr>
          <a:xfrm>
            <a:off x="205471" y="2193962"/>
            <a:ext cx="221540" cy="267479"/>
            <a:chOff x="6435502" y="3365453"/>
            <a:chExt cx="336436" cy="375742"/>
          </a:xfrm>
        </p:grpSpPr>
        <p:sp>
          <p:nvSpPr>
            <p:cNvPr id="111" name="Google Shape;580;p37">
              <a:extLst>
                <a:ext uri="{FF2B5EF4-FFF2-40B4-BE49-F238E27FC236}">
                  <a16:creationId xmlns:a16="http://schemas.microsoft.com/office/drawing/2014/main" id="{9501A014-5402-47E9-46B4-08E4CD95CB88}"/>
                </a:ext>
              </a:extLst>
            </p:cNvPr>
            <p:cNvSpPr/>
            <p:nvPr/>
          </p:nvSpPr>
          <p:spPr>
            <a:xfrm>
              <a:off x="6473162" y="3365453"/>
              <a:ext cx="252752" cy="125526"/>
            </a:xfrm>
            <a:custGeom>
              <a:avLst/>
              <a:gdLst/>
              <a:ahLst/>
              <a:cxnLst/>
              <a:rect l="l" t="t" r="r" b="b"/>
              <a:pathLst>
                <a:path w="9369" h="4653" extrusionOk="0">
                  <a:moveTo>
                    <a:pt x="3971" y="0"/>
                  </a:moveTo>
                  <a:cubicBezTo>
                    <a:pt x="3878" y="0"/>
                    <a:pt x="3785" y="0"/>
                    <a:pt x="3723" y="31"/>
                  </a:cubicBezTo>
                  <a:cubicBezTo>
                    <a:pt x="3320" y="124"/>
                    <a:pt x="2979" y="403"/>
                    <a:pt x="2855" y="807"/>
                  </a:cubicBezTo>
                  <a:cubicBezTo>
                    <a:pt x="2855" y="869"/>
                    <a:pt x="2792" y="931"/>
                    <a:pt x="2761" y="962"/>
                  </a:cubicBezTo>
                  <a:cubicBezTo>
                    <a:pt x="2668" y="1024"/>
                    <a:pt x="2606" y="1055"/>
                    <a:pt x="2513" y="1055"/>
                  </a:cubicBezTo>
                  <a:cubicBezTo>
                    <a:pt x="1862" y="1055"/>
                    <a:pt x="1335" y="1582"/>
                    <a:pt x="1335" y="2234"/>
                  </a:cubicBezTo>
                  <a:cubicBezTo>
                    <a:pt x="1335" y="2389"/>
                    <a:pt x="1242" y="2544"/>
                    <a:pt x="1086" y="2606"/>
                  </a:cubicBezTo>
                  <a:cubicBezTo>
                    <a:pt x="187" y="2916"/>
                    <a:pt x="1" y="4095"/>
                    <a:pt x="776" y="4653"/>
                  </a:cubicBezTo>
                  <a:lnTo>
                    <a:pt x="9089" y="4653"/>
                  </a:lnTo>
                  <a:cubicBezTo>
                    <a:pt x="9272" y="4440"/>
                    <a:pt x="9365" y="4197"/>
                    <a:pt x="9368" y="3924"/>
                  </a:cubicBezTo>
                  <a:lnTo>
                    <a:pt x="9368" y="3924"/>
                  </a:lnTo>
                  <a:cubicBezTo>
                    <a:pt x="9369" y="3929"/>
                    <a:pt x="9369" y="3934"/>
                    <a:pt x="9369" y="3940"/>
                  </a:cubicBezTo>
                  <a:lnTo>
                    <a:pt x="9369" y="3909"/>
                  </a:lnTo>
                  <a:cubicBezTo>
                    <a:pt x="9369" y="3914"/>
                    <a:pt x="9369" y="3919"/>
                    <a:pt x="9368" y="3924"/>
                  </a:cubicBezTo>
                  <a:lnTo>
                    <a:pt x="9368" y="3924"/>
                  </a:lnTo>
                  <a:cubicBezTo>
                    <a:pt x="9363" y="3496"/>
                    <a:pt x="9147" y="3130"/>
                    <a:pt x="8779" y="2916"/>
                  </a:cubicBezTo>
                  <a:cubicBezTo>
                    <a:pt x="8624" y="2823"/>
                    <a:pt x="8500" y="2637"/>
                    <a:pt x="8500" y="2451"/>
                  </a:cubicBezTo>
                  <a:cubicBezTo>
                    <a:pt x="8500" y="1830"/>
                    <a:pt x="8004" y="1303"/>
                    <a:pt x="7352" y="1303"/>
                  </a:cubicBezTo>
                  <a:cubicBezTo>
                    <a:pt x="7259" y="1303"/>
                    <a:pt x="7197" y="1241"/>
                    <a:pt x="7166" y="1179"/>
                  </a:cubicBezTo>
                  <a:cubicBezTo>
                    <a:pt x="6980" y="714"/>
                    <a:pt x="6577" y="434"/>
                    <a:pt x="6081" y="434"/>
                  </a:cubicBezTo>
                  <a:cubicBezTo>
                    <a:pt x="5832" y="434"/>
                    <a:pt x="5584" y="527"/>
                    <a:pt x="5367" y="683"/>
                  </a:cubicBezTo>
                  <a:cubicBezTo>
                    <a:pt x="5315" y="734"/>
                    <a:pt x="5253" y="759"/>
                    <a:pt x="5193" y="759"/>
                  </a:cubicBezTo>
                  <a:cubicBezTo>
                    <a:pt x="5109" y="759"/>
                    <a:pt x="5031" y="711"/>
                    <a:pt x="4995" y="621"/>
                  </a:cubicBezTo>
                  <a:cubicBezTo>
                    <a:pt x="4778" y="248"/>
                    <a:pt x="4405" y="0"/>
                    <a:pt x="3971" y="0"/>
                  </a:cubicBezTo>
                  <a:close/>
                </a:path>
              </a:pathLst>
            </a:custGeom>
            <a:solidFill>
              <a:srgbClr val="AAC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2" name="Google Shape;581;p37">
              <a:extLst>
                <a:ext uri="{FF2B5EF4-FFF2-40B4-BE49-F238E27FC236}">
                  <a16:creationId xmlns:a16="http://schemas.microsoft.com/office/drawing/2014/main" id="{242A8C19-7892-027F-EC57-6DAF8493DA1D}"/>
                </a:ext>
              </a:extLst>
            </p:cNvPr>
            <p:cNvSpPr/>
            <p:nvPr/>
          </p:nvSpPr>
          <p:spPr>
            <a:xfrm>
              <a:off x="6473998" y="3391378"/>
              <a:ext cx="101301" cy="99601"/>
            </a:xfrm>
            <a:custGeom>
              <a:avLst/>
              <a:gdLst/>
              <a:ahLst/>
              <a:cxnLst/>
              <a:rect l="l" t="t" r="r" b="b"/>
              <a:pathLst>
                <a:path w="3755" h="3692" extrusionOk="0">
                  <a:moveTo>
                    <a:pt x="2761" y="1"/>
                  </a:moveTo>
                  <a:lnTo>
                    <a:pt x="2761" y="1"/>
                  </a:lnTo>
                  <a:cubicBezTo>
                    <a:pt x="2699" y="63"/>
                    <a:pt x="2606" y="94"/>
                    <a:pt x="2513" y="94"/>
                  </a:cubicBezTo>
                  <a:cubicBezTo>
                    <a:pt x="1862" y="94"/>
                    <a:pt x="1335" y="590"/>
                    <a:pt x="1335" y="1241"/>
                  </a:cubicBezTo>
                  <a:cubicBezTo>
                    <a:pt x="1366" y="1428"/>
                    <a:pt x="1242" y="1583"/>
                    <a:pt x="1086" y="1645"/>
                  </a:cubicBezTo>
                  <a:cubicBezTo>
                    <a:pt x="187" y="1924"/>
                    <a:pt x="1" y="3134"/>
                    <a:pt x="776" y="3692"/>
                  </a:cubicBezTo>
                  <a:lnTo>
                    <a:pt x="3754" y="3692"/>
                  </a:lnTo>
                  <a:lnTo>
                    <a:pt x="3723" y="3661"/>
                  </a:lnTo>
                  <a:cubicBezTo>
                    <a:pt x="2451" y="2699"/>
                    <a:pt x="2513" y="1086"/>
                    <a:pt x="2761" y="1"/>
                  </a:cubicBez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3" name="Google Shape;582;p37">
              <a:extLst>
                <a:ext uri="{FF2B5EF4-FFF2-40B4-BE49-F238E27FC236}">
                  <a16:creationId xmlns:a16="http://schemas.microsoft.com/office/drawing/2014/main" id="{6410A298-C5DD-1D6A-A8A5-8045583DB92F}"/>
                </a:ext>
              </a:extLst>
            </p:cNvPr>
            <p:cNvSpPr/>
            <p:nvPr/>
          </p:nvSpPr>
          <p:spPr>
            <a:xfrm>
              <a:off x="6481525" y="3513559"/>
              <a:ext cx="246062" cy="227636"/>
            </a:xfrm>
            <a:custGeom>
              <a:avLst/>
              <a:gdLst/>
              <a:ahLst/>
              <a:cxnLst/>
              <a:rect l="l" t="t" r="r" b="b"/>
              <a:pathLst>
                <a:path w="9121" h="8438" extrusionOk="0">
                  <a:moveTo>
                    <a:pt x="1" y="1"/>
                  </a:moveTo>
                  <a:lnTo>
                    <a:pt x="1" y="7166"/>
                  </a:lnTo>
                  <a:cubicBezTo>
                    <a:pt x="1" y="7879"/>
                    <a:pt x="559" y="8438"/>
                    <a:pt x="1273" y="8438"/>
                  </a:cubicBezTo>
                  <a:lnTo>
                    <a:pt x="7849" y="8438"/>
                  </a:lnTo>
                  <a:cubicBezTo>
                    <a:pt x="8562" y="8438"/>
                    <a:pt x="9121" y="7879"/>
                    <a:pt x="9121" y="7166"/>
                  </a:cubicBezTo>
                  <a:lnTo>
                    <a:pt x="9121" y="1"/>
                  </a:lnTo>
                  <a:close/>
                </a:path>
              </a:pathLst>
            </a:custGeom>
            <a:solidFill>
              <a:srgbClr val="FFF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4" name="Google Shape;583;p37">
              <a:extLst>
                <a:ext uri="{FF2B5EF4-FFF2-40B4-BE49-F238E27FC236}">
                  <a16:creationId xmlns:a16="http://schemas.microsoft.com/office/drawing/2014/main" id="{931CF9D0-33F2-D58D-26D0-661490217E7F}"/>
                </a:ext>
              </a:extLst>
            </p:cNvPr>
            <p:cNvSpPr/>
            <p:nvPr/>
          </p:nvSpPr>
          <p:spPr>
            <a:xfrm>
              <a:off x="6481525" y="3513559"/>
              <a:ext cx="244389" cy="227636"/>
            </a:xfrm>
            <a:custGeom>
              <a:avLst/>
              <a:gdLst/>
              <a:ahLst/>
              <a:cxnLst/>
              <a:rect l="l" t="t" r="r" b="b"/>
              <a:pathLst>
                <a:path w="9059" h="8438" extrusionOk="0">
                  <a:moveTo>
                    <a:pt x="1" y="1"/>
                  </a:moveTo>
                  <a:lnTo>
                    <a:pt x="1" y="7166"/>
                  </a:lnTo>
                  <a:cubicBezTo>
                    <a:pt x="1" y="7879"/>
                    <a:pt x="590" y="8438"/>
                    <a:pt x="1273" y="8438"/>
                  </a:cubicBezTo>
                  <a:lnTo>
                    <a:pt x="4654" y="8438"/>
                  </a:lnTo>
                  <a:cubicBezTo>
                    <a:pt x="994" y="5615"/>
                    <a:pt x="1645" y="2730"/>
                    <a:pt x="1955" y="1769"/>
                  </a:cubicBezTo>
                  <a:cubicBezTo>
                    <a:pt x="1986" y="1614"/>
                    <a:pt x="2141" y="1489"/>
                    <a:pt x="2327" y="1489"/>
                  </a:cubicBezTo>
                  <a:lnTo>
                    <a:pt x="3010" y="1489"/>
                  </a:lnTo>
                  <a:cubicBezTo>
                    <a:pt x="3196" y="1489"/>
                    <a:pt x="3351" y="1614"/>
                    <a:pt x="3413" y="1769"/>
                  </a:cubicBezTo>
                  <a:cubicBezTo>
                    <a:pt x="3444" y="1955"/>
                    <a:pt x="3537" y="2110"/>
                    <a:pt x="3661" y="2234"/>
                  </a:cubicBezTo>
                  <a:lnTo>
                    <a:pt x="3847" y="2420"/>
                  </a:lnTo>
                  <a:cubicBezTo>
                    <a:pt x="4535" y="2515"/>
                    <a:pt x="5204" y="2555"/>
                    <a:pt x="5882" y="2555"/>
                  </a:cubicBezTo>
                  <a:cubicBezTo>
                    <a:pt x="6092" y="2555"/>
                    <a:pt x="6303" y="2551"/>
                    <a:pt x="6515" y="2544"/>
                  </a:cubicBezTo>
                  <a:cubicBezTo>
                    <a:pt x="6703" y="2678"/>
                    <a:pt x="6919" y="2743"/>
                    <a:pt x="7135" y="2743"/>
                  </a:cubicBezTo>
                  <a:cubicBezTo>
                    <a:pt x="7418" y="2743"/>
                    <a:pt x="7700" y="2631"/>
                    <a:pt x="7911" y="2420"/>
                  </a:cubicBezTo>
                  <a:lnTo>
                    <a:pt x="8097" y="2234"/>
                  </a:lnTo>
                  <a:cubicBezTo>
                    <a:pt x="8221" y="2110"/>
                    <a:pt x="8314" y="1955"/>
                    <a:pt x="8376" y="1769"/>
                  </a:cubicBezTo>
                  <a:cubicBezTo>
                    <a:pt x="8407" y="1614"/>
                    <a:pt x="8562" y="1489"/>
                    <a:pt x="8748" y="1489"/>
                  </a:cubicBezTo>
                  <a:lnTo>
                    <a:pt x="9059" y="1489"/>
                  </a:lnTo>
                  <a:lnTo>
                    <a:pt x="9059" y="1"/>
                  </a:lnTo>
                  <a:close/>
                </a:path>
              </a:pathLst>
            </a:custGeom>
            <a:solidFill>
              <a:srgbClr val="FFE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5" name="Google Shape;584;p37">
              <a:extLst>
                <a:ext uri="{FF2B5EF4-FFF2-40B4-BE49-F238E27FC236}">
                  <a16:creationId xmlns:a16="http://schemas.microsoft.com/office/drawing/2014/main" id="{73384F03-43F1-72B2-A542-CD2BEEEDAF30}"/>
                </a:ext>
              </a:extLst>
            </p:cNvPr>
            <p:cNvSpPr/>
            <p:nvPr/>
          </p:nvSpPr>
          <p:spPr>
            <a:xfrm>
              <a:off x="6446400" y="3501851"/>
              <a:ext cx="320520" cy="125553"/>
            </a:xfrm>
            <a:custGeom>
              <a:avLst/>
              <a:gdLst/>
              <a:ahLst/>
              <a:cxnLst/>
              <a:rect l="l" t="t" r="r" b="b"/>
              <a:pathLst>
                <a:path w="11881" h="4654" extrusionOk="0">
                  <a:moveTo>
                    <a:pt x="248" y="0"/>
                  </a:moveTo>
                  <a:cubicBezTo>
                    <a:pt x="124" y="0"/>
                    <a:pt x="31" y="93"/>
                    <a:pt x="0" y="217"/>
                  </a:cubicBezTo>
                  <a:lnTo>
                    <a:pt x="0" y="1644"/>
                  </a:lnTo>
                  <a:cubicBezTo>
                    <a:pt x="31" y="3288"/>
                    <a:pt x="3164" y="4622"/>
                    <a:pt x="3164" y="4622"/>
                  </a:cubicBezTo>
                  <a:lnTo>
                    <a:pt x="8717" y="4622"/>
                  </a:lnTo>
                  <a:lnTo>
                    <a:pt x="8748" y="4653"/>
                  </a:lnTo>
                  <a:cubicBezTo>
                    <a:pt x="10423" y="4653"/>
                    <a:pt x="11818" y="3319"/>
                    <a:pt x="11881" y="1644"/>
                  </a:cubicBezTo>
                  <a:lnTo>
                    <a:pt x="11881" y="217"/>
                  </a:lnTo>
                  <a:cubicBezTo>
                    <a:pt x="11849" y="93"/>
                    <a:pt x="11756" y="0"/>
                    <a:pt x="11663" y="0"/>
                  </a:cubicBezTo>
                  <a:cubicBezTo>
                    <a:pt x="11539" y="0"/>
                    <a:pt x="11446" y="93"/>
                    <a:pt x="11446" y="217"/>
                  </a:cubicBezTo>
                  <a:lnTo>
                    <a:pt x="11446" y="1644"/>
                  </a:lnTo>
                  <a:cubicBezTo>
                    <a:pt x="11446" y="3071"/>
                    <a:pt x="8748" y="4219"/>
                    <a:pt x="8748" y="4219"/>
                  </a:cubicBezTo>
                  <a:lnTo>
                    <a:pt x="3164" y="4219"/>
                  </a:lnTo>
                  <a:cubicBezTo>
                    <a:pt x="3164" y="4219"/>
                    <a:pt x="434" y="3071"/>
                    <a:pt x="434" y="1644"/>
                  </a:cubicBezTo>
                  <a:lnTo>
                    <a:pt x="434" y="217"/>
                  </a:lnTo>
                  <a:cubicBezTo>
                    <a:pt x="465" y="93"/>
                    <a:pt x="341" y="0"/>
                    <a:pt x="248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6" name="Google Shape;585;p37">
              <a:extLst>
                <a:ext uri="{FF2B5EF4-FFF2-40B4-BE49-F238E27FC236}">
                  <a16:creationId xmlns:a16="http://schemas.microsoft.com/office/drawing/2014/main" id="{2A59D8BE-F333-17A7-3817-3476EB4189D1}"/>
                </a:ext>
              </a:extLst>
            </p:cNvPr>
            <p:cNvSpPr/>
            <p:nvPr/>
          </p:nvSpPr>
          <p:spPr>
            <a:xfrm>
              <a:off x="6435502" y="3490979"/>
              <a:ext cx="336436" cy="34315"/>
            </a:xfrm>
            <a:custGeom>
              <a:avLst/>
              <a:gdLst/>
              <a:ahLst/>
              <a:cxnLst/>
              <a:rect l="l" t="t" r="r" b="b"/>
              <a:pathLst>
                <a:path w="12471" h="1272" extrusionOk="0">
                  <a:moveTo>
                    <a:pt x="435" y="0"/>
                  </a:moveTo>
                  <a:cubicBezTo>
                    <a:pt x="187" y="0"/>
                    <a:pt x="1" y="186"/>
                    <a:pt x="1" y="403"/>
                  </a:cubicBezTo>
                  <a:lnTo>
                    <a:pt x="1" y="838"/>
                  </a:lnTo>
                  <a:cubicBezTo>
                    <a:pt x="1" y="1086"/>
                    <a:pt x="187" y="1272"/>
                    <a:pt x="435" y="1272"/>
                  </a:cubicBezTo>
                  <a:lnTo>
                    <a:pt x="12067" y="1272"/>
                  </a:lnTo>
                  <a:cubicBezTo>
                    <a:pt x="12285" y="1272"/>
                    <a:pt x="12471" y="1086"/>
                    <a:pt x="12471" y="838"/>
                  </a:cubicBezTo>
                  <a:lnTo>
                    <a:pt x="12471" y="403"/>
                  </a:lnTo>
                  <a:cubicBezTo>
                    <a:pt x="12471" y="186"/>
                    <a:pt x="12285" y="0"/>
                    <a:pt x="12067" y="0"/>
                  </a:cubicBez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7" name="Google Shape;586;p37">
              <a:extLst>
                <a:ext uri="{FF2B5EF4-FFF2-40B4-BE49-F238E27FC236}">
                  <a16:creationId xmlns:a16="http://schemas.microsoft.com/office/drawing/2014/main" id="{4DACB618-35FF-5474-AE51-42057868257F}"/>
                </a:ext>
              </a:extLst>
            </p:cNvPr>
            <p:cNvSpPr/>
            <p:nvPr/>
          </p:nvSpPr>
          <p:spPr>
            <a:xfrm>
              <a:off x="6643876" y="3682546"/>
              <a:ext cx="41869" cy="36555"/>
            </a:xfrm>
            <a:custGeom>
              <a:avLst/>
              <a:gdLst/>
              <a:ahLst/>
              <a:cxnLst/>
              <a:rect l="l" t="t" r="r" b="b"/>
              <a:pathLst>
                <a:path w="1552" h="1355" extrusionOk="0">
                  <a:moveTo>
                    <a:pt x="777" y="0"/>
                  </a:moveTo>
                  <a:cubicBezTo>
                    <a:pt x="398" y="0"/>
                    <a:pt x="60" y="273"/>
                    <a:pt x="1" y="685"/>
                  </a:cubicBezTo>
                  <a:cubicBezTo>
                    <a:pt x="1" y="1083"/>
                    <a:pt x="331" y="1354"/>
                    <a:pt x="690" y="1354"/>
                  </a:cubicBezTo>
                  <a:cubicBezTo>
                    <a:pt x="834" y="1354"/>
                    <a:pt x="984" y="1310"/>
                    <a:pt x="1117" y="1212"/>
                  </a:cubicBezTo>
                  <a:cubicBezTo>
                    <a:pt x="1552" y="840"/>
                    <a:pt x="1397" y="126"/>
                    <a:pt x="838" y="2"/>
                  </a:cubicBezTo>
                  <a:cubicBezTo>
                    <a:pt x="818" y="1"/>
                    <a:pt x="797" y="0"/>
                    <a:pt x="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8" name="Google Shape;587;p37">
              <a:extLst>
                <a:ext uri="{FF2B5EF4-FFF2-40B4-BE49-F238E27FC236}">
                  <a16:creationId xmlns:a16="http://schemas.microsoft.com/office/drawing/2014/main" id="{6EB74425-6786-57FF-62AA-A2B06CBA3E8C}"/>
                </a:ext>
              </a:extLst>
            </p:cNvPr>
            <p:cNvSpPr/>
            <p:nvPr/>
          </p:nvSpPr>
          <p:spPr>
            <a:xfrm>
              <a:off x="6520858" y="3682546"/>
              <a:ext cx="41869" cy="36555"/>
            </a:xfrm>
            <a:custGeom>
              <a:avLst/>
              <a:gdLst/>
              <a:ahLst/>
              <a:cxnLst/>
              <a:rect l="l" t="t" r="r" b="b"/>
              <a:pathLst>
                <a:path w="1552" h="1355" extrusionOk="0">
                  <a:moveTo>
                    <a:pt x="777" y="0"/>
                  </a:moveTo>
                  <a:cubicBezTo>
                    <a:pt x="398" y="0"/>
                    <a:pt x="60" y="273"/>
                    <a:pt x="1" y="685"/>
                  </a:cubicBezTo>
                  <a:cubicBezTo>
                    <a:pt x="1" y="1083"/>
                    <a:pt x="347" y="1354"/>
                    <a:pt x="704" y="1354"/>
                  </a:cubicBezTo>
                  <a:cubicBezTo>
                    <a:pt x="847" y="1354"/>
                    <a:pt x="993" y="1310"/>
                    <a:pt x="1118" y="1212"/>
                  </a:cubicBezTo>
                  <a:cubicBezTo>
                    <a:pt x="1552" y="840"/>
                    <a:pt x="1397" y="126"/>
                    <a:pt x="838" y="2"/>
                  </a:cubicBezTo>
                  <a:cubicBezTo>
                    <a:pt x="818" y="1"/>
                    <a:pt x="798" y="0"/>
                    <a:pt x="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9" name="Google Shape;588;p37">
              <a:extLst>
                <a:ext uri="{FF2B5EF4-FFF2-40B4-BE49-F238E27FC236}">
                  <a16:creationId xmlns:a16="http://schemas.microsoft.com/office/drawing/2014/main" id="{64E49330-306C-267F-5948-FE18724F9BDC}"/>
                </a:ext>
              </a:extLst>
            </p:cNvPr>
            <p:cNvSpPr/>
            <p:nvPr/>
          </p:nvSpPr>
          <p:spPr>
            <a:xfrm>
              <a:off x="6532594" y="3416359"/>
              <a:ext cx="40196" cy="34477"/>
            </a:xfrm>
            <a:custGeom>
              <a:avLst/>
              <a:gdLst/>
              <a:ahLst/>
              <a:cxnLst/>
              <a:rect l="l" t="t" r="r" b="b"/>
              <a:pathLst>
                <a:path w="1490" h="1278" extrusionOk="0">
                  <a:moveTo>
                    <a:pt x="634" y="1"/>
                  </a:moveTo>
                  <a:cubicBezTo>
                    <a:pt x="309" y="1"/>
                    <a:pt x="0" y="250"/>
                    <a:pt x="0" y="626"/>
                  </a:cubicBezTo>
                  <a:cubicBezTo>
                    <a:pt x="0" y="998"/>
                    <a:pt x="279" y="1277"/>
                    <a:pt x="620" y="1277"/>
                  </a:cubicBezTo>
                  <a:cubicBezTo>
                    <a:pt x="1210" y="1277"/>
                    <a:pt x="1489" y="595"/>
                    <a:pt x="1086" y="191"/>
                  </a:cubicBezTo>
                  <a:cubicBezTo>
                    <a:pt x="954" y="60"/>
                    <a:pt x="792" y="1"/>
                    <a:pt x="634" y="1"/>
                  </a:cubicBezTo>
                  <a:close/>
                </a:path>
              </a:pathLst>
            </a:custGeom>
            <a:solidFill>
              <a:srgbClr val="699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0" name="Google Shape;589;p37">
              <a:extLst>
                <a:ext uri="{FF2B5EF4-FFF2-40B4-BE49-F238E27FC236}">
                  <a16:creationId xmlns:a16="http://schemas.microsoft.com/office/drawing/2014/main" id="{7484189E-B9B5-DF7C-11FB-55110006DD1A}"/>
                </a:ext>
              </a:extLst>
            </p:cNvPr>
            <p:cNvSpPr/>
            <p:nvPr/>
          </p:nvSpPr>
          <p:spPr>
            <a:xfrm>
              <a:off x="6468981" y="3479244"/>
              <a:ext cx="281510" cy="62831"/>
            </a:xfrm>
            <a:custGeom>
              <a:avLst/>
              <a:gdLst/>
              <a:ahLst/>
              <a:cxnLst/>
              <a:rect l="l" t="t" r="r" b="b"/>
              <a:pathLst>
                <a:path w="10435" h="2329" extrusionOk="0">
                  <a:moveTo>
                    <a:pt x="1210" y="1"/>
                  </a:moveTo>
                  <a:cubicBezTo>
                    <a:pt x="621" y="1"/>
                    <a:pt x="94" y="466"/>
                    <a:pt x="63" y="1086"/>
                  </a:cubicBezTo>
                  <a:cubicBezTo>
                    <a:pt x="1" y="1738"/>
                    <a:pt x="559" y="2327"/>
                    <a:pt x="1210" y="2327"/>
                  </a:cubicBezTo>
                  <a:lnTo>
                    <a:pt x="8810" y="2327"/>
                  </a:lnTo>
                  <a:cubicBezTo>
                    <a:pt x="8831" y="2328"/>
                    <a:pt x="8851" y="2328"/>
                    <a:pt x="8871" y="2328"/>
                  </a:cubicBezTo>
                  <a:cubicBezTo>
                    <a:pt x="10363" y="2328"/>
                    <a:pt x="10434" y="62"/>
                    <a:pt x="8934" y="1"/>
                  </a:cubicBezTo>
                  <a:close/>
                </a:path>
              </a:pathLst>
            </a:custGeom>
            <a:solidFill>
              <a:srgbClr val="FFE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1" name="Google Shape;590;p37">
              <a:extLst>
                <a:ext uri="{FF2B5EF4-FFF2-40B4-BE49-F238E27FC236}">
                  <a16:creationId xmlns:a16="http://schemas.microsoft.com/office/drawing/2014/main" id="{ABC7DD1D-89B1-931C-3B51-CEE399A68E67}"/>
                </a:ext>
              </a:extLst>
            </p:cNvPr>
            <p:cNvSpPr/>
            <p:nvPr/>
          </p:nvSpPr>
          <p:spPr>
            <a:xfrm>
              <a:off x="6572763" y="3479244"/>
              <a:ext cx="136425" cy="62804"/>
            </a:xfrm>
            <a:custGeom>
              <a:avLst/>
              <a:gdLst/>
              <a:ahLst/>
              <a:cxnLst/>
              <a:rect l="l" t="t" r="r" b="b"/>
              <a:pathLst>
                <a:path w="5057" h="2328" extrusionOk="0">
                  <a:moveTo>
                    <a:pt x="0" y="1"/>
                  </a:moveTo>
                  <a:lnTo>
                    <a:pt x="0" y="2327"/>
                  </a:lnTo>
                  <a:lnTo>
                    <a:pt x="5056" y="2327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FFD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2" name="Google Shape;591;p37">
              <a:extLst>
                <a:ext uri="{FF2B5EF4-FFF2-40B4-BE49-F238E27FC236}">
                  <a16:creationId xmlns:a16="http://schemas.microsoft.com/office/drawing/2014/main" id="{1D8DE49F-83E5-1D60-192A-1D48352D4B02}"/>
                </a:ext>
              </a:extLst>
            </p:cNvPr>
            <p:cNvSpPr/>
            <p:nvPr/>
          </p:nvSpPr>
          <p:spPr>
            <a:xfrm>
              <a:off x="6589489" y="3467536"/>
              <a:ext cx="102946" cy="102541"/>
            </a:xfrm>
            <a:custGeom>
              <a:avLst/>
              <a:gdLst/>
              <a:ahLst/>
              <a:cxnLst/>
              <a:rect l="l" t="t" r="r" b="b"/>
              <a:pathLst>
                <a:path w="3816" h="3801" extrusionOk="0">
                  <a:moveTo>
                    <a:pt x="404" y="0"/>
                  </a:moveTo>
                  <a:cubicBezTo>
                    <a:pt x="187" y="0"/>
                    <a:pt x="0" y="187"/>
                    <a:pt x="0" y="435"/>
                  </a:cubicBezTo>
                  <a:lnTo>
                    <a:pt x="0" y="3164"/>
                  </a:lnTo>
                  <a:cubicBezTo>
                    <a:pt x="0" y="3288"/>
                    <a:pt x="31" y="3382"/>
                    <a:pt x="124" y="3475"/>
                  </a:cubicBezTo>
                  <a:lnTo>
                    <a:pt x="311" y="3661"/>
                  </a:lnTo>
                  <a:cubicBezTo>
                    <a:pt x="404" y="3754"/>
                    <a:pt x="520" y="3800"/>
                    <a:pt x="636" y="3800"/>
                  </a:cubicBezTo>
                  <a:cubicBezTo>
                    <a:pt x="753" y="3800"/>
                    <a:pt x="869" y="3754"/>
                    <a:pt x="962" y="3661"/>
                  </a:cubicBezTo>
                  <a:cubicBezTo>
                    <a:pt x="1040" y="3568"/>
                    <a:pt x="1148" y="3521"/>
                    <a:pt x="1261" y="3521"/>
                  </a:cubicBezTo>
                  <a:cubicBezTo>
                    <a:pt x="1373" y="3521"/>
                    <a:pt x="1489" y="3568"/>
                    <a:pt x="1582" y="3661"/>
                  </a:cubicBezTo>
                  <a:cubicBezTo>
                    <a:pt x="1675" y="3754"/>
                    <a:pt x="1792" y="3800"/>
                    <a:pt x="1904" y="3800"/>
                  </a:cubicBezTo>
                  <a:cubicBezTo>
                    <a:pt x="2017" y="3800"/>
                    <a:pt x="2125" y="3754"/>
                    <a:pt x="2203" y="3661"/>
                  </a:cubicBezTo>
                  <a:cubicBezTo>
                    <a:pt x="2296" y="3568"/>
                    <a:pt x="2420" y="3537"/>
                    <a:pt x="2544" y="3537"/>
                  </a:cubicBezTo>
                  <a:cubicBezTo>
                    <a:pt x="2668" y="3537"/>
                    <a:pt x="2761" y="3568"/>
                    <a:pt x="2854" y="3661"/>
                  </a:cubicBezTo>
                  <a:cubicBezTo>
                    <a:pt x="2947" y="3754"/>
                    <a:pt x="3064" y="3800"/>
                    <a:pt x="3176" y="3800"/>
                  </a:cubicBezTo>
                  <a:cubicBezTo>
                    <a:pt x="3288" y="3800"/>
                    <a:pt x="3397" y="3754"/>
                    <a:pt x="3475" y="3661"/>
                  </a:cubicBezTo>
                  <a:lnTo>
                    <a:pt x="3692" y="3475"/>
                  </a:lnTo>
                  <a:cubicBezTo>
                    <a:pt x="3754" y="3382"/>
                    <a:pt x="3816" y="3288"/>
                    <a:pt x="3816" y="3164"/>
                  </a:cubicBezTo>
                  <a:lnTo>
                    <a:pt x="3816" y="435"/>
                  </a:lnTo>
                  <a:cubicBezTo>
                    <a:pt x="3816" y="187"/>
                    <a:pt x="3630" y="0"/>
                    <a:pt x="3382" y="0"/>
                  </a:cubicBezTo>
                  <a:close/>
                </a:path>
              </a:pathLst>
            </a:custGeom>
            <a:solidFill>
              <a:srgbClr val="76D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3" name="Google Shape;592;p37">
              <a:extLst>
                <a:ext uri="{FF2B5EF4-FFF2-40B4-BE49-F238E27FC236}">
                  <a16:creationId xmlns:a16="http://schemas.microsoft.com/office/drawing/2014/main" id="{0FB81FAE-B6DE-EFD6-3E6A-B444476B7A26}"/>
                </a:ext>
              </a:extLst>
            </p:cNvPr>
            <p:cNvSpPr/>
            <p:nvPr/>
          </p:nvSpPr>
          <p:spPr>
            <a:xfrm>
              <a:off x="6543681" y="3603934"/>
              <a:ext cx="120320" cy="34369"/>
            </a:xfrm>
            <a:custGeom>
              <a:avLst/>
              <a:gdLst/>
              <a:ahLst/>
              <a:cxnLst/>
              <a:rect l="l" t="t" r="r" b="b"/>
              <a:pathLst>
                <a:path w="4460" h="1274" extrusionOk="0">
                  <a:moveTo>
                    <a:pt x="861" y="1"/>
                  </a:moveTo>
                  <a:cubicBezTo>
                    <a:pt x="675" y="1"/>
                    <a:pt x="520" y="94"/>
                    <a:pt x="396" y="187"/>
                  </a:cubicBezTo>
                  <a:cubicBezTo>
                    <a:pt x="1" y="581"/>
                    <a:pt x="290" y="1273"/>
                    <a:pt x="826" y="1273"/>
                  </a:cubicBezTo>
                  <a:cubicBezTo>
                    <a:pt x="837" y="1273"/>
                    <a:pt x="849" y="1273"/>
                    <a:pt x="861" y="1272"/>
                  </a:cubicBezTo>
                  <a:lnTo>
                    <a:pt x="3808" y="1272"/>
                  </a:lnTo>
                  <a:cubicBezTo>
                    <a:pt x="4149" y="1272"/>
                    <a:pt x="4459" y="993"/>
                    <a:pt x="4459" y="652"/>
                  </a:cubicBezTo>
                  <a:cubicBezTo>
                    <a:pt x="4459" y="280"/>
                    <a:pt x="4149" y="1"/>
                    <a:pt x="3808" y="1"/>
                  </a:cubicBez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4" name="Google Shape;593;p37">
              <a:extLst>
                <a:ext uri="{FF2B5EF4-FFF2-40B4-BE49-F238E27FC236}">
                  <a16:creationId xmlns:a16="http://schemas.microsoft.com/office/drawing/2014/main" id="{93D9FC5F-1C8C-3119-E1E9-EA38CAAA43BE}"/>
                </a:ext>
              </a:extLst>
            </p:cNvPr>
            <p:cNvSpPr/>
            <p:nvPr/>
          </p:nvSpPr>
          <p:spPr>
            <a:xfrm>
              <a:off x="6577781" y="3679255"/>
              <a:ext cx="32643" cy="21771"/>
            </a:xfrm>
            <a:custGeom>
              <a:avLst/>
              <a:gdLst/>
              <a:ahLst/>
              <a:cxnLst/>
              <a:rect l="l" t="t" r="r" b="b"/>
              <a:pathLst>
                <a:path w="1210" h="807" extrusionOk="0">
                  <a:moveTo>
                    <a:pt x="186" y="0"/>
                  </a:moveTo>
                  <a:cubicBezTo>
                    <a:pt x="93" y="0"/>
                    <a:pt x="0" y="93"/>
                    <a:pt x="0" y="217"/>
                  </a:cubicBezTo>
                  <a:cubicBezTo>
                    <a:pt x="0" y="528"/>
                    <a:pt x="248" y="807"/>
                    <a:pt x="590" y="807"/>
                  </a:cubicBezTo>
                  <a:cubicBezTo>
                    <a:pt x="931" y="807"/>
                    <a:pt x="1210" y="528"/>
                    <a:pt x="1210" y="217"/>
                  </a:cubicBezTo>
                  <a:cubicBezTo>
                    <a:pt x="1210" y="93"/>
                    <a:pt x="1117" y="0"/>
                    <a:pt x="993" y="0"/>
                  </a:cubicBezTo>
                  <a:cubicBezTo>
                    <a:pt x="900" y="0"/>
                    <a:pt x="807" y="93"/>
                    <a:pt x="807" y="217"/>
                  </a:cubicBezTo>
                  <a:cubicBezTo>
                    <a:pt x="807" y="310"/>
                    <a:pt x="714" y="404"/>
                    <a:pt x="590" y="404"/>
                  </a:cubicBezTo>
                  <a:cubicBezTo>
                    <a:pt x="496" y="404"/>
                    <a:pt x="403" y="310"/>
                    <a:pt x="403" y="217"/>
                  </a:cubicBezTo>
                  <a:cubicBezTo>
                    <a:pt x="403" y="93"/>
                    <a:pt x="310" y="0"/>
                    <a:pt x="18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5" name="Google Shape;594;p37">
              <a:extLst>
                <a:ext uri="{FF2B5EF4-FFF2-40B4-BE49-F238E27FC236}">
                  <a16:creationId xmlns:a16="http://schemas.microsoft.com/office/drawing/2014/main" id="{861A6C1D-5E87-84A0-D8F6-D3EB3C804D29}"/>
                </a:ext>
              </a:extLst>
            </p:cNvPr>
            <p:cNvSpPr/>
            <p:nvPr/>
          </p:nvSpPr>
          <p:spPr>
            <a:xfrm>
              <a:off x="6599525" y="3679255"/>
              <a:ext cx="32670" cy="21771"/>
            </a:xfrm>
            <a:custGeom>
              <a:avLst/>
              <a:gdLst/>
              <a:ahLst/>
              <a:cxnLst/>
              <a:rect l="l" t="t" r="r" b="b"/>
              <a:pathLst>
                <a:path w="1211" h="807" extrusionOk="0">
                  <a:moveTo>
                    <a:pt x="187" y="0"/>
                  </a:moveTo>
                  <a:cubicBezTo>
                    <a:pt x="94" y="0"/>
                    <a:pt x="1" y="93"/>
                    <a:pt x="1" y="217"/>
                  </a:cubicBezTo>
                  <a:cubicBezTo>
                    <a:pt x="1" y="528"/>
                    <a:pt x="280" y="807"/>
                    <a:pt x="590" y="807"/>
                  </a:cubicBezTo>
                  <a:cubicBezTo>
                    <a:pt x="931" y="807"/>
                    <a:pt x="1179" y="528"/>
                    <a:pt x="1179" y="217"/>
                  </a:cubicBezTo>
                  <a:cubicBezTo>
                    <a:pt x="1210" y="93"/>
                    <a:pt x="1102" y="31"/>
                    <a:pt x="989" y="31"/>
                  </a:cubicBezTo>
                  <a:cubicBezTo>
                    <a:pt x="877" y="31"/>
                    <a:pt x="761" y="93"/>
                    <a:pt x="776" y="217"/>
                  </a:cubicBezTo>
                  <a:cubicBezTo>
                    <a:pt x="761" y="310"/>
                    <a:pt x="683" y="357"/>
                    <a:pt x="602" y="357"/>
                  </a:cubicBezTo>
                  <a:cubicBezTo>
                    <a:pt x="520" y="357"/>
                    <a:pt x="435" y="310"/>
                    <a:pt x="404" y="217"/>
                  </a:cubicBezTo>
                  <a:cubicBezTo>
                    <a:pt x="404" y="93"/>
                    <a:pt x="311" y="0"/>
                    <a:pt x="18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6" name="Google Shape;595;p37">
              <a:extLst>
                <a:ext uri="{FF2B5EF4-FFF2-40B4-BE49-F238E27FC236}">
                  <a16:creationId xmlns:a16="http://schemas.microsoft.com/office/drawing/2014/main" id="{FE298DAE-35A4-418D-214A-42B77E7F2F4D}"/>
                </a:ext>
              </a:extLst>
            </p:cNvPr>
            <p:cNvSpPr/>
            <p:nvPr/>
          </p:nvSpPr>
          <p:spPr>
            <a:xfrm>
              <a:off x="6540957" y="3662097"/>
              <a:ext cx="34342" cy="18857"/>
            </a:xfrm>
            <a:custGeom>
              <a:avLst/>
              <a:gdLst/>
              <a:ahLst/>
              <a:cxnLst/>
              <a:rect l="l" t="t" r="r" b="b"/>
              <a:pathLst>
                <a:path w="1273" h="699" extrusionOk="0">
                  <a:moveTo>
                    <a:pt x="636" y="0"/>
                  </a:moveTo>
                  <a:cubicBezTo>
                    <a:pt x="318" y="0"/>
                    <a:pt x="0" y="171"/>
                    <a:pt x="62" y="512"/>
                  </a:cubicBezTo>
                  <a:cubicBezTo>
                    <a:pt x="62" y="605"/>
                    <a:pt x="155" y="698"/>
                    <a:pt x="248" y="698"/>
                  </a:cubicBezTo>
                  <a:cubicBezTo>
                    <a:pt x="373" y="698"/>
                    <a:pt x="466" y="605"/>
                    <a:pt x="466" y="512"/>
                  </a:cubicBezTo>
                  <a:cubicBezTo>
                    <a:pt x="466" y="388"/>
                    <a:pt x="559" y="326"/>
                    <a:pt x="652" y="326"/>
                  </a:cubicBezTo>
                  <a:cubicBezTo>
                    <a:pt x="745" y="326"/>
                    <a:pt x="838" y="388"/>
                    <a:pt x="838" y="512"/>
                  </a:cubicBezTo>
                  <a:cubicBezTo>
                    <a:pt x="838" y="605"/>
                    <a:pt x="931" y="698"/>
                    <a:pt x="1024" y="698"/>
                  </a:cubicBezTo>
                  <a:cubicBezTo>
                    <a:pt x="1117" y="698"/>
                    <a:pt x="1210" y="605"/>
                    <a:pt x="1210" y="512"/>
                  </a:cubicBezTo>
                  <a:cubicBezTo>
                    <a:pt x="1272" y="171"/>
                    <a:pt x="954" y="0"/>
                    <a:pt x="63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7" name="Google Shape;596;p37">
              <a:extLst>
                <a:ext uri="{FF2B5EF4-FFF2-40B4-BE49-F238E27FC236}">
                  <a16:creationId xmlns:a16="http://schemas.microsoft.com/office/drawing/2014/main" id="{F2B93001-9138-AD12-A72D-1F4A75ACAB74}"/>
                </a:ext>
              </a:extLst>
            </p:cNvPr>
            <p:cNvSpPr/>
            <p:nvPr/>
          </p:nvSpPr>
          <p:spPr>
            <a:xfrm>
              <a:off x="6635513" y="3662718"/>
              <a:ext cx="30997" cy="18237"/>
            </a:xfrm>
            <a:custGeom>
              <a:avLst/>
              <a:gdLst/>
              <a:ahLst/>
              <a:cxnLst/>
              <a:rect l="l" t="t" r="r" b="b"/>
              <a:pathLst>
                <a:path w="1149" h="676" extrusionOk="0">
                  <a:moveTo>
                    <a:pt x="574" y="1"/>
                  </a:moveTo>
                  <a:cubicBezTo>
                    <a:pt x="311" y="1"/>
                    <a:pt x="47" y="164"/>
                    <a:pt x="0" y="489"/>
                  </a:cubicBezTo>
                  <a:cubicBezTo>
                    <a:pt x="0" y="582"/>
                    <a:pt x="94" y="675"/>
                    <a:pt x="187" y="675"/>
                  </a:cubicBezTo>
                  <a:cubicBezTo>
                    <a:pt x="311" y="675"/>
                    <a:pt x="404" y="582"/>
                    <a:pt x="404" y="489"/>
                  </a:cubicBezTo>
                  <a:cubicBezTo>
                    <a:pt x="404" y="365"/>
                    <a:pt x="497" y="303"/>
                    <a:pt x="590" y="303"/>
                  </a:cubicBezTo>
                  <a:cubicBezTo>
                    <a:pt x="683" y="303"/>
                    <a:pt x="776" y="365"/>
                    <a:pt x="776" y="489"/>
                  </a:cubicBezTo>
                  <a:cubicBezTo>
                    <a:pt x="776" y="582"/>
                    <a:pt x="869" y="675"/>
                    <a:pt x="962" y="675"/>
                  </a:cubicBezTo>
                  <a:cubicBezTo>
                    <a:pt x="1086" y="675"/>
                    <a:pt x="1148" y="582"/>
                    <a:pt x="1148" y="489"/>
                  </a:cubicBezTo>
                  <a:cubicBezTo>
                    <a:pt x="1102" y="164"/>
                    <a:pt x="838" y="1"/>
                    <a:pt x="574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grpSp>
        <p:nvGrpSpPr>
          <p:cNvPr id="128" name="Google Shape;597;p37">
            <a:extLst>
              <a:ext uri="{FF2B5EF4-FFF2-40B4-BE49-F238E27FC236}">
                <a16:creationId xmlns:a16="http://schemas.microsoft.com/office/drawing/2014/main" id="{535190CE-99A1-ED55-4D67-4B1BA7F90B5B}"/>
              </a:ext>
            </a:extLst>
          </p:cNvPr>
          <p:cNvGrpSpPr/>
          <p:nvPr/>
        </p:nvGrpSpPr>
        <p:grpSpPr>
          <a:xfrm>
            <a:off x="206580" y="2666188"/>
            <a:ext cx="232554" cy="267481"/>
            <a:chOff x="5629657" y="3365453"/>
            <a:chExt cx="353163" cy="375743"/>
          </a:xfrm>
        </p:grpSpPr>
        <p:sp>
          <p:nvSpPr>
            <p:cNvPr id="129" name="Google Shape;598;p37">
              <a:extLst>
                <a:ext uri="{FF2B5EF4-FFF2-40B4-BE49-F238E27FC236}">
                  <a16:creationId xmlns:a16="http://schemas.microsoft.com/office/drawing/2014/main" id="{2C36A72E-3312-21A3-3ED4-CEB28EB0BCB2}"/>
                </a:ext>
              </a:extLst>
            </p:cNvPr>
            <p:cNvSpPr/>
            <p:nvPr/>
          </p:nvSpPr>
          <p:spPr>
            <a:xfrm>
              <a:off x="5756856" y="3398905"/>
              <a:ext cx="225964" cy="194265"/>
            </a:xfrm>
            <a:custGeom>
              <a:avLst/>
              <a:gdLst/>
              <a:ahLst/>
              <a:cxnLst/>
              <a:rect l="l" t="t" r="r" b="b"/>
              <a:pathLst>
                <a:path w="8376" h="7201" extrusionOk="0">
                  <a:moveTo>
                    <a:pt x="3567" y="1273"/>
                  </a:moveTo>
                  <a:cubicBezTo>
                    <a:pt x="5646" y="1273"/>
                    <a:pt x="6700" y="3785"/>
                    <a:pt x="5211" y="5243"/>
                  </a:cubicBezTo>
                  <a:cubicBezTo>
                    <a:pt x="4739" y="5715"/>
                    <a:pt x="4156" y="5927"/>
                    <a:pt x="3584" y="5927"/>
                  </a:cubicBezTo>
                  <a:cubicBezTo>
                    <a:pt x="2389" y="5927"/>
                    <a:pt x="1241" y="5004"/>
                    <a:pt x="1241" y="3599"/>
                  </a:cubicBezTo>
                  <a:cubicBezTo>
                    <a:pt x="1241" y="2327"/>
                    <a:pt x="2296" y="1273"/>
                    <a:pt x="3567" y="1273"/>
                  </a:cubicBezTo>
                  <a:close/>
                  <a:moveTo>
                    <a:pt x="3567" y="1"/>
                  </a:moveTo>
                  <a:cubicBezTo>
                    <a:pt x="1613" y="1"/>
                    <a:pt x="0" y="1614"/>
                    <a:pt x="0" y="3599"/>
                  </a:cubicBezTo>
                  <a:cubicBezTo>
                    <a:pt x="0" y="5763"/>
                    <a:pt x="1764" y="7201"/>
                    <a:pt x="3606" y="7201"/>
                  </a:cubicBezTo>
                  <a:cubicBezTo>
                    <a:pt x="4484" y="7201"/>
                    <a:pt x="5380" y="6874"/>
                    <a:pt x="6111" y="6143"/>
                  </a:cubicBezTo>
                  <a:cubicBezTo>
                    <a:pt x="8375" y="3878"/>
                    <a:pt x="6762" y="1"/>
                    <a:pt x="3567" y="1"/>
                  </a:cubicBezTo>
                  <a:close/>
                </a:path>
              </a:pathLst>
            </a:custGeom>
            <a:solidFill>
              <a:srgbClr val="FFE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30" name="Google Shape;599;p37">
              <a:extLst>
                <a:ext uri="{FF2B5EF4-FFF2-40B4-BE49-F238E27FC236}">
                  <a16:creationId xmlns:a16="http://schemas.microsoft.com/office/drawing/2014/main" id="{FF4C1C9D-5B09-9701-A11C-CA852D920DD3}"/>
                </a:ext>
              </a:extLst>
            </p:cNvPr>
            <p:cNvSpPr/>
            <p:nvPr/>
          </p:nvSpPr>
          <p:spPr>
            <a:xfrm>
              <a:off x="5629657" y="3365453"/>
              <a:ext cx="264460" cy="375743"/>
            </a:xfrm>
            <a:custGeom>
              <a:avLst/>
              <a:gdLst/>
              <a:ahLst/>
              <a:cxnLst/>
              <a:rect l="l" t="t" r="r" b="b"/>
              <a:pathLst>
                <a:path w="9803" h="13928" extrusionOk="0">
                  <a:moveTo>
                    <a:pt x="1954" y="0"/>
                  </a:moveTo>
                  <a:cubicBezTo>
                    <a:pt x="1582" y="0"/>
                    <a:pt x="1303" y="403"/>
                    <a:pt x="1458" y="776"/>
                  </a:cubicBezTo>
                  <a:lnTo>
                    <a:pt x="1799" y="1489"/>
                  </a:lnTo>
                  <a:cubicBezTo>
                    <a:pt x="2017" y="1923"/>
                    <a:pt x="1954" y="2451"/>
                    <a:pt x="1675" y="2823"/>
                  </a:cubicBezTo>
                  <a:cubicBezTo>
                    <a:pt x="559" y="4312"/>
                    <a:pt x="0" y="6142"/>
                    <a:pt x="62" y="8003"/>
                  </a:cubicBezTo>
                  <a:cubicBezTo>
                    <a:pt x="62" y="10236"/>
                    <a:pt x="838" y="12253"/>
                    <a:pt x="1985" y="13524"/>
                  </a:cubicBezTo>
                  <a:cubicBezTo>
                    <a:pt x="2203" y="13773"/>
                    <a:pt x="2544" y="13928"/>
                    <a:pt x="2885" y="13928"/>
                  </a:cubicBezTo>
                  <a:lnTo>
                    <a:pt x="6949" y="13928"/>
                  </a:lnTo>
                  <a:cubicBezTo>
                    <a:pt x="7290" y="13928"/>
                    <a:pt x="7631" y="13773"/>
                    <a:pt x="7848" y="13493"/>
                  </a:cubicBezTo>
                  <a:cubicBezTo>
                    <a:pt x="9027" y="12253"/>
                    <a:pt x="9771" y="10236"/>
                    <a:pt x="9771" y="8003"/>
                  </a:cubicBezTo>
                  <a:cubicBezTo>
                    <a:pt x="9802" y="6235"/>
                    <a:pt x="9275" y="4498"/>
                    <a:pt x="8313" y="3040"/>
                  </a:cubicBezTo>
                  <a:cubicBezTo>
                    <a:pt x="8158" y="2823"/>
                    <a:pt x="8065" y="2575"/>
                    <a:pt x="8065" y="2327"/>
                  </a:cubicBezTo>
                  <a:lnTo>
                    <a:pt x="8065" y="1272"/>
                  </a:lnTo>
                  <a:cubicBezTo>
                    <a:pt x="8065" y="558"/>
                    <a:pt x="7507" y="0"/>
                    <a:pt x="6793" y="0"/>
                  </a:cubicBezTo>
                  <a:close/>
                </a:path>
              </a:pathLst>
            </a:custGeom>
            <a:solidFill>
              <a:srgbClr val="FFF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31" name="Google Shape;600;p37">
              <a:extLst>
                <a:ext uri="{FF2B5EF4-FFF2-40B4-BE49-F238E27FC236}">
                  <a16:creationId xmlns:a16="http://schemas.microsoft.com/office/drawing/2014/main" id="{730434C5-76AF-81F1-C044-BFD32A95F754}"/>
                </a:ext>
              </a:extLst>
            </p:cNvPr>
            <p:cNvSpPr/>
            <p:nvPr/>
          </p:nvSpPr>
          <p:spPr>
            <a:xfrm>
              <a:off x="5630493" y="3365453"/>
              <a:ext cx="147297" cy="375743"/>
            </a:xfrm>
            <a:custGeom>
              <a:avLst/>
              <a:gdLst/>
              <a:ahLst/>
              <a:cxnLst/>
              <a:rect l="l" t="t" r="r" b="b"/>
              <a:pathLst>
                <a:path w="5460" h="13928" extrusionOk="0">
                  <a:moveTo>
                    <a:pt x="1954" y="0"/>
                  </a:moveTo>
                  <a:cubicBezTo>
                    <a:pt x="1551" y="0"/>
                    <a:pt x="1303" y="403"/>
                    <a:pt x="1458" y="776"/>
                  </a:cubicBezTo>
                  <a:lnTo>
                    <a:pt x="1799" y="1489"/>
                  </a:lnTo>
                  <a:cubicBezTo>
                    <a:pt x="2017" y="1923"/>
                    <a:pt x="1954" y="2451"/>
                    <a:pt x="1644" y="2823"/>
                  </a:cubicBezTo>
                  <a:cubicBezTo>
                    <a:pt x="559" y="4312"/>
                    <a:pt x="0" y="6142"/>
                    <a:pt x="31" y="7972"/>
                  </a:cubicBezTo>
                  <a:cubicBezTo>
                    <a:pt x="31" y="10236"/>
                    <a:pt x="776" y="12222"/>
                    <a:pt x="1954" y="13493"/>
                  </a:cubicBezTo>
                  <a:cubicBezTo>
                    <a:pt x="2172" y="13773"/>
                    <a:pt x="2513" y="13897"/>
                    <a:pt x="2854" y="13897"/>
                  </a:cubicBezTo>
                  <a:lnTo>
                    <a:pt x="5434" y="13897"/>
                  </a:lnTo>
                  <a:cubicBezTo>
                    <a:pt x="322" y="7711"/>
                    <a:pt x="3722" y="3751"/>
                    <a:pt x="3350" y="2575"/>
                  </a:cubicBezTo>
                  <a:cubicBezTo>
                    <a:pt x="3133" y="1737"/>
                    <a:pt x="3133" y="869"/>
                    <a:pt x="3350" y="31"/>
                  </a:cubicBezTo>
                  <a:lnTo>
                    <a:pt x="3350" y="0"/>
                  </a:lnTo>
                  <a:close/>
                  <a:moveTo>
                    <a:pt x="5434" y="13897"/>
                  </a:moveTo>
                  <a:lnTo>
                    <a:pt x="5434" y="13897"/>
                  </a:lnTo>
                  <a:cubicBezTo>
                    <a:pt x="5443" y="13907"/>
                    <a:pt x="5451" y="13917"/>
                    <a:pt x="5460" y="13928"/>
                  </a:cubicBezTo>
                  <a:lnTo>
                    <a:pt x="5460" y="13897"/>
                  </a:lnTo>
                  <a:close/>
                </a:path>
              </a:pathLst>
            </a:custGeom>
            <a:solidFill>
              <a:srgbClr val="FFE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32" name="Google Shape;601;p37">
              <a:extLst>
                <a:ext uri="{FF2B5EF4-FFF2-40B4-BE49-F238E27FC236}">
                  <a16:creationId xmlns:a16="http://schemas.microsoft.com/office/drawing/2014/main" id="{43392D3D-F86B-DFF2-374E-B5C36855B3E8}"/>
                </a:ext>
              </a:extLst>
            </p:cNvPr>
            <p:cNvSpPr/>
            <p:nvPr/>
          </p:nvSpPr>
          <p:spPr>
            <a:xfrm>
              <a:off x="5653073" y="3433220"/>
              <a:ext cx="220109" cy="273660"/>
            </a:xfrm>
            <a:custGeom>
              <a:avLst/>
              <a:gdLst/>
              <a:ahLst/>
              <a:cxnLst/>
              <a:rect l="l" t="t" r="r" b="b"/>
              <a:pathLst>
                <a:path w="8159" h="10144" extrusionOk="0">
                  <a:moveTo>
                    <a:pt x="2606" y="1"/>
                  </a:moveTo>
                  <a:cubicBezTo>
                    <a:pt x="2575" y="1"/>
                    <a:pt x="2544" y="1"/>
                    <a:pt x="2482" y="32"/>
                  </a:cubicBezTo>
                  <a:cubicBezTo>
                    <a:pt x="2358" y="63"/>
                    <a:pt x="2265" y="156"/>
                    <a:pt x="2234" y="311"/>
                  </a:cubicBezTo>
                  <a:cubicBezTo>
                    <a:pt x="2141" y="590"/>
                    <a:pt x="1986" y="838"/>
                    <a:pt x="1800" y="1086"/>
                  </a:cubicBezTo>
                  <a:cubicBezTo>
                    <a:pt x="1" y="3413"/>
                    <a:pt x="1" y="7724"/>
                    <a:pt x="1893" y="9989"/>
                  </a:cubicBezTo>
                  <a:cubicBezTo>
                    <a:pt x="1986" y="10082"/>
                    <a:pt x="2110" y="10144"/>
                    <a:pt x="2234" y="10144"/>
                  </a:cubicBezTo>
                  <a:lnTo>
                    <a:pt x="5894" y="10144"/>
                  </a:lnTo>
                  <a:cubicBezTo>
                    <a:pt x="6019" y="10144"/>
                    <a:pt x="6112" y="10082"/>
                    <a:pt x="6205" y="9989"/>
                  </a:cubicBezTo>
                  <a:cubicBezTo>
                    <a:pt x="8004" y="7817"/>
                    <a:pt x="8159" y="3692"/>
                    <a:pt x="6422" y="1241"/>
                  </a:cubicBezTo>
                  <a:cubicBezTo>
                    <a:pt x="6236" y="993"/>
                    <a:pt x="6081" y="652"/>
                    <a:pt x="6019" y="342"/>
                  </a:cubicBezTo>
                  <a:cubicBezTo>
                    <a:pt x="5957" y="156"/>
                    <a:pt x="5801" y="1"/>
                    <a:pt x="5615" y="1"/>
                  </a:cubicBezTo>
                  <a:close/>
                </a:path>
              </a:pathLst>
            </a:custGeom>
            <a:solidFill>
              <a:srgbClr val="AAC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33" name="Google Shape;602;p37">
              <a:extLst>
                <a:ext uri="{FF2B5EF4-FFF2-40B4-BE49-F238E27FC236}">
                  <a16:creationId xmlns:a16="http://schemas.microsoft.com/office/drawing/2014/main" id="{B9028957-D33A-E8D5-9466-B2B24600878E}"/>
                </a:ext>
              </a:extLst>
            </p:cNvPr>
            <p:cNvSpPr/>
            <p:nvPr/>
          </p:nvSpPr>
          <p:spPr>
            <a:xfrm>
              <a:off x="5731119" y="3410262"/>
              <a:ext cx="68442" cy="57381"/>
            </a:xfrm>
            <a:custGeom>
              <a:avLst/>
              <a:gdLst/>
              <a:ahLst/>
              <a:cxnLst/>
              <a:rect l="l" t="t" r="r" b="b"/>
              <a:pathLst>
                <a:path w="2537" h="2127" extrusionOk="0">
                  <a:moveTo>
                    <a:pt x="1158" y="1"/>
                  </a:moveTo>
                  <a:cubicBezTo>
                    <a:pt x="639" y="1"/>
                    <a:pt x="201" y="381"/>
                    <a:pt x="117" y="914"/>
                  </a:cubicBezTo>
                  <a:cubicBezTo>
                    <a:pt x="0" y="1590"/>
                    <a:pt x="568" y="2126"/>
                    <a:pt x="1173" y="2126"/>
                  </a:cubicBezTo>
                  <a:cubicBezTo>
                    <a:pt x="1372" y="2126"/>
                    <a:pt x="1576" y="2068"/>
                    <a:pt x="1761" y="1937"/>
                  </a:cubicBezTo>
                  <a:cubicBezTo>
                    <a:pt x="2536" y="1379"/>
                    <a:pt x="2257" y="169"/>
                    <a:pt x="1326" y="14"/>
                  </a:cubicBezTo>
                  <a:cubicBezTo>
                    <a:pt x="1269" y="5"/>
                    <a:pt x="1213" y="1"/>
                    <a:pt x="1158" y="1"/>
                  </a:cubicBez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34" name="Google Shape;603;p37">
              <a:extLst>
                <a:ext uri="{FF2B5EF4-FFF2-40B4-BE49-F238E27FC236}">
                  <a16:creationId xmlns:a16="http://schemas.microsoft.com/office/drawing/2014/main" id="{D7F1EFAB-A510-DF7C-A945-E745165A17A1}"/>
                </a:ext>
              </a:extLst>
            </p:cNvPr>
            <p:cNvSpPr/>
            <p:nvPr/>
          </p:nvSpPr>
          <p:spPr>
            <a:xfrm>
              <a:off x="5767727" y="3495997"/>
              <a:ext cx="40196" cy="34423"/>
            </a:xfrm>
            <a:custGeom>
              <a:avLst/>
              <a:gdLst/>
              <a:ahLst/>
              <a:cxnLst/>
              <a:rect l="l" t="t" r="r" b="b"/>
              <a:pathLst>
                <a:path w="1490" h="1276" extrusionOk="0">
                  <a:moveTo>
                    <a:pt x="652" y="0"/>
                  </a:moveTo>
                  <a:cubicBezTo>
                    <a:pt x="280" y="0"/>
                    <a:pt x="0" y="279"/>
                    <a:pt x="0" y="621"/>
                  </a:cubicBezTo>
                  <a:cubicBezTo>
                    <a:pt x="0" y="1019"/>
                    <a:pt x="312" y="1275"/>
                    <a:pt x="639" y="1275"/>
                  </a:cubicBezTo>
                  <a:cubicBezTo>
                    <a:pt x="795" y="1275"/>
                    <a:pt x="955" y="1216"/>
                    <a:pt x="1086" y="1086"/>
                  </a:cubicBezTo>
                  <a:cubicBezTo>
                    <a:pt x="1489" y="683"/>
                    <a:pt x="1210" y="0"/>
                    <a:pt x="652" y="0"/>
                  </a:cubicBez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35" name="Google Shape;604;p37">
              <a:extLst>
                <a:ext uri="{FF2B5EF4-FFF2-40B4-BE49-F238E27FC236}">
                  <a16:creationId xmlns:a16="http://schemas.microsoft.com/office/drawing/2014/main" id="{6FA2ED0C-F822-C13D-8749-B512DE99863D}"/>
                </a:ext>
              </a:extLst>
            </p:cNvPr>
            <p:cNvSpPr/>
            <p:nvPr/>
          </p:nvSpPr>
          <p:spPr>
            <a:xfrm>
              <a:off x="5710832" y="3621496"/>
              <a:ext cx="40196" cy="33641"/>
            </a:xfrm>
            <a:custGeom>
              <a:avLst/>
              <a:gdLst/>
              <a:ahLst/>
              <a:cxnLst/>
              <a:rect l="l" t="t" r="r" b="b"/>
              <a:pathLst>
                <a:path w="1490" h="1247" extrusionOk="0">
                  <a:moveTo>
                    <a:pt x="652" y="1"/>
                  </a:moveTo>
                  <a:cubicBezTo>
                    <a:pt x="279" y="1"/>
                    <a:pt x="0" y="280"/>
                    <a:pt x="0" y="621"/>
                  </a:cubicBezTo>
                  <a:cubicBezTo>
                    <a:pt x="0" y="997"/>
                    <a:pt x="309" y="1246"/>
                    <a:pt x="634" y="1246"/>
                  </a:cubicBezTo>
                  <a:cubicBezTo>
                    <a:pt x="792" y="1246"/>
                    <a:pt x="954" y="1188"/>
                    <a:pt x="1086" y="1056"/>
                  </a:cubicBezTo>
                  <a:cubicBezTo>
                    <a:pt x="1489" y="683"/>
                    <a:pt x="1210" y="1"/>
                    <a:pt x="652" y="1"/>
                  </a:cubicBez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36" name="Google Shape;605;p37">
              <a:extLst>
                <a:ext uri="{FF2B5EF4-FFF2-40B4-BE49-F238E27FC236}">
                  <a16:creationId xmlns:a16="http://schemas.microsoft.com/office/drawing/2014/main" id="{AF6D8928-D618-3722-018B-D6DC4085140F}"/>
                </a:ext>
              </a:extLst>
            </p:cNvPr>
            <p:cNvSpPr/>
            <p:nvPr/>
          </p:nvSpPr>
          <p:spPr>
            <a:xfrm>
              <a:off x="5779436" y="3638249"/>
              <a:ext cx="39360" cy="34261"/>
            </a:xfrm>
            <a:custGeom>
              <a:avLst/>
              <a:gdLst/>
              <a:ahLst/>
              <a:cxnLst/>
              <a:rect l="l" t="t" r="r" b="b"/>
              <a:pathLst>
                <a:path w="1459" h="1270" extrusionOk="0">
                  <a:moveTo>
                    <a:pt x="621" y="0"/>
                  </a:moveTo>
                  <a:cubicBezTo>
                    <a:pt x="280" y="0"/>
                    <a:pt x="1" y="280"/>
                    <a:pt x="1" y="621"/>
                  </a:cubicBezTo>
                  <a:cubicBezTo>
                    <a:pt x="1" y="1003"/>
                    <a:pt x="321" y="1269"/>
                    <a:pt x="652" y="1269"/>
                  </a:cubicBezTo>
                  <a:cubicBezTo>
                    <a:pt x="805" y="1269"/>
                    <a:pt x="959" y="1213"/>
                    <a:pt x="1086" y="1086"/>
                  </a:cubicBezTo>
                  <a:cubicBezTo>
                    <a:pt x="1459" y="683"/>
                    <a:pt x="1179" y="0"/>
                    <a:pt x="621" y="0"/>
                  </a:cubicBez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37" name="Google Shape;606;p37">
              <a:extLst>
                <a:ext uri="{FF2B5EF4-FFF2-40B4-BE49-F238E27FC236}">
                  <a16:creationId xmlns:a16="http://schemas.microsoft.com/office/drawing/2014/main" id="{B9061C19-8D45-7049-2905-407177E6FA5C}"/>
                </a:ext>
              </a:extLst>
            </p:cNvPr>
            <p:cNvSpPr/>
            <p:nvPr/>
          </p:nvSpPr>
          <p:spPr>
            <a:xfrm>
              <a:off x="5740534" y="3554565"/>
              <a:ext cx="49396" cy="40196"/>
            </a:xfrm>
            <a:custGeom>
              <a:avLst/>
              <a:gdLst/>
              <a:ahLst/>
              <a:cxnLst/>
              <a:rect l="l" t="t" r="r" b="b"/>
              <a:pathLst>
                <a:path w="1831" h="1490" extrusionOk="0">
                  <a:moveTo>
                    <a:pt x="915" y="0"/>
                  </a:moveTo>
                  <a:cubicBezTo>
                    <a:pt x="450" y="0"/>
                    <a:pt x="78" y="31"/>
                    <a:pt x="78" y="559"/>
                  </a:cubicBezTo>
                  <a:cubicBezTo>
                    <a:pt x="0" y="1179"/>
                    <a:pt x="458" y="1489"/>
                    <a:pt x="915" y="1489"/>
                  </a:cubicBezTo>
                  <a:cubicBezTo>
                    <a:pt x="1373" y="1489"/>
                    <a:pt x="1830" y="1179"/>
                    <a:pt x="1753" y="559"/>
                  </a:cubicBezTo>
                  <a:cubicBezTo>
                    <a:pt x="1753" y="31"/>
                    <a:pt x="1381" y="0"/>
                    <a:pt x="915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38" name="Google Shape;607;p37">
              <a:extLst>
                <a:ext uri="{FF2B5EF4-FFF2-40B4-BE49-F238E27FC236}">
                  <a16:creationId xmlns:a16="http://schemas.microsoft.com/office/drawing/2014/main" id="{50728A62-B9A2-5AE8-7B8E-CBCC523AEAF2}"/>
                </a:ext>
              </a:extLst>
            </p:cNvPr>
            <p:cNvSpPr/>
            <p:nvPr/>
          </p:nvSpPr>
          <p:spPr>
            <a:xfrm>
              <a:off x="5650564" y="3433220"/>
              <a:ext cx="101301" cy="273660"/>
            </a:xfrm>
            <a:custGeom>
              <a:avLst/>
              <a:gdLst/>
              <a:ahLst/>
              <a:cxnLst/>
              <a:rect l="l" t="t" r="r" b="b"/>
              <a:pathLst>
                <a:path w="3755" h="10144" extrusionOk="0">
                  <a:moveTo>
                    <a:pt x="2575" y="1"/>
                  </a:moveTo>
                  <a:cubicBezTo>
                    <a:pt x="2451" y="63"/>
                    <a:pt x="2358" y="156"/>
                    <a:pt x="2327" y="280"/>
                  </a:cubicBezTo>
                  <a:cubicBezTo>
                    <a:pt x="2234" y="559"/>
                    <a:pt x="2079" y="838"/>
                    <a:pt x="1893" y="1055"/>
                  </a:cubicBezTo>
                  <a:cubicBezTo>
                    <a:pt x="63" y="3382"/>
                    <a:pt x="94" y="7724"/>
                    <a:pt x="1986" y="9989"/>
                  </a:cubicBezTo>
                  <a:cubicBezTo>
                    <a:pt x="2079" y="10082"/>
                    <a:pt x="2203" y="10113"/>
                    <a:pt x="2327" y="10144"/>
                  </a:cubicBezTo>
                  <a:lnTo>
                    <a:pt x="3754" y="10144"/>
                  </a:lnTo>
                  <a:cubicBezTo>
                    <a:pt x="1" y="4654"/>
                    <a:pt x="2948" y="1148"/>
                    <a:pt x="2575" y="63"/>
                  </a:cubicBezTo>
                  <a:lnTo>
                    <a:pt x="2575" y="1"/>
                  </a:ln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39" name="Google Shape;608;p37">
              <a:extLst>
                <a:ext uri="{FF2B5EF4-FFF2-40B4-BE49-F238E27FC236}">
                  <a16:creationId xmlns:a16="http://schemas.microsoft.com/office/drawing/2014/main" id="{03FB6FDB-BFA3-987B-6461-DD027DE23474}"/>
                </a:ext>
              </a:extLst>
            </p:cNvPr>
            <p:cNvSpPr/>
            <p:nvPr/>
          </p:nvSpPr>
          <p:spPr>
            <a:xfrm>
              <a:off x="5704951" y="3539512"/>
              <a:ext cx="31833" cy="22607"/>
            </a:xfrm>
            <a:custGeom>
              <a:avLst/>
              <a:gdLst/>
              <a:ahLst/>
              <a:cxnLst/>
              <a:rect l="l" t="t" r="r" b="b"/>
              <a:pathLst>
                <a:path w="1180" h="838" extrusionOk="0">
                  <a:moveTo>
                    <a:pt x="590" y="0"/>
                  </a:moveTo>
                  <a:cubicBezTo>
                    <a:pt x="249" y="0"/>
                    <a:pt x="1" y="279"/>
                    <a:pt x="1" y="589"/>
                  </a:cubicBezTo>
                  <a:cubicBezTo>
                    <a:pt x="1" y="714"/>
                    <a:pt x="94" y="807"/>
                    <a:pt x="187" y="807"/>
                  </a:cubicBezTo>
                  <a:cubicBezTo>
                    <a:pt x="311" y="807"/>
                    <a:pt x="404" y="714"/>
                    <a:pt x="404" y="620"/>
                  </a:cubicBezTo>
                  <a:cubicBezTo>
                    <a:pt x="404" y="527"/>
                    <a:pt x="435" y="465"/>
                    <a:pt x="528" y="434"/>
                  </a:cubicBezTo>
                  <a:cubicBezTo>
                    <a:pt x="528" y="419"/>
                    <a:pt x="536" y="411"/>
                    <a:pt x="548" y="411"/>
                  </a:cubicBezTo>
                  <a:cubicBezTo>
                    <a:pt x="559" y="411"/>
                    <a:pt x="575" y="419"/>
                    <a:pt x="590" y="434"/>
                  </a:cubicBezTo>
                  <a:cubicBezTo>
                    <a:pt x="683" y="434"/>
                    <a:pt x="776" y="496"/>
                    <a:pt x="776" y="620"/>
                  </a:cubicBezTo>
                  <a:cubicBezTo>
                    <a:pt x="776" y="714"/>
                    <a:pt x="870" y="807"/>
                    <a:pt x="994" y="838"/>
                  </a:cubicBezTo>
                  <a:lnTo>
                    <a:pt x="994" y="807"/>
                  </a:lnTo>
                  <a:cubicBezTo>
                    <a:pt x="1087" y="807"/>
                    <a:pt x="1180" y="714"/>
                    <a:pt x="1180" y="620"/>
                  </a:cubicBezTo>
                  <a:cubicBezTo>
                    <a:pt x="1180" y="279"/>
                    <a:pt x="932" y="0"/>
                    <a:pt x="590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40" name="Google Shape;609;p37">
              <a:extLst>
                <a:ext uri="{FF2B5EF4-FFF2-40B4-BE49-F238E27FC236}">
                  <a16:creationId xmlns:a16="http://schemas.microsoft.com/office/drawing/2014/main" id="{455564CD-5460-4DDC-5C15-53A59C8380C5}"/>
                </a:ext>
              </a:extLst>
            </p:cNvPr>
            <p:cNvSpPr/>
            <p:nvPr/>
          </p:nvSpPr>
          <p:spPr>
            <a:xfrm>
              <a:off x="5810406" y="3542021"/>
              <a:ext cx="10899" cy="20935"/>
            </a:xfrm>
            <a:custGeom>
              <a:avLst/>
              <a:gdLst/>
              <a:ahLst/>
              <a:cxnLst/>
              <a:rect l="l" t="t" r="r" b="b"/>
              <a:pathLst>
                <a:path w="404" h="776" extrusionOk="0">
                  <a:moveTo>
                    <a:pt x="187" y="0"/>
                  </a:moveTo>
                  <a:cubicBezTo>
                    <a:pt x="93" y="0"/>
                    <a:pt x="0" y="93"/>
                    <a:pt x="0" y="217"/>
                  </a:cubicBezTo>
                  <a:lnTo>
                    <a:pt x="0" y="559"/>
                  </a:lnTo>
                  <a:cubicBezTo>
                    <a:pt x="0" y="652"/>
                    <a:pt x="93" y="745"/>
                    <a:pt x="187" y="776"/>
                  </a:cubicBezTo>
                  <a:cubicBezTo>
                    <a:pt x="311" y="776"/>
                    <a:pt x="404" y="683"/>
                    <a:pt x="404" y="559"/>
                  </a:cubicBezTo>
                  <a:lnTo>
                    <a:pt x="404" y="217"/>
                  </a:lnTo>
                  <a:cubicBezTo>
                    <a:pt x="404" y="93"/>
                    <a:pt x="311" y="0"/>
                    <a:pt x="187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grpSp>
        <p:nvGrpSpPr>
          <p:cNvPr id="141" name="Google Shape;610;p37">
            <a:extLst>
              <a:ext uri="{FF2B5EF4-FFF2-40B4-BE49-F238E27FC236}">
                <a16:creationId xmlns:a16="http://schemas.microsoft.com/office/drawing/2014/main" id="{5EECA585-AB59-55F0-F85E-A994D9C541FC}"/>
              </a:ext>
            </a:extLst>
          </p:cNvPr>
          <p:cNvGrpSpPr/>
          <p:nvPr/>
        </p:nvGrpSpPr>
        <p:grpSpPr>
          <a:xfrm>
            <a:off x="216793" y="1790767"/>
            <a:ext cx="197291" cy="266886"/>
            <a:chOff x="8079861" y="3365453"/>
            <a:chExt cx="299612" cy="374906"/>
          </a:xfrm>
        </p:grpSpPr>
        <p:sp>
          <p:nvSpPr>
            <p:cNvPr id="142" name="Google Shape;611;p37">
              <a:extLst>
                <a:ext uri="{FF2B5EF4-FFF2-40B4-BE49-F238E27FC236}">
                  <a16:creationId xmlns:a16="http://schemas.microsoft.com/office/drawing/2014/main" id="{0FAF9D2F-C271-0921-06ED-A3C5C01E18CD}"/>
                </a:ext>
              </a:extLst>
            </p:cNvPr>
            <p:cNvSpPr/>
            <p:nvPr/>
          </p:nvSpPr>
          <p:spPr>
            <a:xfrm>
              <a:off x="8079861" y="3365453"/>
              <a:ext cx="299612" cy="374906"/>
            </a:xfrm>
            <a:custGeom>
              <a:avLst/>
              <a:gdLst/>
              <a:ahLst/>
              <a:cxnLst/>
              <a:rect l="l" t="t" r="r" b="b"/>
              <a:pathLst>
                <a:path w="11106" h="13897" extrusionOk="0">
                  <a:moveTo>
                    <a:pt x="466" y="0"/>
                  </a:moveTo>
                  <a:cubicBezTo>
                    <a:pt x="187" y="0"/>
                    <a:pt x="1" y="217"/>
                    <a:pt x="32" y="465"/>
                  </a:cubicBezTo>
                  <a:lnTo>
                    <a:pt x="1397" y="12780"/>
                  </a:lnTo>
                  <a:cubicBezTo>
                    <a:pt x="1459" y="13431"/>
                    <a:pt x="2017" y="13897"/>
                    <a:pt x="2637" y="13897"/>
                  </a:cubicBezTo>
                  <a:lnTo>
                    <a:pt x="8407" y="13897"/>
                  </a:lnTo>
                  <a:cubicBezTo>
                    <a:pt x="9027" y="13897"/>
                    <a:pt x="9586" y="13431"/>
                    <a:pt x="9648" y="12780"/>
                  </a:cubicBezTo>
                  <a:lnTo>
                    <a:pt x="11075" y="465"/>
                  </a:lnTo>
                  <a:cubicBezTo>
                    <a:pt x="11106" y="217"/>
                    <a:pt x="10889" y="0"/>
                    <a:pt x="10640" y="0"/>
                  </a:cubicBezTo>
                  <a:close/>
                </a:path>
              </a:pathLst>
            </a:custGeom>
            <a:solidFill>
              <a:srgbClr val="FFF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43" name="Google Shape;612;p37">
              <a:extLst>
                <a:ext uri="{FF2B5EF4-FFF2-40B4-BE49-F238E27FC236}">
                  <a16:creationId xmlns:a16="http://schemas.microsoft.com/office/drawing/2014/main" id="{9FD76ECD-A833-F73D-171D-2461ECFDB904}"/>
                </a:ext>
              </a:extLst>
            </p:cNvPr>
            <p:cNvSpPr/>
            <p:nvPr/>
          </p:nvSpPr>
          <p:spPr>
            <a:xfrm>
              <a:off x="8079861" y="3365453"/>
              <a:ext cx="188330" cy="374906"/>
            </a:xfrm>
            <a:custGeom>
              <a:avLst/>
              <a:gdLst/>
              <a:ahLst/>
              <a:cxnLst/>
              <a:rect l="l" t="t" r="r" b="b"/>
              <a:pathLst>
                <a:path w="6981" h="13897" extrusionOk="0">
                  <a:moveTo>
                    <a:pt x="466" y="0"/>
                  </a:moveTo>
                  <a:cubicBezTo>
                    <a:pt x="187" y="0"/>
                    <a:pt x="1" y="217"/>
                    <a:pt x="32" y="465"/>
                  </a:cubicBezTo>
                  <a:lnTo>
                    <a:pt x="1397" y="12780"/>
                  </a:lnTo>
                  <a:cubicBezTo>
                    <a:pt x="1459" y="13431"/>
                    <a:pt x="2017" y="13897"/>
                    <a:pt x="2637" y="13897"/>
                  </a:cubicBezTo>
                  <a:lnTo>
                    <a:pt x="6980" y="13897"/>
                  </a:lnTo>
                  <a:cubicBezTo>
                    <a:pt x="1955" y="10640"/>
                    <a:pt x="2824" y="1489"/>
                    <a:pt x="3010" y="0"/>
                  </a:cubicBezTo>
                  <a:close/>
                </a:path>
              </a:pathLst>
            </a:custGeom>
            <a:solidFill>
              <a:srgbClr val="FFE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44" name="Google Shape;613;p37">
              <a:extLst>
                <a:ext uri="{FF2B5EF4-FFF2-40B4-BE49-F238E27FC236}">
                  <a16:creationId xmlns:a16="http://schemas.microsoft.com/office/drawing/2014/main" id="{111B8479-1398-98C9-7D9E-C2966B2A9A29}"/>
                </a:ext>
              </a:extLst>
            </p:cNvPr>
            <p:cNvSpPr/>
            <p:nvPr/>
          </p:nvSpPr>
          <p:spPr>
            <a:xfrm>
              <a:off x="8121811" y="3420460"/>
              <a:ext cx="209966" cy="286420"/>
            </a:xfrm>
            <a:custGeom>
              <a:avLst/>
              <a:gdLst/>
              <a:ahLst/>
              <a:cxnLst/>
              <a:rect l="l" t="t" r="r" b="b"/>
              <a:pathLst>
                <a:path w="7783" h="10617" extrusionOk="0">
                  <a:moveTo>
                    <a:pt x="5935" y="1"/>
                  </a:moveTo>
                  <a:cubicBezTo>
                    <a:pt x="5276" y="1"/>
                    <a:pt x="4617" y="94"/>
                    <a:pt x="3967" y="288"/>
                  </a:cubicBezTo>
                  <a:cubicBezTo>
                    <a:pt x="3276" y="460"/>
                    <a:pt x="2565" y="555"/>
                    <a:pt x="1850" y="555"/>
                  </a:cubicBezTo>
                  <a:cubicBezTo>
                    <a:pt x="1667" y="555"/>
                    <a:pt x="1483" y="548"/>
                    <a:pt x="1300" y="536"/>
                  </a:cubicBezTo>
                  <a:cubicBezTo>
                    <a:pt x="1051" y="536"/>
                    <a:pt x="772" y="474"/>
                    <a:pt x="524" y="443"/>
                  </a:cubicBezTo>
                  <a:cubicBezTo>
                    <a:pt x="492" y="435"/>
                    <a:pt x="460" y="432"/>
                    <a:pt x="428" y="432"/>
                  </a:cubicBezTo>
                  <a:cubicBezTo>
                    <a:pt x="191" y="432"/>
                    <a:pt x="0" y="630"/>
                    <a:pt x="28" y="877"/>
                  </a:cubicBezTo>
                  <a:lnTo>
                    <a:pt x="927" y="9810"/>
                  </a:lnTo>
                  <a:cubicBezTo>
                    <a:pt x="989" y="10245"/>
                    <a:pt x="1362" y="10586"/>
                    <a:pt x="1827" y="10617"/>
                  </a:cubicBezTo>
                  <a:lnTo>
                    <a:pt x="5890" y="10617"/>
                  </a:lnTo>
                  <a:cubicBezTo>
                    <a:pt x="6325" y="10617"/>
                    <a:pt x="6728" y="10276"/>
                    <a:pt x="6790" y="9841"/>
                  </a:cubicBezTo>
                  <a:lnTo>
                    <a:pt x="7752" y="598"/>
                  </a:lnTo>
                  <a:cubicBezTo>
                    <a:pt x="7783" y="412"/>
                    <a:pt x="7628" y="226"/>
                    <a:pt x="7441" y="163"/>
                  </a:cubicBezTo>
                  <a:cubicBezTo>
                    <a:pt x="6943" y="56"/>
                    <a:pt x="6439" y="1"/>
                    <a:pt x="5935" y="1"/>
                  </a:cubicBezTo>
                  <a:close/>
                </a:path>
              </a:pathLst>
            </a:custGeom>
            <a:solidFill>
              <a:srgbClr val="AAC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45" name="Google Shape;614;p37">
              <a:extLst>
                <a:ext uri="{FF2B5EF4-FFF2-40B4-BE49-F238E27FC236}">
                  <a16:creationId xmlns:a16="http://schemas.microsoft.com/office/drawing/2014/main" id="{E3B7ADD7-F528-8DA9-CB03-3B8B815392F1}"/>
                </a:ext>
              </a:extLst>
            </p:cNvPr>
            <p:cNvSpPr/>
            <p:nvPr/>
          </p:nvSpPr>
          <p:spPr>
            <a:xfrm>
              <a:off x="8121811" y="3432114"/>
              <a:ext cx="107883" cy="274766"/>
            </a:xfrm>
            <a:custGeom>
              <a:avLst/>
              <a:gdLst/>
              <a:ahLst/>
              <a:cxnLst/>
              <a:rect l="l" t="t" r="r" b="b"/>
              <a:pathLst>
                <a:path w="3999" h="10185" extrusionOk="0">
                  <a:moveTo>
                    <a:pt x="428" y="0"/>
                  </a:moveTo>
                  <a:cubicBezTo>
                    <a:pt x="191" y="0"/>
                    <a:pt x="0" y="198"/>
                    <a:pt x="28" y="445"/>
                  </a:cubicBezTo>
                  <a:lnTo>
                    <a:pt x="927" y="9378"/>
                  </a:lnTo>
                  <a:cubicBezTo>
                    <a:pt x="989" y="9813"/>
                    <a:pt x="1362" y="10154"/>
                    <a:pt x="1827" y="10185"/>
                  </a:cubicBezTo>
                  <a:lnTo>
                    <a:pt x="3998" y="10185"/>
                  </a:lnTo>
                  <a:cubicBezTo>
                    <a:pt x="1641" y="7424"/>
                    <a:pt x="1238" y="2989"/>
                    <a:pt x="1300" y="104"/>
                  </a:cubicBezTo>
                  <a:cubicBezTo>
                    <a:pt x="1051" y="104"/>
                    <a:pt x="772" y="42"/>
                    <a:pt x="524" y="11"/>
                  </a:cubicBezTo>
                  <a:cubicBezTo>
                    <a:pt x="492" y="3"/>
                    <a:pt x="460" y="0"/>
                    <a:pt x="428" y="0"/>
                  </a:cubicBez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46" name="Google Shape;615;p37">
              <a:extLst>
                <a:ext uri="{FF2B5EF4-FFF2-40B4-BE49-F238E27FC236}">
                  <a16:creationId xmlns:a16="http://schemas.microsoft.com/office/drawing/2014/main" id="{E1C21889-39EE-303F-6FD1-52819EC14C3E}"/>
                </a:ext>
              </a:extLst>
            </p:cNvPr>
            <p:cNvSpPr/>
            <p:nvPr/>
          </p:nvSpPr>
          <p:spPr>
            <a:xfrm>
              <a:off x="8163545" y="3541373"/>
              <a:ext cx="56950" cy="54845"/>
            </a:xfrm>
            <a:custGeom>
              <a:avLst/>
              <a:gdLst/>
              <a:ahLst/>
              <a:cxnLst/>
              <a:rect l="l" t="t" r="r" b="b"/>
              <a:pathLst>
                <a:path w="2111" h="2033" extrusionOk="0">
                  <a:moveTo>
                    <a:pt x="1052" y="1"/>
                  </a:moveTo>
                  <a:cubicBezTo>
                    <a:pt x="947" y="1"/>
                    <a:pt x="838" y="40"/>
                    <a:pt x="745" y="117"/>
                  </a:cubicBezTo>
                  <a:lnTo>
                    <a:pt x="156" y="738"/>
                  </a:lnTo>
                  <a:cubicBezTo>
                    <a:pt x="1" y="893"/>
                    <a:pt x="1" y="1141"/>
                    <a:pt x="156" y="1327"/>
                  </a:cubicBezTo>
                  <a:lnTo>
                    <a:pt x="745" y="1916"/>
                  </a:lnTo>
                  <a:cubicBezTo>
                    <a:pt x="838" y="1994"/>
                    <a:pt x="947" y="2033"/>
                    <a:pt x="1052" y="2033"/>
                  </a:cubicBezTo>
                  <a:cubicBezTo>
                    <a:pt x="1156" y="2033"/>
                    <a:pt x="1257" y="1994"/>
                    <a:pt x="1335" y="1916"/>
                  </a:cubicBezTo>
                  <a:lnTo>
                    <a:pt x="1955" y="1327"/>
                  </a:lnTo>
                  <a:cubicBezTo>
                    <a:pt x="2110" y="1141"/>
                    <a:pt x="2110" y="893"/>
                    <a:pt x="1955" y="738"/>
                  </a:cubicBezTo>
                  <a:lnTo>
                    <a:pt x="1335" y="117"/>
                  </a:lnTo>
                  <a:cubicBezTo>
                    <a:pt x="1257" y="40"/>
                    <a:pt x="1156" y="1"/>
                    <a:pt x="1052" y="1"/>
                  </a:cubicBezTo>
                  <a:close/>
                </a:path>
              </a:pathLst>
            </a:custGeom>
            <a:solidFill>
              <a:srgbClr val="699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47" name="Google Shape;616;p37">
              <a:extLst>
                <a:ext uri="{FF2B5EF4-FFF2-40B4-BE49-F238E27FC236}">
                  <a16:creationId xmlns:a16="http://schemas.microsoft.com/office/drawing/2014/main" id="{A48D76A9-6567-CCEE-E2E7-9748762CBF6B}"/>
                </a:ext>
              </a:extLst>
            </p:cNvPr>
            <p:cNvSpPr/>
            <p:nvPr/>
          </p:nvSpPr>
          <p:spPr>
            <a:xfrm>
              <a:off x="8199533" y="3619203"/>
              <a:ext cx="57759" cy="55682"/>
            </a:xfrm>
            <a:custGeom>
              <a:avLst/>
              <a:gdLst/>
              <a:ahLst/>
              <a:cxnLst/>
              <a:rect l="l" t="t" r="r" b="b"/>
              <a:pathLst>
                <a:path w="2141" h="2064" extrusionOk="0">
                  <a:moveTo>
                    <a:pt x="1086" y="1"/>
                  </a:moveTo>
                  <a:cubicBezTo>
                    <a:pt x="985" y="1"/>
                    <a:pt x="885" y="39"/>
                    <a:pt x="807" y="117"/>
                  </a:cubicBezTo>
                  <a:lnTo>
                    <a:pt x="187" y="768"/>
                  </a:lnTo>
                  <a:cubicBezTo>
                    <a:pt x="1" y="923"/>
                    <a:pt x="1" y="1172"/>
                    <a:pt x="187" y="1327"/>
                  </a:cubicBezTo>
                  <a:lnTo>
                    <a:pt x="776" y="1947"/>
                  </a:lnTo>
                  <a:cubicBezTo>
                    <a:pt x="854" y="2025"/>
                    <a:pt x="954" y="2063"/>
                    <a:pt x="1059" y="2063"/>
                  </a:cubicBezTo>
                  <a:cubicBezTo>
                    <a:pt x="1164" y="2063"/>
                    <a:pt x="1272" y="2025"/>
                    <a:pt x="1365" y="1947"/>
                  </a:cubicBezTo>
                  <a:lnTo>
                    <a:pt x="1986" y="1327"/>
                  </a:lnTo>
                  <a:cubicBezTo>
                    <a:pt x="2141" y="1172"/>
                    <a:pt x="2141" y="923"/>
                    <a:pt x="1986" y="768"/>
                  </a:cubicBezTo>
                  <a:lnTo>
                    <a:pt x="1365" y="117"/>
                  </a:lnTo>
                  <a:cubicBezTo>
                    <a:pt x="1288" y="39"/>
                    <a:pt x="1187" y="1"/>
                    <a:pt x="1086" y="1"/>
                  </a:cubicBez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48" name="Google Shape;617;p37">
              <a:extLst>
                <a:ext uri="{FF2B5EF4-FFF2-40B4-BE49-F238E27FC236}">
                  <a16:creationId xmlns:a16="http://schemas.microsoft.com/office/drawing/2014/main" id="{8EB6ABD3-BF84-D855-BF62-81DA7A059B9A}"/>
                </a:ext>
              </a:extLst>
            </p:cNvPr>
            <p:cNvSpPr/>
            <p:nvPr/>
          </p:nvSpPr>
          <p:spPr>
            <a:xfrm>
              <a:off x="8240539" y="3576309"/>
              <a:ext cx="45214" cy="46051"/>
            </a:xfrm>
            <a:custGeom>
              <a:avLst/>
              <a:gdLst/>
              <a:ahLst/>
              <a:cxnLst/>
              <a:rect l="l" t="t" r="r" b="b"/>
              <a:pathLst>
                <a:path w="1676" h="1707" extrusionOk="0">
                  <a:moveTo>
                    <a:pt x="404" y="1"/>
                  </a:moveTo>
                  <a:cubicBezTo>
                    <a:pt x="156" y="1"/>
                    <a:pt x="1" y="187"/>
                    <a:pt x="1" y="404"/>
                  </a:cubicBezTo>
                  <a:lnTo>
                    <a:pt x="1" y="1304"/>
                  </a:lnTo>
                  <a:cubicBezTo>
                    <a:pt x="1" y="1521"/>
                    <a:pt x="156" y="1707"/>
                    <a:pt x="404" y="1707"/>
                  </a:cubicBezTo>
                  <a:lnTo>
                    <a:pt x="1272" y="1707"/>
                  </a:lnTo>
                  <a:cubicBezTo>
                    <a:pt x="1520" y="1707"/>
                    <a:pt x="1676" y="1521"/>
                    <a:pt x="1676" y="1304"/>
                  </a:cubicBezTo>
                  <a:lnTo>
                    <a:pt x="1676" y="404"/>
                  </a:lnTo>
                  <a:cubicBezTo>
                    <a:pt x="1676" y="187"/>
                    <a:pt x="1520" y="1"/>
                    <a:pt x="1272" y="1"/>
                  </a:cubicBez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49" name="Google Shape;618;p37">
              <a:extLst>
                <a:ext uri="{FF2B5EF4-FFF2-40B4-BE49-F238E27FC236}">
                  <a16:creationId xmlns:a16="http://schemas.microsoft.com/office/drawing/2014/main" id="{D0A840B2-B2E5-EC37-BDE7-4BC7F9F06771}"/>
                </a:ext>
              </a:extLst>
            </p:cNvPr>
            <p:cNvSpPr/>
            <p:nvPr/>
          </p:nvSpPr>
          <p:spPr>
            <a:xfrm>
              <a:off x="8263983" y="3481537"/>
              <a:ext cx="41033" cy="35880"/>
            </a:xfrm>
            <a:custGeom>
              <a:avLst/>
              <a:gdLst/>
              <a:ahLst/>
              <a:cxnLst/>
              <a:rect l="l" t="t" r="r" b="b"/>
              <a:pathLst>
                <a:path w="1521" h="1330" extrusionOk="0">
                  <a:moveTo>
                    <a:pt x="734" y="1"/>
                  </a:moveTo>
                  <a:cubicBezTo>
                    <a:pt x="373" y="1"/>
                    <a:pt x="57" y="292"/>
                    <a:pt x="0" y="660"/>
                  </a:cubicBezTo>
                  <a:cubicBezTo>
                    <a:pt x="0" y="1058"/>
                    <a:pt x="331" y="1330"/>
                    <a:pt x="678" y="1330"/>
                  </a:cubicBezTo>
                  <a:cubicBezTo>
                    <a:pt x="818" y="1330"/>
                    <a:pt x="961" y="1286"/>
                    <a:pt x="1086" y="1188"/>
                  </a:cubicBezTo>
                  <a:cubicBezTo>
                    <a:pt x="1520" y="815"/>
                    <a:pt x="1365" y="133"/>
                    <a:pt x="838" y="9"/>
                  </a:cubicBezTo>
                  <a:cubicBezTo>
                    <a:pt x="803" y="3"/>
                    <a:pt x="768" y="1"/>
                    <a:pt x="7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50" name="Google Shape;619;p37">
              <a:extLst>
                <a:ext uri="{FF2B5EF4-FFF2-40B4-BE49-F238E27FC236}">
                  <a16:creationId xmlns:a16="http://schemas.microsoft.com/office/drawing/2014/main" id="{65D79EF2-5A47-8C61-F3C6-199E8D5B0E13}"/>
                </a:ext>
              </a:extLst>
            </p:cNvPr>
            <p:cNvSpPr/>
            <p:nvPr/>
          </p:nvSpPr>
          <p:spPr>
            <a:xfrm>
              <a:off x="8144310" y="3481537"/>
              <a:ext cx="41033" cy="35880"/>
            </a:xfrm>
            <a:custGeom>
              <a:avLst/>
              <a:gdLst/>
              <a:ahLst/>
              <a:cxnLst/>
              <a:rect l="l" t="t" r="r" b="b"/>
              <a:pathLst>
                <a:path w="1521" h="1330" extrusionOk="0">
                  <a:moveTo>
                    <a:pt x="704" y="1"/>
                  </a:moveTo>
                  <a:cubicBezTo>
                    <a:pt x="342" y="1"/>
                    <a:pt x="29" y="292"/>
                    <a:pt x="0" y="660"/>
                  </a:cubicBezTo>
                  <a:cubicBezTo>
                    <a:pt x="0" y="1058"/>
                    <a:pt x="315" y="1330"/>
                    <a:pt x="665" y="1330"/>
                  </a:cubicBezTo>
                  <a:cubicBezTo>
                    <a:pt x="806" y="1330"/>
                    <a:pt x="952" y="1286"/>
                    <a:pt x="1086" y="1188"/>
                  </a:cubicBezTo>
                  <a:cubicBezTo>
                    <a:pt x="1520" y="815"/>
                    <a:pt x="1365" y="133"/>
                    <a:pt x="807" y="9"/>
                  </a:cubicBezTo>
                  <a:cubicBezTo>
                    <a:pt x="772" y="3"/>
                    <a:pt x="738" y="1"/>
                    <a:pt x="7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51" name="Google Shape;620;p37">
              <a:extLst>
                <a:ext uri="{FF2B5EF4-FFF2-40B4-BE49-F238E27FC236}">
                  <a16:creationId xmlns:a16="http://schemas.microsoft.com/office/drawing/2014/main" id="{1668B1D9-4C9D-EBD9-B29B-3B7827D24C4E}"/>
                </a:ext>
              </a:extLst>
            </p:cNvPr>
            <p:cNvSpPr/>
            <p:nvPr/>
          </p:nvSpPr>
          <p:spPr>
            <a:xfrm>
              <a:off x="8173608" y="3468210"/>
              <a:ext cx="10899" cy="19424"/>
            </a:xfrm>
            <a:custGeom>
              <a:avLst/>
              <a:gdLst/>
              <a:ahLst/>
              <a:cxnLst/>
              <a:rect l="l" t="t" r="r" b="b"/>
              <a:pathLst>
                <a:path w="404" h="720" extrusionOk="0">
                  <a:moveTo>
                    <a:pt x="233" y="0"/>
                  </a:moveTo>
                  <a:cubicBezTo>
                    <a:pt x="218" y="0"/>
                    <a:pt x="202" y="2"/>
                    <a:pt x="186" y="6"/>
                  </a:cubicBezTo>
                  <a:cubicBezTo>
                    <a:pt x="62" y="6"/>
                    <a:pt x="0" y="100"/>
                    <a:pt x="0" y="193"/>
                  </a:cubicBezTo>
                  <a:lnTo>
                    <a:pt x="0" y="534"/>
                  </a:lnTo>
                  <a:cubicBezTo>
                    <a:pt x="0" y="627"/>
                    <a:pt x="93" y="720"/>
                    <a:pt x="186" y="720"/>
                  </a:cubicBezTo>
                  <a:cubicBezTo>
                    <a:pt x="310" y="720"/>
                    <a:pt x="403" y="627"/>
                    <a:pt x="403" y="534"/>
                  </a:cubicBezTo>
                  <a:lnTo>
                    <a:pt x="403" y="193"/>
                  </a:lnTo>
                  <a:cubicBezTo>
                    <a:pt x="403" y="85"/>
                    <a:pt x="333" y="0"/>
                    <a:pt x="233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52" name="Google Shape;621;p37">
              <a:extLst>
                <a:ext uri="{FF2B5EF4-FFF2-40B4-BE49-F238E27FC236}">
                  <a16:creationId xmlns:a16="http://schemas.microsoft.com/office/drawing/2014/main" id="{B816BBA9-385F-8C9F-944C-EC9A0A869551}"/>
                </a:ext>
              </a:extLst>
            </p:cNvPr>
            <p:cNvSpPr/>
            <p:nvPr/>
          </p:nvSpPr>
          <p:spPr>
            <a:xfrm>
              <a:off x="8268164" y="3468210"/>
              <a:ext cx="10899" cy="19424"/>
            </a:xfrm>
            <a:custGeom>
              <a:avLst/>
              <a:gdLst/>
              <a:ahLst/>
              <a:cxnLst/>
              <a:rect l="l" t="t" r="r" b="b"/>
              <a:pathLst>
                <a:path w="404" h="720" extrusionOk="0">
                  <a:moveTo>
                    <a:pt x="233" y="0"/>
                  </a:moveTo>
                  <a:cubicBezTo>
                    <a:pt x="218" y="0"/>
                    <a:pt x="203" y="2"/>
                    <a:pt x="186" y="6"/>
                  </a:cubicBezTo>
                  <a:cubicBezTo>
                    <a:pt x="93" y="6"/>
                    <a:pt x="0" y="100"/>
                    <a:pt x="0" y="193"/>
                  </a:cubicBezTo>
                  <a:lnTo>
                    <a:pt x="0" y="534"/>
                  </a:lnTo>
                  <a:cubicBezTo>
                    <a:pt x="0" y="627"/>
                    <a:pt x="93" y="720"/>
                    <a:pt x="217" y="720"/>
                  </a:cubicBezTo>
                  <a:cubicBezTo>
                    <a:pt x="310" y="720"/>
                    <a:pt x="403" y="627"/>
                    <a:pt x="403" y="534"/>
                  </a:cubicBezTo>
                  <a:lnTo>
                    <a:pt x="403" y="193"/>
                  </a:lnTo>
                  <a:cubicBezTo>
                    <a:pt x="403" y="85"/>
                    <a:pt x="333" y="0"/>
                    <a:pt x="233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53" name="Google Shape;622;p37">
              <a:extLst>
                <a:ext uri="{FF2B5EF4-FFF2-40B4-BE49-F238E27FC236}">
                  <a16:creationId xmlns:a16="http://schemas.microsoft.com/office/drawing/2014/main" id="{8BC62216-94AC-EA51-C78A-07C24618B003}"/>
                </a:ext>
              </a:extLst>
            </p:cNvPr>
            <p:cNvSpPr/>
            <p:nvPr/>
          </p:nvSpPr>
          <p:spPr>
            <a:xfrm>
              <a:off x="8207896" y="3476330"/>
              <a:ext cx="36851" cy="17185"/>
            </a:xfrm>
            <a:custGeom>
              <a:avLst/>
              <a:gdLst/>
              <a:ahLst/>
              <a:cxnLst/>
              <a:rect l="l" t="t" r="r" b="b"/>
              <a:pathLst>
                <a:path w="1366" h="637" extrusionOk="0">
                  <a:moveTo>
                    <a:pt x="222" y="0"/>
                  </a:moveTo>
                  <a:cubicBezTo>
                    <a:pt x="171" y="0"/>
                    <a:pt x="125" y="16"/>
                    <a:pt x="94" y="47"/>
                  </a:cubicBezTo>
                  <a:cubicBezTo>
                    <a:pt x="1" y="140"/>
                    <a:pt x="1" y="264"/>
                    <a:pt x="63" y="357"/>
                  </a:cubicBezTo>
                  <a:cubicBezTo>
                    <a:pt x="218" y="512"/>
                    <a:pt x="435" y="636"/>
                    <a:pt x="683" y="636"/>
                  </a:cubicBezTo>
                  <a:cubicBezTo>
                    <a:pt x="900" y="636"/>
                    <a:pt x="1149" y="512"/>
                    <a:pt x="1304" y="357"/>
                  </a:cubicBezTo>
                  <a:cubicBezTo>
                    <a:pt x="1366" y="264"/>
                    <a:pt x="1366" y="140"/>
                    <a:pt x="1273" y="47"/>
                  </a:cubicBezTo>
                  <a:cubicBezTo>
                    <a:pt x="1242" y="16"/>
                    <a:pt x="1187" y="0"/>
                    <a:pt x="1133" y="0"/>
                  </a:cubicBezTo>
                  <a:cubicBezTo>
                    <a:pt x="1079" y="0"/>
                    <a:pt x="1024" y="16"/>
                    <a:pt x="993" y="47"/>
                  </a:cubicBezTo>
                  <a:cubicBezTo>
                    <a:pt x="900" y="140"/>
                    <a:pt x="807" y="202"/>
                    <a:pt x="683" y="202"/>
                  </a:cubicBezTo>
                  <a:cubicBezTo>
                    <a:pt x="559" y="202"/>
                    <a:pt x="435" y="140"/>
                    <a:pt x="373" y="47"/>
                  </a:cubicBezTo>
                  <a:cubicBezTo>
                    <a:pt x="327" y="16"/>
                    <a:pt x="272" y="0"/>
                    <a:pt x="222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graphicFrame>
        <p:nvGraphicFramePr>
          <p:cNvPr id="154" name="Google Shape;555;p37">
            <a:extLst>
              <a:ext uri="{FF2B5EF4-FFF2-40B4-BE49-F238E27FC236}">
                <a16:creationId xmlns:a16="http://schemas.microsoft.com/office/drawing/2014/main" id="{F2BD1213-1E77-4E69-2667-9C3253253B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2301795"/>
              </p:ext>
            </p:extLst>
          </p:nvPr>
        </p:nvGraphicFramePr>
        <p:xfrm>
          <a:off x="476732" y="811719"/>
          <a:ext cx="2021822" cy="2611192"/>
        </p:xfrm>
        <a:graphic>
          <a:graphicData uri="http://schemas.openxmlformats.org/drawingml/2006/table">
            <a:tbl>
              <a:tblPr>
                <a:noFill/>
                <a:tableStyleId>{84F0ED19-9A29-41D5-AE2D-17019CFB6FF5}</a:tableStyleId>
              </a:tblPr>
              <a:tblGrid>
                <a:gridCol w="2021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20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Low water demands</a:t>
                      </a:r>
                      <a:endParaRPr sz="1100">
                        <a:solidFill>
                          <a:schemeClr val="lt2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6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lt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Low population projection</a:t>
                      </a:r>
                      <a:endParaRPr sz="1050">
                        <a:solidFill>
                          <a:schemeClr val="lt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7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lt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High rainfall</a:t>
                      </a:r>
                      <a:endParaRPr sz="1050">
                        <a:solidFill>
                          <a:schemeClr val="lt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7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lt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High Conservation Effort</a:t>
                      </a:r>
                      <a:endParaRPr sz="1050">
                        <a:solidFill>
                          <a:schemeClr val="lt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6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lt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High water price hike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050">
                        <a:solidFill>
                          <a:schemeClr val="lt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050">
                        <a:solidFill>
                          <a:schemeClr val="lt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lt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Agreement ends in 2061</a:t>
                      </a:r>
                      <a:endParaRPr sz="1050">
                        <a:solidFill>
                          <a:schemeClr val="lt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55" name="Google Shape;1189;p45">
            <a:extLst>
              <a:ext uri="{FF2B5EF4-FFF2-40B4-BE49-F238E27FC236}">
                <a16:creationId xmlns:a16="http://schemas.microsoft.com/office/drawing/2014/main" id="{BE3083BE-C204-902C-2E33-30F18A1B93CB}"/>
              </a:ext>
            </a:extLst>
          </p:cNvPr>
          <p:cNvGrpSpPr/>
          <p:nvPr/>
        </p:nvGrpSpPr>
        <p:grpSpPr>
          <a:xfrm>
            <a:off x="139913" y="3023456"/>
            <a:ext cx="341620" cy="340251"/>
            <a:chOff x="3976934" y="3376271"/>
            <a:chExt cx="375742" cy="353135"/>
          </a:xfrm>
        </p:grpSpPr>
        <p:sp>
          <p:nvSpPr>
            <p:cNvPr id="156" name="Google Shape;1190;p45">
              <a:extLst>
                <a:ext uri="{FF2B5EF4-FFF2-40B4-BE49-F238E27FC236}">
                  <a16:creationId xmlns:a16="http://schemas.microsoft.com/office/drawing/2014/main" id="{2B7CE310-8E3B-3B91-DE5A-6620FDCBF44E}"/>
                </a:ext>
              </a:extLst>
            </p:cNvPr>
            <p:cNvSpPr/>
            <p:nvPr/>
          </p:nvSpPr>
          <p:spPr>
            <a:xfrm>
              <a:off x="4035502" y="3507705"/>
              <a:ext cx="317174" cy="185012"/>
            </a:xfrm>
            <a:custGeom>
              <a:avLst/>
              <a:gdLst/>
              <a:ahLst/>
              <a:cxnLst/>
              <a:rect l="l" t="t" r="r" b="b"/>
              <a:pathLst>
                <a:path w="11757" h="6858" extrusionOk="0">
                  <a:moveTo>
                    <a:pt x="1582" y="0"/>
                  </a:moveTo>
                  <a:lnTo>
                    <a:pt x="62" y="155"/>
                  </a:lnTo>
                  <a:lnTo>
                    <a:pt x="31" y="311"/>
                  </a:lnTo>
                  <a:cubicBezTo>
                    <a:pt x="0" y="621"/>
                    <a:pt x="187" y="838"/>
                    <a:pt x="187" y="1179"/>
                  </a:cubicBezTo>
                  <a:cubicBezTo>
                    <a:pt x="187" y="4653"/>
                    <a:pt x="3754" y="6856"/>
                    <a:pt x="7290" y="6856"/>
                  </a:cubicBezTo>
                  <a:cubicBezTo>
                    <a:pt x="7518" y="6856"/>
                    <a:pt x="7745" y="6858"/>
                    <a:pt x="7968" y="6858"/>
                  </a:cubicBezTo>
                  <a:cubicBezTo>
                    <a:pt x="9233" y="6858"/>
                    <a:pt x="10389" y="6790"/>
                    <a:pt x="11074" y="5894"/>
                  </a:cubicBezTo>
                  <a:cubicBezTo>
                    <a:pt x="11509" y="5336"/>
                    <a:pt x="11726" y="4684"/>
                    <a:pt x="11757" y="4002"/>
                  </a:cubicBezTo>
                  <a:lnTo>
                    <a:pt x="11757" y="3971"/>
                  </a:lnTo>
                  <a:cubicBezTo>
                    <a:pt x="11757" y="1986"/>
                    <a:pt x="9772" y="373"/>
                    <a:pt x="7290" y="373"/>
                  </a:cubicBezTo>
                  <a:cubicBezTo>
                    <a:pt x="7224" y="370"/>
                    <a:pt x="7157" y="369"/>
                    <a:pt x="7091" y="369"/>
                  </a:cubicBezTo>
                  <a:cubicBezTo>
                    <a:pt x="6227" y="369"/>
                    <a:pt x="5367" y="557"/>
                    <a:pt x="4560" y="931"/>
                  </a:cubicBezTo>
                  <a:cubicBezTo>
                    <a:pt x="4140" y="1165"/>
                    <a:pt x="3750" y="1271"/>
                    <a:pt x="3393" y="1271"/>
                  </a:cubicBezTo>
                  <a:cubicBezTo>
                    <a:pt x="2801" y="1271"/>
                    <a:pt x="2299" y="980"/>
                    <a:pt x="1893" y="497"/>
                  </a:cubicBezTo>
                  <a:cubicBezTo>
                    <a:pt x="1769" y="342"/>
                    <a:pt x="1644" y="187"/>
                    <a:pt x="1582" y="0"/>
                  </a:cubicBez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191;p45">
              <a:extLst>
                <a:ext uri="{FF2B5EF4-FFF2-40B4-BE49-F238E27FC236}">
                  <a16:creationId xmlns:a16="http://schemas.microsoft.com/office/drawing/2014/main" id="{81990510-F8F3-C648-4996-722AC68FE59A}"/>
                </a:ext>
              </a:extLst>
            </p:cNvPr>
            <p:cNvSpPr/>
            <p:nvPr/>
          </p:nvSpPr>
          <p:spPr>
            <a:xfrm>
              <a:off x="4034666" y="3508541"/>
              <a:ext cx="299612" cy="203410"/>
            </a:xfrm>
            <a:custGeom>
              <a:avLst/>
              <a:gdLst/>
              <a:ahLst/>
              <a:cxnLst/>
              <a:rect l="l" t="t" r="r" b="b"/>
              <a:pathLst>
                <a:path w="11106" h="7540" extrusionOk="0">
                  <a:moveTo>
                    <a:pt x="1924" y="466"/>
                  </a:moveTo>
                  <a:cubicBezTo>
                    <a:pt x="1917" y="467"/>
                    <a:pt x="1910" y="469"/>
                    <a:pt x="1904" y="471"/>
                  </a:cubicBezTo>
                  <a:lnTo>
                    <a:pt x="1904" y="471"/>
                  </a:lnTo>
                  <a:cubicBezTo>
                    <a:pt x="1910" y="480"/>
                    <a:pt x="1917" y="488"/>
                    <a:pt x="1924" y="497"/>
                  </a:cubicBezTo>
                  <a:lnTo>
                    <a:pt x="1924" y="466"/>
                  </a:lnTo>
                  <a:close/>
                  <a:moveTo>
                    <a:pt x="1613" y="0"/>
                  </a:moveTo>
                  <a:lnTo>
                    <a:pt x="93" y="156"/>
                  </a:lnTo>
                  <a:cubicBezTo>
                    <a:pt x="31" y="497"/>
                    <a:pt x="0" y="869"/>
                    <a:pt x="0" y="1210"/>
                  </a:cubicBezTo>
                  <a:cubicBezTo>
                    <a:pt x="0" y="4715"/>
                    <a:pt x="3413" y="7538"/>
                    <a:pt x="6949" y="7538"/>
                  </a:cubicBezTo>
                  <a:lnTo>
                    <a:pt x="7352" y="7538"/>
                  </a:lnTo>
                  <a:cubicBezTo>
                    <a:pt x="7387" y="7539"/>
                    <a:pt x="7422" y="7539"/>
                    <a:pt x="7456" y="7539"/>
                  </a:cubicBezTo>
                  <a:cubicBezTo>
                    <a:pt x="8875" y="7539"/>
                    <a:pt x="10197" y="6923"/>
                    <a:pt x="11105" y="5863"/>
                  </a:cubicBezTo>
                  <a:lnTo>
                    <a:pt x="11105" y="5863"/>
                  </a:lnTo>
                  <a:cubicBezTo>
                    <a:pt x="10770" y="5878"/>
                    <a:pt x="10447" y="5886"/>
                    <a:pt x="10134" y="5886"/>
                  </a:cubicBezTo>
                  <a:cubicBezTo>
                    <a:pt x="4165" y="5886"/>
                    <a:pt x="2197" y="3171"/>
                    <a:pt x="1489" y="1520"/>
                  </a:cubicBezTo>
                  <a:cubicBezTo>
                    <a:pt x="1245" y="1123"/>
                    <a:pt x="1452" y="605"/>
                    <a:pt x="1904" y="471"/>
                  </a:cubicBezTo>
                  <a:lnTo>
                    <a:pt x="1904" y="471"/>
                  </a:lnTo>
                  <a:cubicBezTo>
                    <a:pt x="1789" y="322"/>
                    <a:pt x="1701" y="147"/>
                    <a:pt x="1613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192;p45">
              <a:extLst>
                <a:ext uri="{FF2B5EF4-FFF2-40B4-BE49-F238E27FC236}">
                  <a16:creationId xmlns:a16="http://schemas.microsoft.com/office/drawing/2014/main" id="{DD1C3C73-BDE6-49A6-AC6E-EF899B7883B3}"/>
                </a:ext>
              </a:extLst>
            </p:cNvPr>
            <p:cNvSpPr/>
            <p:nvPr/>
          </p:nvSpPr>
          <p:spPr>
            <a:xfrm>
              <a:off x="4068145" y="3641136"/>
              <a:ext cx="102946" cy="88270"/>
            </a:xfrm>
            <a:custGeom>
              <a:avLst/>
              <a:gdLst/>
              <a:ahLst/>
              <a:cxnLst/>
              <a:rect l="l" t="t" r="r" b="b"/>
              <a:pathLst>
                <a:path w="3816" h="3272" extrusionOk="0">
                  <a:moveTo>
                    <a:pt x="2320" y="1"/>
                  </a:moveTo>
                  <a:cubicBezTo>
                    <a:pt x="1810" y="1"/>
                    <a:pt x="1233" y="242"/>
                    <a:pt x="776" y="700"/>
                  </a:cubicBezTo>
                  <a:cubicBezTo>
                    <a:pt x="0" y="1475"/>
                    <a:pt x="434" y="3150"/>
                    <a:pt x="434" y="3150"/>
                  </a:cubicBezTo>
                  <a:cubicBezTo>
                    <a:pt x="434" y="3150"/>
                    <a:pt x="902" y="3272"/>
                    <a:pt x="1457" y="3272"/>
                  </a:cubicBezTo>
                  <a:cubicBezTo>
                    <a:pt x="1953" y="3272"/>
                    <a:pt x="2519" y="3175"/>
                    <a:pt x="2885" y="2809"/>
                  </a:cubicBezTo>
                  <a:cubicBezTo>
                    <a:pt x="3660" y="2034"/>
                    <a:pt x="3816" y="948"/>
                    <a:pt x="3226" y="359"/>
                  </a:cubicBezTo>
                  <a:cubicBezTo>
                    <a:pt x="2997" y="117"/>
                    <a:pt x="2675" y="1"/>
                    <a:pt x="2320" y="1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193;p45">
              <a:extLst>
                <a:ext uri="{FF2B5EF4-FFF2-40B4-BE49-F238E27FC236}">
                  <a16:creationId xmlns:a16="http://schemas.microsoft.com/office/drawing/2014/main" id="{ECB577FB-01B2-578B-86A0-D6F9E5515519}"/>
                </a:ext>
              </a:extLst>
            </p:cNvPr>
            <p:cNvSpPr/>
            <p:nvPr/>
          </p:nvSpPr>
          <p:spPr>
            <a:xfrm>
              <a:off x="3976934" y="3399741"/>
              <a:ext cx="159842" cy="118350"/>
            </a:xfrm>
            <a:custGeom>
              <a:avLst/>
              <a:gdLst/>
              <a:ahLst/>
              <a:cxnLst/>
              <a:rect l="l" t="t" r="r" b="b"/>
              <a:pathLst>
                <a:path w="5925" h="4387" extrusionOk="0">
                  <a:moveTo>
                    <a:pt x="5459" y="1"/>
                  </a:moveTo>
                  <a:cubicBezTo>
                    <a:pt x="4064" y="1"/>
                    <a:pt x="2947" y="1149"/>
                    <a:pt x="2947" y="2544"/>
                  </a:cubicBezTo>
                  <a:cubicBezTo>
                    <a:pt x="2947" y="2389"/>
                    <a:pt x="2947" y="2265"/>
                    <a:pt x="2916" y="2141"/>
                  </a:cubicBezTo>
                  <a:cubicBezTo>
                    <a:pt x="2730" y="931"/>
                    <a:pt x="1675" y="32"/>
                    <a:pt x="434" y="32"/>
                  </a:cubicBezTo>
                  <a:cubicBezTo>
                    <a:pt x="186" y="32"/>
                    <a:pt x="0" y="218"/>
                    <a:pt x="0" y="435"/>
                  </a:cubicBezTo>
                  <a:lnTo>
                    <a:pt x="0" y="1676"/>
                  </a:lnTo>
                  <a:cubicBezTo>
                    <a:pt x="0" y="2482"/>
                    <a:pt x="403" y="3258"/>
                    <a:pt x="1055" y="3723"/>
                  </a:cubicBezTo>
                  <a:lnTo>
                    <a:pt x="1179" y="3816"/>
                  </a:lnTo>
                  <a:cubicBezTo>
                    <a:pt x="1695" y="4196"/>
                    <a:pt x="2329" y="4386"/>
                    <a:pt x="2957" y="4386"/>
                  </a:cubicBezTo>
                  <a:cubicBezTo>
                    <a:pt x="3047" y="4386"/>
                    <a:pt x="3137" y="4382"/>
                    <a:pt x="3226" y="4375"/>
                  </a:cubicBezTo>
                  <a:cubicBezTo>
                    <a:pt x="3784" y="4313"/>
                    <a:pt x="4312" y="4126"/>
                    <a:pt x="4746" y="3816"/>
                  </a:cubicBezTo>
                  <a:lnTo>
                    <a:pt x="4870" y="3723"/>
                  </a:lnTo>
                  <a:cubicBezTo>
                    <a:pt x="5522" y="3258"/>
                    <a:pt x="5925" y="2482"/>
                    <a:pt x="5925" y="1676"/>
                  </a:cubicBezTo>
                  <a:lnTo>
                    <a:pt x="5925" y="435"/>
                  </a:lnTo>
                  <a:lnTo>
                    <a:pt x="5894" y="435"/>
                  </a:lnTo>
                  <a:cubicBezTo>
                    <a:pt x="5894" y="187"/>
                    <a:pt x="5708" y="1"/>
                    <a:pt x="5459" y="1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194;p45">
              <a:extLst>
                <a:ext uri="{FF2B5EF4-FFF2-40B4-BE49-F238E27FC236}">
                  <a16:creationId xmlns:a16="http://schemas.microsoft.com/office/drawing/2014/main" id="{A549A961-601B-DA9A-783F-A03B490F67E8}"/>
                </a:ext>
              </a:extLst>
            </p:cNvPr>
            <p:cNvSpPr/>
            <p:nvPr/>
          </p:nvSpPr>
          <p:spPr>
            <a:xfrm>
              <a:off x="4104133" y="3517525"/>
              <a:ext cx="92911" cy="64692"/>
            </a:xfrm>
            <a:custGeom>
              <a:avLst/>
              <a:gdLst/>
              <a:ahLst/>
              <a:cxnLst/>
              <a:rect l="l" t="t" r="r" b="b"/>
              <a:pathLst>
                <a:path w="3444" h="2398" extrusionOk="0">
                  <a:moveTo>
                    <a:pt x="3216" y="1"/>
                  </a:moveTo>
                  <a:cubicBezTo>
                    <a:pt x="3198" y="1"/>
                    <a:pt x="3180" y="3"/>
                    <a:pt x="3164" y="9"/>
                  </a:cubicBezTo>
                  <a:lnTo>
                    <a:pt x="2823" y="102"/>
                  </a:lnTo>
                  <a:cubicBezTo>
                    <a:pt x="2202" y="257"/>
                    <a:pt x="1613" y="567"/>
                    <a:pt x="1086" y="970"/>
                  </a:cubicBezTo>
                  <a:cubicBezTo>
                    <a:pt x="682" y="1280"/>
                    <a:pt x="341" y="1653"/>
                    <a:pt x="62" y="2087"/>
                  </a:cubicBezTo>
                  <a:cubicBezTo>
                    <a:pt x="0" y="2180"/>
                    <a:pt x="31" y="2304"/>
                    <a:pt x="124" y="2366"/>
                  </a:cubicBezTo>
                  <a:cubicBezTo>
                    <a:pt x="155" y="2397"/>
                    <a:pt x="186" y="2397"/>
                    <a:pt x="248" y="2397"/>
                  </a:cubicBezTo>
                  <a:cubicBezTo>
                    <a:pt x="310" y="2397"/>
                    <a:pt x="372" y="2366"/>
                    <a:pt x="403" y="2304"/>
                  </a:cubicBezTo>
                  <a:cubicBezTo>
                    <a:pt x="651" y="1901"/>
                    <a:pt x="962" y="1560"/>
                    <a:pt x="1334" y="1280"/>
                  </a:cubicBezTo>
                  <a:cubicBezTo>
                    <a:pt x="1799" y="908"/>
                    <a:pt x="2358" y="660"/>
                    <a:pt x="2947" y="474"/>
                  </a:cubicBezTo>
                  <a:lnTo>
                    <a:pt x="3257" y="381"/>
                  </a:lnTo>
                  <a:cubicBezTo>
                    <a:pt x="3381" y="350"/>
                    <a:pt x="3443" y="257"/>
                    <a:pt x="3412" y="133"/>
                  </a:cubicBezTo>
                  <a:cubicBezTo>
                    <a:pt x="3387" y="56"/>
                    <a:pt x="3298" y="1"/>
                    <a:pt x="3216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195;p45">
              <a:extLst>
                <a:ext uri="{FF2B5EF4-FFF2-40B4-BE49-F238E27FC236}">
                  <a16:creationId xmlns:a16="http://schemas.microsoft.com/office/drawing/2014/main" id="{F486A78F-30BD-B89F-6142-AD91B3C88AA9}"/>
                </a:ext>
              </a:extLst>
            </p:cNvPr>
            <p:cNvSpPr/>
            <p:nvPr/>
          </p:nvSpPr>
          <p:spPr>
            <a:xfrm>
              <a:off x="4160192" y="3466079"/>
              <a:ext cx="82039" cy="81094"/>
            </a:xfrm>
            <a:custGeom>
              <a:avLst/>
              <a:gdLst/>
              <a:ahLst/>
              <a:cxnLst/>
              <a:rect l="l" t="t" r="r" b="b"/>
              <a:pathLst>
                <a:path w="3041" h="3006" extrusionOk="0">
                  <a:moveTo>
                    <a:pt x="1508" y="1"/>
                  </a:moveTo>
                  <a:cubicBezTo>
                    <a:pt x="1347" y="1"/>
                    <a:pt x="1184" y="28"/>
                    <a:pt x="1024" y="85"/>
                  </a:cubicBezTo>
                  <a:cubicBezTo>
                    <a:pt x="31" y="458"/>
                    <a:pt x="0" y="1823"/>
                    <a:pt x="962" y="2226"/>
                  </a:cubicBezTo>
                  <a:cubicBezTo>
                    <a:pt x="1396" y="2412"/>
                    <a:pt x="1799" y="2629"/>
                    <a:pt x="2172" y="2908"/>
                  </a:cubicBezTo>
                  <a:cubicBezTo>
                    <a:pt x="2249" y="2974"/>
                    <a:pt x="2345" y="3005"/>
                    <a:pt x="2442" y="3005"/>
                  </a:cubicBezTo>
                  <a:cubicBezTo>
                    <a:pt x="2618" y="3005"/>
                    <a:pt x="2794" y="2902"/>
                    <a:pt x="2854" y="2722"/>
                  </a:cubicBezTo>
                  <a:cubicBezTo>
                    <a:pt x="3040" y="2164"/>
                    <a:pt x="3040" y="1605"/>
                    <a:pt x="2916" y="1047"/>
                  </a:cubicBezTo>
                  <a:cubicBezTo>
                    <a:pt x="2719" y="407"/>
                    <a:pt x="2131" y="1"/>
                    <a:pt x="1508" y="1"/>
                  </a:cubicBezTo>
                  <a:close/>
                </a:path>
              </a:pathLst>
            </a:custGeom>
            <a:solidFill>
              <a:srgbClr val="AAC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196;p45">
              <a:extLst>
                <a:ext uri="{FF2B5EF4-FFF2-40B4-BE49-F238E27FC236}">
                  <a16:creationId xmlns:a16="http://schemas.microsoft.com/office/drawing/2014/main" id="{22FD246E-D8AC-BA8E-CAF9-202F8A19D461}"/>
                </a:ext>
              </a:extLst>
            </p:cNvPr>
            <p:cNvSpPr/>
            <p:nvPr/>
          </p:nvSpPr>
          <p:spPr>
            <a:xfrm>
              <a:off x="4272311" y="3438157"/>
              <a:ext cx="64476" cy="63532"/>
            </a:xfrm>
            <a:custGeom>
              <a:avLst/>
              <a:gdLst/>
              <a:ahLst/>
              <a:cxnLst/>
              <a:rect l="l" t="t" r="r" b="b"/>
              <a:pathLst>
                <a:path w="2390" h="2355" extrusionOk="0">
                  <a:moveTo>
                    <a:pt x="1202" y="0"/>
                  </a:moveTo>
                  <a:cubicBezTo>
                    <a:pt x="714" y="0"/>
                    <a:pt x="267" y="317"/>
                    <a:pt x="94" y="810"/>
                  </a:cubicBezTo>
                  <a:cubicBezTo>
                    <a:pt x="1" y="1245"/>
                    <a:pt x="1" y="1710"/>
                    <a:pt x="156" y="2144"/>
                  </a:cubicBezTo>
                  <a:cubicBezTo>
                    <a:pt x="195" y="2279"/>
                    <a:pt x="317" y="2354"/>
                    <a:pt x="449" y="2354"/>
                  </a:cubicBezTo>
                  <a:cubicBezTo>
                    <a:pt x="530" y="2354"/>
                    <a:pt x="613" y="2327"/>
                    <a:pt x="683" y="2268"/>
                  </a:cubicBezTo>
                  <a:cubicBezTo>
                    <a:pt x="963" y="2051"/>
                    <a:pt x="1273" y="1865"/>
                    <a:pt x="1614" y="1741"/>
                  </a:cubicBezTo>
                  <a:cubicBezTo>
                    <a:pt x="2389" y="1431"/>
                    <a:pt x="2358" y="345"/>
                    <a:pt x="1583" y="66"/>
                  </a:cubicBezTo>
                  <a:cubicBezTo>
                    <a:pt x="1456" y="21"/>
                    <a:pt x="1327" y="0"/>
                    <a:pt x="1202" y="0"/>
                  </a:cubicBezTo>
                  <a:close/>
                </a:path>
              </a:pathLst>
            </a:custGeom>
            <a:solidFill>
              <a:srgbClr val="AAC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197;p45">
              <a:extLst>
                <a:ext uri="{FF2B5EF4-FFF2-40B4-BE49-F238E27FC236}">
                  <a16:creationId xmlns:a16="http://schemas.microsoft.com/office/drawing/2014/main" id="{07132153-A497-922C-87B6-C23DF837FC4F}"/>
                </a:ext>
              </a:extLst>
            </p:cNvPr>
            <p:cNvSpPr/>
            <p:nvPr/>
          </p:nvSpPr>
          <p:spPr>
            <a:xfrm>
              <a:off x="4233004" y="3376271"/>
              <a:ext cx="52741" cy="56761"/>
            </a:xfrm>
            <a:custGeom>
              <a:avLst/>
              <a:gdLst/>
              <a:ahLst/>
              <a:cxnLst/>
              <a:rect l="l" t="t" r="r" b="b"/>
              <a:pathLst>
                <a:path w="1955" h="2104" extrusionOk="0">
                  <a:moveTo>
                    <a:pt x="937" y="1"/>
                  </a:moveTo>
                  <a:cubicBezTo>
                    <a:pt x="405" y="1"/>
                    <a:pt x="0" y="424"/>
                    <a:pt x="0" y="964"/>
                  </a:cubicBezTo>
                  <a:cubicBezTo>
                    <a:pt x="31" y="1336"/>
                    <a:pt x="155" y="1677"/>
                    <a:pt x="372" y="1988"/>
                  </a:cubicBezTo>
                  <a:cubicBezTo>
                    <a:pt x="419" y="2065"/>
                    <a:pt x="504" y="2104"/>
                    <a:pt x="589" y="2104"/>
                  </a:cubicBezTo>
                  <a:cubicBezTo>
                    <a:pt x="675" y="2104"/>
                    <a:pt x="760" y="2065"/>
                    <a:pt x="807" y="1988"/>
                  </a:cubicBezTo>
                  <a:cubicBezTo>
                    <a:pt x="993" y="1739"/>
                    <a:pt x="1210" y="1522"/>
                    <a:pt x="1427" y="1336"/>
                  </a:cubicBezTo>
                  <a:cubicBezTo>
                    <a:pt x="1954" y="902"/>
                    <a:pt x="1675" y="33"/>
                    <a:pt x="993" y="2"/>
                  </a:cubicBezTo>
                  <a:cubicBezTo>
                    <a:pt x="974" y="1"/>
                    <a:pt x="955" y="1"/>
                    <a:pt x="937" y="1"/>
                  </a:cubicBezTo>
                  <a:close/>
                </a:path>
              </a:pathLst>
            </a:custGeom>
            <a:solidFill>
              <a:srgbClr val="AAC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198;p45">
              <a:extLst>
                <a:ext uri="{FF2B5EF4-FFF2-40B4-BE49-F238E27FC236}">
                  <a16:creationId xmlns:a16="http://schemas.microsoft.com/office/drawing/2014/main" id="{00716EFA-A942-D059-1C20-65F481DAC776}"/>
                </a:ext>
              </a:extLst>
            </p:cNvPr>
            <p:cNvSpPr/>
            <p:nvPr/>
          </p:nvSpPr>
          <p:spPr>
            <a:xfrm>
              <a:off x="4145948" y="3598700"/>
              <a:ext cx="59836" cy="48182"/>
            </a:xfrm>
            <a:custGeom>
              <a:avLst/>
              <a:gdLst/>
              <a:ahLst/>
              <a:cxnLst/>
              <a:rect l="l" t="t" r="r" b="b"/>
              <a:pathLst>
                <a:path w="2218" h="1786" extrusionOk="0">
                  <a:moveTo>
                    <a:pt x="1322" y="1"/>
                  </a:moveTo>
                  <a:cubicBezTo>
                    <a:pt x="1285" y="1"/>
                    <a:pt x="1248" y="3"/>
                    <a:pt x="1211" y="8"/>
                  </a:cubicBezTo>
                  <a:cubicBezTo>
                    <a:pt x="373" y="8"/>
                    <a:pt x="1" y="1063"/>
                    <a:pt x="652" y="1590"/>
                  </a:cubicBezTo>
                  <a:cubicBezTo>
                    <a:pt x="828" y="1726"/>
                    <a:pt x="1020" y="1786"/>
                    <a:pt x="1206" y="1786"/>
                  </a:cubicBezTo>
                  <a:cubicBezTo>
                    <a:pt x="1740" y="1786"/>
                    <a:pt x="2217" y="1290"/>
                    <a:pt x="2079" y="691"/>
                  </a:cubicBezTo>
                  <a:cubicBezTo>
                    <a:pt x="2051" y="294"/>
                    <a:pt x="1711" y="1"/>
                    <a:pt x="1322" y="1"/>
                  </a:cubicBezTo>
                  <a:close/>
                </a:path>
              </a:pathLst>
            </a:custGeom>
            <a:solidFill>
              <a:srgbClr val="FFB5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199;p45">
              <a:extLst>
                <a:ext uri="{FF2B5EF4-FFF2-40B4-BE49-F238E27FC236}">
                  <a16:creationId xmlns:a16="http://schemas.microsoft.com/office/drawing/2014/main" id="{D523208A-A4DA-14B1-C805-95F9A2F7E4EC}"/>
                </a:ext>
              </a:extLst>
            </p:cNvPr>
            <p:cNvSpPr/>
            <p:nvPr/>
          </p:nvSpPr>
          <p:spPr>
            <a:xfrm>
              <a:off x="4272311" y="3598700"/>
              <a:ext cx="59836" cy="48182"/>
            </a:xfrm>
            <a:custGeom>
              <a:avLst/>
              <a:gdLst/>
              <a:ahLst/>
              <a:cxnLst/>
              <a:rect l="l" t="t" r="r" b="b"/>
              <a:pathLst>
                <a:path w="2218" h="1786" extrusionOk="0">
                  <a:moveTo>
                    <a:pt x="1322" y="1"/>
                  </a:moveTo>
                  <a:cubicBezTo>
                    <a:pt x="1285" y="1"/>
                    <a:pt x="1248" y="3"/>
                    <a:pt x="1211" y="8"/>
                  </a:cubicBezTo>
                  <a:cubicBezTo>
                    <a:pt x="373" y="8"/>
                    <a:pt x="1" y="1063"/>
                    <a:pt x="652" y="1590"/>
                  </a:cubicBezTo>
                  <a:cubicBezTo>
                    <a:pt x="828" y="1726"/>
                    <a:pt x="1020" y="1786"/>
                    <a:pt x="1206" y="1786"/>
                  </a:cubicBezTo>
                  <a:cubicBezTo>
                    <a:pt x="1740" y="1786"/>
                    <a:pt x="2217" y="1290"/>
                    <a:pt x="2079" y="691"/>
                  </a:cubicBezTo>
                  <a:cubicBezTo>
                    <a:pt x="2051" y="294"/>
                    <a:pt x="1711" y="1"/>
                    <a:pt x="1322" y="1"/>
                  </a:cubicBezTo>
                  <a:close/>
                </a:path>
              </a:pathLst>
            </a:custGeom>
            <a:solidFill>
              <a:srgbClr val="FFB5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200;p45">
              <a:extLst>
                <a:ext uri="{FF2B5EF4-FFF2-40B4-BE49-F238E27FC236}">
                  <a16:creationId xmlns:a16="http://schemas.microsoft.com/office/drawing/2014/main" id="{2BCF017E-1E2F-722C-9215-ADFB0BDC5E3F}"/>
                </a:ext>
              </a:extLst>
            </p:cNvPr>
            <p:cNvSpPr/>
            <p:nvPr/>
          </p:nvSpPr>
          <p:spPr>
            <a:xfrm>
              <a:off x="4186118" y="3584159"/>
              <a:ext cx="11762" cy="20638"/>
            </a:xfrm>
            <a:custGeom>
              <a:avLst/>
              <a:gdLst/>
              <a:ahLst/>
              <a:cxnLst/>
              <a:rect l="l" t="t" r="r" b="b"/>
              <a:pathLst>
                <a:path w="436" h="765" extrusionOk="0">
                  <a:moveTo>
                    <a:pt x="250" y="1"/>
                  </a:moveTo>
                  <a:cubicBezTo>
                    <a:pt x="221" y="1"/>
                    <a:pt x="189" y="7"/>
                    <a:pt x="156" y="20"/>
                  </a:cubicBezTo>
                  <a:cubicBezTo>
                    <a:pt x="63" y="20"/>
                    <a:pt x="1" y="113"/>
                    <a:pt x="1" y="206"/>
                  </a:cubicBezTo>
                  <a:lnTo>
                    <a:pt x="1" y="547"/>
                  </a:lnTo>
                  <a:cubicBezTo>
                    <a:pt x="1" y="672"/>
                    <a:pt x="94" y="765"/>
                    <a:pt x="218" y="765"/>
                  </a:cubicBezTo>
                  <a:cubicBezTo>
                    <a:pt x="342" y="765"/>
                    <a:pt x="435" y="672"/>
                    <a:pt x="435" y="547"/>
                  </a:cubicBezTo>
                  <a:lnTo>
                    <a:pt x="435" y="206"/>
                  </a:lnTo>
                  <a:cubicBezTo>
                    <a:pt x="435" y="84"/>
                    <a:pt x="358" y="1"/>
                    <a:pt x="250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201;p45">
              <a:extLst>
                <a:ext uri="{FF2B5EF4-FFF2-40B4-BE49-F238E27FC236}">
                  <a16:creationId xmlns:a16="http://schemas.microsoft.com/office/drawing/2014/main" id="{37069A0B-12A9-659B-D377-D9D86A184B5F}"/>
                </a:ext>
              </a:extLst>
            </p:cNvPr>
            <p:cNvSpPr/>
            <p:nvPr/>
          </p:nvSpPr>
          <p:spPr>
            <a:xfrm>
              <a:off x="4222942" y="3593224"/>
              <a:ext cx="39981" cy="17427"/>
            </a:xfrm>
            <a:custGeom>
              <a:avLst/>
              <a:gdLst/>
              <a:ahLst/>
              <a:cxnLst/>
              <a:rect l="l" t="t" r="r" b="b"/>
              <a:pathLst>
                <a:path w="1482" h="646" extrusionOk="0">
                  <a:moveTo>
                    <a:pt x="207" y="0"/>
                  </a:moveTo>
                  <a:cubicBezTo>
                    <a:pt x="162" y="0"/>
                    <a:pt x="120" y="17"/>
                    <a:pt x="94" y="56"/>
                  </a:cubicBezTo>
                  <a:cubicBezTo>
                    <a:pt x="1" y="118"/>
                    <a:pt x="1" y="274"/>
                    <a:pt x="63" y="367"/>
                  </a:cubicBezTo>
                  <a:cubicBezTo>
                    <a:pt x="218" y="553"/>
                    <a:pt x="466" y="646"/>
                    <a:pt x="714" y="646"/>
                  </a:cubicBezTo>
                  <a:cubicBezTo>
                    <a:pt x="962" y="646"/>
                    <a:pt x="1180" y="553"/>
                    <a:pt x="1366" y="367"/>
                  </a:cubicBezTo>
                  <a:cubicBezTo>
                    <a:pt x="1481" y="205"/>
                    <a:pt x="1339" y="9"/>
                    <a:pt x="1182" y="9"/>
                  </a:cubicBezTo>
                  <a:cubicBezTo>
                    <a:pt x="1128" y="9"/>
                    <a:pt x="1072" y="32"/>
                    <a:pt x="1024" y="87"/>
                  </a:cubicBezTo>
                  <a:cubicBezTo>
                    <a:pt x="947" y="180"/>
                    <a:pt x="831" y="227"/>
                    <a:pt x="710" y="227"/>
                  </a:cubicBezTo>
                  <a:cubicBezTo>
                    <a:pt x="590" y="227"/>
                    <a:pt x="466" y="180"/>
                    <a:pt x="373" y="87"/>
                  </a:cubicBezTo>
                  <a:cubicBezTo>
                    <a:pt x="337" y="33"/>
                    <a:pt x="269" y="0"/>
                    <a:pt x="20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202;p45">
              <a:extLst>
                <a:ext uri="{FF2B5EF4-FFF2-40B4-BE49-F238E27FC236}">
                  <a16:creationId xmlns:a16="http://schemas.microsoft.com/office/drawing/2014/main" id="{FF76EB83-A610-A081-3848-590C9872F800}"/>
                </a:ext>
              </a:extLst>
            </p:cNvPr>
            <p:cNvSpPr/>
            <p:nvPr/>
          </p:nvSpPr>
          <p:spPr>
            <a:xfrm>
              <a:off x="4276519" y="3581354"/>
              <a:ext cx="33911" cy="23443"/>
            </a:xfrm>
            <a:custGeom>
              <a:avLst/>
              <a:gdLst/>
              <a:ahLst/>
              <a:cxnLst/>
              <a:rect l="l" t="t" r="r" b="b"/>
              <a:pathLst>
                <a:path w="1257" h="869" extrusionOk="0">
                  <a:moveTo>
                    <a:pt x="632" y="0"/>
                  </a:moveTo>
                  <a:cubicBezTo>
                    <a:pt x="318" y="0"/>
                    <a:pt x="0" y="217"/>
                    <a:pt x="31" y="651"/>
                  </a:cubicBezTo>
                  <a:cubicBezTo>
                    <a:pt x="31" y="791"/>
                    <a:pt x="132" y="861"/>
                    <a:pt x="233" y="861"/>
                  </a:cubicBezTo>
                  <a:cubicBezTo>
                    <a:pt x="333" y="861"/>
                    <a:pt x="434" y="791"/>
                    <a:pt x="434" y="651"/>
                  </a:cubicBezTo>
                  <a:cubicBezTo>
                    <a:pt x="419" y="543"/>
                    <a:pt x="520" y="489"/>
                    <a:pt x="620" y="489"/>
                  </a:cubicBezTo>
                  <a:cubicBezTo>
                    <a:pt x="721" y="489"/>
                    <a:pt x="822" y="543"/>
                    <a:pt x="807" y="651"/>
                  </a:cubicBezTo>
                  <a:cubicBezTo>
                    <a:pt x="807" y="776"/>
                    <a:pt x="900" y="869"/>
                    <a:pt x="1024" y="869"/>
                  </a:cubicBezTo>
                  <a:cubicBezTo>
                    <a:pt x="1117" y="869"/>
                    <a:pt x="1210" y="776"/>
                    <a:pt x="1210" y="651"/>
                  </a:cubicBezTo>
                  <a:cubicBezTo>
                    <a:pt x="1256" y="217"/>
                    <a:pt x="946" y="0"/>
                    <a:pt x="632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B67557E-D279-4D58-CAE2-BAC597C64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412791"/>
              </p:ext>
            </p:extLst>
          </p:nvPr>
        </p:nvGraphicFramePr>
        <p:xfrm>
          <a:off x="5864766" y="3219228"/>
          <a:ext cx="3239998" cy="914400"/>
        </p:xfrm>
        <a:graphic>
          <a:graphicData uri="http://schemas.openxmlformats.org/drawingml/2006/table">
            <a:tbl>
              <a:tblPr/>
              <a:tblGrid>
                <a:gridCol w="1952265">
                  <a:extLst>
                    <a:ext uri="{9D8B030D-6E8A-4147-A177-3AD203B41FA5}">
                      <a16:colId xmlns:a16="http://schemas.microsoft.com/office/drawing/2014/main" val="791475992"/>
                    </a:ext>
                  </a:extLst>
                </a:gridCol>
                <a:gridCol w="1287733">
                  <a:extLst>
                    <a:ext uri="{9D8B030D-6E8A-4147-A177-3AD203B41FA5}">
                      <a16:colId xmlns:a16="http://schemas.microsoft.com/office/drawing/2014/main" val="6153782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Didact Gothic" panose="00000500000000000000" pitchFamily="2" charset="0"/>
                        </a:rPr>
                        <a:t># New Build NEWater Plant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Didact Gothic" panose="00000500000000000000" pitchFamily="2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722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Didact Gothic" panose="00000500000000000000" pitchFamily="2" charset="0"/>
                        </a:rPr>
                        <a:t># Plants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Didact Gothic" panose="00000500000000000000" pitchFamily="2" charset="0"/>
                        </a:rPr>
                        <a:t>Required by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0634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Didact Gothic" panose="00000500000000000000" pitchFamily="2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Didact Gothic" panose="00000500000000000000" pitchFamily="2" charset="0"/>
                        </a:rPr>
                        <a:t>Build by Year 2042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334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Didact Gothic" panose="00000500000000000000" pitchFamily="2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Didact Gothic" panose="00000500000000000000" pitchFamily="2" charset="0"/>
                        </a:rPr>
                        <a:t>Build by Year 2051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67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Didact Gothic" panose="00000500000000000000" pitchFamily="2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Didact Gothic" panose="00000500000000000000" pitchFamily="2" charset="0"/>
                        </a:rPr>
                        <a:t>Build by Year 2060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309212"/>
                  </a:ext>
                </a:extLst>
              </a:tr>
            </a:tbl>
          </a:graphicData>
        </a:graphic>
      </p:graphicFrame>
      <p:sp>
        <p:nvSpPr>
          <p:cNvPr id="173" name="Google Shape;180;p28">
            <a:extLst>
              <a:ext uri="{FF2B5EF4-FFF2-40B4-BE49-F238E27FC236}">
                <a16:creationId xmlns:a16="http://schemas.microsoft.com/office/drawing/2014/main" id="{ED30243C-4DFF-3141-D5B5-DDC537E8B974}"/>
              </a:ext>
            </a:extLst>
          </p:cNvPr>
          <p:cNvSpPr/>
          <p:nvPr/>
        </p:nvSpPr>
        <p:spPr>
          <a:xfrm>
            <a:off x="1176001" y="4281283"/>
            <a:ext cx="3853200" cy="642145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FFF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Didact Gothic" panose="00000500000000000000" pitchFamily="2" charset="0"/>
              </a:rPr>
              <a:t>Potable water demand decreases due to low population (~6m in 2060) and aggressive water conservation</a:t>
            </a:r>
          </a:p>
        </p:txBody>
      </p:sp>
      <p:pic>
        <p:nvPicPr>
          <p:cNvPr id="175" name="Google Shape;656;p38">
            <a:extLst>
              <a:ext uri="{FF2B5EF4-FFF2-40B4-BE49-F238E27FC236}">
                <a16:creationId xmlns:a16="http://schemas.microsoft.com/office/drawing/2014/main" id="{0D0EA456-E669-DAFE-3EAF-9486C7CE53D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93197" y="3871331"/>
            <a:ext cx="1958200" cy="195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12F279C7-F4D6-C681-6E7B-4A202264DEEB}"/>
              </a:ext>
            </a:extLst>
          </p:cNvPr>
          <p:cNvSpPr/>
          <p:nvPr/>
        </p:nvSpPr>
        <p:spPr>
          <a:xfrm>
            <a:off x="2594167" y="3219227"/>
            <a:ext cx="3239999" cy="393552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b="1">
                <a:solidFill>
                  <a:schemeClr val="tx1"/>
                </a:solidFill>
                <a:latin typeface="Didact Gothic" panose="00000500000000000000" pitchFamily="2" charset="0"/>
              </a:rPr>
              <a:t>No new desalination plant needed</a:t>
            </a:r>
          </a:p>
        </p:txBody>
      </p:sp>
      <p:grpSp>
        <p:nvGrpSpPr>
          <p:cNvPr id="179" name="Google Shape;6630;p58">
            <a:extLst>
              <a:ext uri="{FF2B5EF4-FFF2-40B4-BE49-F238E27FC236}">
                <a16:creationId xmlns:a16="http://schemas.microsoft.com/office/drawing/2014/main" id="{320DF5A5-9278-AE5D-8E34-88167F648F64}"/>
              </a:ext>
            </a:extLst>
          </p:cNvPr>
          <p:cNvGrpSpPr/>
          <p:nvPr/>
        </p:nvGrpSpPr>
        <p:grpSpPr>
          <a:xfrm>
            <a:off x="858542" y="4210452"/>
            <a:ext cx="395637" cy="420544"/>
            <a:chOff x="4093603" y="4146138"/>
            <a:chExt cx="395637" cy="420544"/>
          </a:xfrm>
          <a:solidFill>
            <a:schemeClr val="bg2"/>
          </a:solidFill>
        </p:grpSpPr>
        <p:sp>
          <p:nvSpPr>
            <p:cNvPr id="180" name="Google Shape;6631;p58">
              <a:extLst>
                <a:ext uri="{FF2B5EF4-FFF2-40B4-BE49-F238E27FC236}">
                  <a16:creationId xmlns:a16="http://schemas.microsoft.com/office/drawing/2014/main" id="{8CA09DAD-317A-A9C6-F378-7D9062491B48}"/>
                </a:ext>
              </a:extLst>
            </p:cNvPr>
            <p:cNvSpPr/>
            <p:nvPr/>
          </p:nvSpPr>
          <p:spPr>
            <a:xfrm>
              <a:off x="4158286" y="4218414"/>
              <a:ext cx="266088" cy="326567"/>
            </a:xfrm>
            <a:custGeom>
              <a:avLst/>
              <a:gdLst/>
              <a:ahLst/>
              <a:cxnLst/>
              <a:rect l="l" t="t" r="r" b="b"/>
              <a:pathLst>
                <a:path w="10128" h="12430" extrusionOk="0">
                  <a:moveTo>
                    <a:pt x="5064" y="0"/>
                  </a:moveTo>
                  <a:cubicBezTo>
                    <a:pt x="2865" y="0"/>
                    <a:pt x="958" y="1526"/>
                    <a:pt x="479" y="3669"/>
                  </a:cubicBezTo>
                  <a:cubicBezTo>
                    <a:pt x="1" y="5813"/>
                    <a:pt x="1076" y="8005"/>
                    <a:pt x="3059" y="8941"/>
                  </a:cubicBezTo>
                  <a:cubicBezTo>
                    <a:pt x="3448" y="9128"/>
                    <a:pt x="3691" y="9510"/>
                    <a:pt x="3684" y="9933"/>
                  </a:cubicBezTo>
                  <a:lnTo>
                    <a:pt x="3684" y="11875"/>
                  </a:lnTo>
                  <a:lnTo>
                    <a:pt x="3691" y="11875"/>
                  </a:lnTo>
                  <a:cubicBezTo>
                    <a:pt x="3691" y="12180"/>
                    <a:pt x="3933" y="12430"/>
                    <a:pt x="4239" y="12430"/>
                  </a:cubicBezTo>
                  <a:lnTo>
                    <a:pt x="5896" y="12430"/>
                  </a:lnTo>
                  <a:cubicBezTo>
                    <a:pt x="6201" y="12430"/>
                    <a:pt x="6451" y="12180"/>
                    <a:pt x="6451" y="11875"/>
                  </a:cubicBezTo>
                  <a:lnTo>
                    <a:pt x="6451" y="9933"/>
                  </a:lnTo>
                  <a:cubicBezTo>
                    <a:pt x="6444" y="9510"/>
                    <a:pt x="6687" y="9128"/>
                    <a:pt x="7068" y="8941"/>
                  </a:cubicBezTo>
                  <a:cubicBezTo>
                    <a:pt x="9052" y="8005"/>
                    <a:pt x="10127" y="5813"/>
                    <a:pt x="9649" y="3669"/>
                  </a:cubicBezTo>
                  <a:cubicBezTo>
                    <a:pt x="9170" y="1526"/>
                    <a:pt x="7263" y="0"/>
                    <a:pt x="5064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6632;p58">
              <a:extLst>
                <a:ext uri="{FF2B5EF4-FFF2-40B4-BE49-F238E27FC236}">
                  <a16:creationId xmlns:a16="http://schemas.microsoft.com/office/drawing/2014/main" id="{C07FF835-7C0E-582C-F984-F37B7671CB5D}"/>
                </a:ext>
              </a:extLst>
            </p:cNvPr>
            <p:cNvSpPr/>
            <p:nvPr/>
          </p:nvSpPr>
          <p:spPr>
            <a:xfrm>
              <a:off x="4189813" y="4240089"/>
              <a:ext cx="203218" cy="203218"/>
            </a:xfrm>
            <a:custGeom>
              <a:avLst/>
              <a:gdLst/>
              <a:ahLst/>
              <a:cxnLst/>
              <a:rect l="l" t="t" r="r" b="b"/>
              <a:pathLst>
                <a:path w="7735" h="7735" extrusionOk="0">
                  <a:moveTo>
                    <a:pt x="3871" y="1"/>
                  </a:moveTo>
                  <a:cubicBezTo>
                    <a:pt x="1735" y="1"/>
                    <a:pt x="0" y="1735"/>
                    <a:pt x="0" y="3871"/>
                  </a:cubicBezTo>
                  <a:cubicBezTo>
                    <a:pt x="0" y="6007"/>
                    <a:pt x="1735" y="7734"/>
                    <a:pt x="3871" y="7734"/>
                  </a:cubicBezTo>
                  <a:cubicBezTo>
                    <a:pt x="6007" y="7734"/>
                    <a:pt x="7734" y="6007"/>
                    <a:pt x="7734" y="3871"/>
                  </a:cubicBezTo>
                  <a:cubicBezTo>
                    <a:pt x="7734" y="1735"/>
                    <a:pt x="6007" y="1"/>
                    <a:pt x="3871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6633;p58">
              <a:extLst>
                <a:ext uri="{FF2B5EF4-FFF2-40B4-BE49-F238E27FC236}">
                  <a16:creationId xmlns:a16="http://schemas.microsoft.com/office/drawing/2014/main" id="{C0D93501-07B5-5621-34D5-6538BF3CD2BE}"/>
                </a:ext>
              </a:extLst>
            </p:cNvPr>
            <p:cNvSpPr/>
            <p:nvPr/>
          </p:nvSpPr>
          <p:spPr>
            <a:xfrm>
              <a:off x="4211671" y="4261947"/>
              <a:ext cx="159658" cy="159684"/>
            </a:xfrm>
            <a:custGeom>
              <a:avLst/>
              <a:gdLst/>
              <a:ahLst/>
              <a:cxnLst/>
              <a:rect l="l" t="t" r="r" b="b"/>
              <a:pathLst>
                <a:path w="6077" h="6078" extrusionOk="0">
                  <a:moveTo>
                    <a:pt x="3039" y="1"/>
                  </a:moveTo>
                  <a:cubicBezTo>
                    <a:pt x="1360" y="1"/>
                    <a:pt x="1" y="1360"/>
                    <a:pt x="1" y="3039"/>
                  </a:cubicBezTo>
                  <a:cubicBezTo>
                    <a:pt x="1" y="4718"/>
                    <a:pt x="1360" y="6077"/>
                    <a:pt x="3039" y="6077"/>
                  </a:cubicBezTo>
                  <a:cubicBezTo>
                    <a:pt x="4717" y="6077"/>
                    <a:pt x="6077" y="4718"/>
                    <a:pt x="6077" y="3039"/>
                  </a:cubicBezTo>
                  <a:cubicBezTo>
                    <a:pt x="6077" y="1360"/>
                    <a:pt x="4717" y="1"/>
                    <a:pt x="3039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6634;p58">
              <a:extLst>
                <a:ext uri="{FF2B5EF4-FFF2-40B4-BE49-F238E27FC236}">
                  <a16:creationId xmlns:a16="http://schemas.microsoft.com/office/drawing/2014/main" id="{EA1F1B58-254D-A60C-57B0-5E5699EF278A}"/>
                </a:ext>
              </a:extLst>
            </p:cNvPr>
            <p:cNvSpPr/>
            <p:nvPr/>
          </p:nvSpPr>
          <p:spPr>
            <a:xfrm>
              <a:off x="4269629" y="4537677"/>
              <a:ext cx="43586" cy="29005"/>
            </a:xfrm>
            <a:custGeom>
              <a:avLst/>
              <a:gdLst/>
              <a:ahLst/>
              <a:cxnLst/>
              <a:rect l="l" t="t" r="r" b="b"/>
              <a:pathLst>
                <a:path w="1659" h="1104" extrusionOk="0">
                  <a:moveTo>
                    <a:pt x="1" y="0"/>
                  </a:moveTo>
                  <a:lnTo>
                    <a:pt x="1" y="548"/>
                  </a:lnTo>
                  <a:cubicBezTo>
                    <a:pt x="1" y="854"/>
                    <a:pt x="250" y="1103"/>
                    <a:pt x="555" y="1103"/>
                  </a:cubicBezTo>
                  <a:lnTo>
                    <a:pt x="1103" y="1103"/>
                  </a:lnTo>
                  <a:cubicBezTo>
                    <a:pt x="1409" y="1103"/>
                    <a:pt x="1658" y="854"/>
                    <a:pt x="1658" y="548"/>
                  </a:cubicBezTo>
                  <a:lnTo>
                    <a:pt x="1658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6635;p58">
              <a:extLst>
                <a:ext uri="{FF2B5EF4-FFF2-40B4-BE49-F238E27FC236}">
                  <a16:creationId xmlns:a16="http://schemas.microsoft.com/office/drawing/2014/main" id="{1F37C5FD-0F68-7E18-D151-5FCBE0ECFA6E}"/>
                </a:ext>
              </a:extLst>
            </p:cNvPr>
            <p:cNvSpPr/>
            <p:nvPr/>
          </p:nvSpPr>
          <p:spPr>
            <a:xfrm>
              <a:off x="4434725" y="4334486"/>
              <a:ext cx="54515" cy="14608"/>
            </a:xfrm>
            <a:custGeom>
              <a:avLst/>
              <a:gdLst/>
              <a:ahLst/>
              <a:cxnLst/>
              <a:rect l="l" t="t" r="r" b="b"/>
              <a:pathLst>
                <a:path w="2075" h="556" extrusionOk="0">
                  <a:moveTo>
                    <a:pt x="348" y="1"/>
                  </a:moveTo>
                  <a:cubicBezTo>
                    <a:pt x="1" y="21"/>
                    <a:pt x="1" y="535"/>
                    <a:pt x="348" y="555"/>
                  </a:cubicBezTo>
                  <a:lnTo>
                    <a:pt x="1728" y="555"/>
                  </a:lnTo>
                  <a:cubicBezTo>
                    <a:pt x="2075" y="535"/>
                    <a:pt x="2075" y="21"/>
                    <a:pt x="1728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6636;p58">
              <a:extLst>
                <a:ext uri="{FF2B5EF4-FFF2-40B4-BE49-F238E27FC236}">
                  <a16:creationId xmlns:a16="http://schemas.microsoft.com/office/drawing/2014/main" id="{8D32A59B-64B0-6575-E4AA-07DA3A3F1CA6}"/>
                </a:ext>
              </a:extLst>
            </p:cNvPr>
            <p:cNvSpPr/>
            <p:nvPr/>
          </p:nvSpPr>
          <p:spPr>
            <a:xfrm>
              <a:off x="4093603" y="4334460"/>
              <a:ext cx="62896" cy="14634"/>
            </a:xfrm>
            <a:custGeom>
              <a:avLst/>
              <a:gdLst/>
              <a:ahLst/>
              <a:cxnLst/>
              <a:rect l="l" t="t" r="r" b="b"/>
              <a:pathLst>
                <a:path w="2394" h="557" extrusionOk="0">
                  <a:moveTo>
                    <a:pt x="2025" y="1"/>
                  </a:moveTo>
                  <a:cubicBezTo>
                    <a:pt x="2018" y="1"/>
                    <a:pt x="2011" y="1"/>
                    <a:pt x="2005" y="2"/>
                  </a:cubicBezTo>
                  <a:lnTo>
                    <a:pt x="354" y="2"/>
                  </a:lnTo>
                  <a:cubicBezTo>
                    <a:pt x="0" y="22"/>
                    <a:pt x="0" y="536"/>
                    <a:pt x="354" y="556"/>
                  </a:cubicBezTo>
                  <a:lnTo>
                    <a:pt x="2005" y="556"/>
                  </a:lnTo>
                  <a:cubicBezTo>
                    <a:pt x="2011" y="557"/>
                    <a:pt x="2018" y="557"/>
                    <a:pt x="2025" y="557"/>
                  </a:cubicBezTo>
                  <a:cubicBezTo>
                    <a:pt x="2393" y="557"/>
                    <a:pt x="2393" y="1"/>
                    <a:pt x="2025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6637;p58">
              <a:extLst>
                <a:ext uri="{FF2B5EF4-FFF2-40B4-BE49-F238E27FC236}">
                  <a16:creationId xmlns:a16="http://schemas.microsoft.com/office/drawing/2014/main" id="{25EE5F3D-5CB2-1A63-5A64-95EC7F780101}"/>
                </a:ext>
              </a:extLst>
            </p:cNvPr>
            <p:cNvSpPr/>
            <p:nvPr/>
          </p:nvSpPr>
          <p:spPr>
            <a:xfrm>
              <a:off x="4284210" y="4146138"/>
              <a:ext cx="14424" cy="50417"/>
            </a:xfrm>
            <a:custGeom>
              <a:avLst/>
              <a:gdLst/>
              <a:ahLst/>
              <a:cxnLst/>
              <a:rect l="l" t="t" r="r" b="b"/>
              <a:pathLst>
                <a:path w="549" h="1919" extrusionOk="0">
                  <a:moveTo>
                    <a:pt x="277" y="1"/>
                  </a:moveTo>
                  <a:cubicBezTo>
                    <a:pt x="144" y="1"/>
                    <a:pt x="11" y="88"/>
                    <a:pt x="0" y="261"/>
                  </a:cubicBezTo>
                  <a:lnTo>
                    <a:pt x="0" y="1641"/>
                  </a:lnTo>
                  <a:cubicBezTo>
                    <a:pt x="0" y="1794"/>
                    <a:pt x="125" y="1919"/>
                    <a:pt x="278" y="1919"/>
                  </a:cubicBezTo>
                  <a:cubicBezTo>
                    <a:pt x="430" y="1919"/>
                    <a:pt x="548" y="1794"/>
                    <a:pt x="548" y="1641"/>
                  </a:cubicBezTo>
                  <a:lnTo>
                    <a:pt x="548" y="261"/>
                  </a:lnTo>
                  <a:cubicBezTo>
                    <a:pt x="541" y="88"/>
                    <a:pt x="410" y="1"/>
                    <a:pt x="277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6638;p58">
              <a:extLst>
                <a:ext uri="{FF2B5EF4-FFF2-40B4-BE49-F238E27FC236}">
                  <a16:creationId xmlns:a16="http://schemas.microsoft.com/office/drawing/2014/main" id="{7CDBA799-5D1B-15BA-3A8D-A85FDA5B70F3}"/>
                </a:ext>
              </a:extLst>
            </p:cNvPr>
            <p:cNvSpPr/>
            <p:nvPr/>
          </p:nvSpPr>
          <p:spPr>
            <a:xfrm>
              <a:off x="4358561" y="4183813"/>
              <a:ext cx="29294" cy="33156"/>
            </a:xfrm>
            <a:custGeom>
              <a:avLst/>
              <a:gdLst/>
              <a:ahLst/>
              <a:cxnLst/>
              <a:rect l="l" t="t" r="r" b="b"/>
              <a:pathLst>
                <a:path w="1115" h="1262" extrusionOk="0">
                  <a:moveTo>
                    <a:pt x="745" y="0"/>
                  </a:moveTo>
                  <a:cubicBezTo>
                    <a:pt x="662" y="0"/>
                    <a:pt x="578" y="39"/>
                    <a:pt x="521" y="131"/>
                  </a:cubicBezTo>
                  <a:lnTo>
                    <a:pt x="104" y="852"/>
                  </a:lnTo>
                  <a:cubicBezTo>
                    <a:pt x="0" y="1033"/>
                    <a:pt x="132" y="1262"/>
                    <a:pt x="347" y="1262"/>
                  </a:cubicBezTo>
                  <a:cubicBezTo>
                    <a:pt x="444" y="1262"/>
                    <a:pt x="534" y="1213"/>
                    <a:pt x="583" y="1130"/>
                  </a:cubicBezTo>
                  <a:lnTo>
                    <a:pt x="999" y="409"/>
                  </a:lnTo>
                  <a:cubicBezTo>
                    <a:pt x="1114" y="193"/>
                    <a:pt x="931" y="0"/>
                    <a:pt x="745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6639;p58">
              <a:extLst>
                <a:ext uri="{FF2B5EF4-FFF2-40B4-BE49-F238E27FC236}">
                  <a16:creationId xmlns:a16="http://schemas.microsoft.com/office/drawing/2014/main" id="{50B843ED-53A5-B9C8-98F6-FAD9653479D2}"/>
                </a:ext>
              </a:extLst>
            </p:cNvPr>
            <p:cNvSpPr/>
            <p:nvPr/>
          </p:nvSpPr>
          <p:spPr>
            <a:xfrm>
              <a:off x="4195277" y="4466505"/>
              <a:ext cx="29268" cy="33287"/>
            </a:xfrm>
            <a:custGeom>
              <a:avLst/>
              <a:gdLst/>
              <a:ahLst/>
              <a:cxnLst/>
              <a:rect l="l" t="t" r="r" b="b"/>
              <a:pathLst>
                <a:path w="1114" h="1267" extrusionOk="0">
                  <a:moveTo>
                    <a:pt x="748" y="1"/>
                  </a:moveTo>
                  <a:cubicBezTo>
                    <a:pt x="664" y="1"/>
                    <a:pt x="579" y="41"/>
                    <a:pt x="521" y="136"/>
                  </a:cubicBezTo>
                  <a:lnTo>
                    <a:pt x="105" y="850"/>
                  </a:lnTo>
                  <a:cubicBezTo>
                    <a:pt x="1" y="1038"/>
                    <a:pt x="132" y="1267"/>
                    <a:pt x="347" y="1267"/>
                  </a:cubicBezTo>
                  <a:cubicBezTo>
                    <a:pt x="444" y="1267"/>
                    <a:pt x="535" y="1211"/>
                    <a:pt x="583" y="1128"/>
                  </a:cubicBezTo>
                  <a:lnTo>
                    <a:pt x="999" y="413"/>
                  </a:lnTo>
                  <a:cubicBezTo>
                    <a:pt x="1114" y="194"/>
                    <a:pt x="933" y="1"/>
                    <a:pt x="748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6640;p58">
              <a:extLst>
                <a:ext uri="{FF2B5EF4-FFF2-40B4-BE49-F238E27FC236}">
                  <a16:creationId xmlns:a16="http://schemas.microsoft.com/office/drawing/2014/main" id="{1A7C1901-E2C7-B764-9B41-6E24008D01B7}"/>
                </a:ext>
              </a:extLst>
            </p:cNvPr>
            <p:cNvSpPr/>
            <p:nvPr/>
          </p:nvSpPr>
          <p:spPr>
            <a:xfrm>
              <a:off x="4195172" y="4183813"/>
              <a:ext cx="29294" cy="33156"/>
            </a:xfrm>
            <a:custGeom>
              <a:avLst/>
              <a:gdLst/>
              <a:ahLst/>
              <a:cxnLst/>
              <a:rect l="l" t="t" r="r" b="b"/>
              <a:pathLst>
                <a:path w="1115" h="1262" extrusionOk="0">
                  <a:moveTo>
                    <a:pt x="366" y="0"/>
                  </a:moveTo>
                  <a:cubicBezTo>
                    <a:pt x="180" y="0"/>
                    <a:pt x="1" y="193"/>
                    <a:pt x="116" y="409"/>
                  </a:cubicBezTo>
                  <a:lnTo>
                    <a:pt x="525" y="1130"/>
                  </a:lnTo>
                  <a:cubicBezTo>
                    <a:pt x="573" y="1213"/>
                    <a:pt x="670" y="1262"/>
                    <a:pt x="768" y="1262"/>
                  </a:cubicBezTo>
                  <a:cubicBezTo>
                    <a:pt x="976" y="1262"/>
                    <a:pt x="1114" y="1033"/>
                    <a:pt x="1003" y="852"/>
                  </a:cubicBezTo>
                  <a:lnTo>
                    <a:pt x="594" y="131"/>
                  </a:lnTo>
                  <a:cubicBezTo>
                    <a:pt x="534" y="39"/>
                    <a:pt x="450" y="0"/>
                    <a:pt x="366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6641;p58">
              <a:extLst>
                <a:ext uri="{FF2B5EF4-FFF2-40B4-BE49-F238E27FC236}">
                  <a16:creationId xmlns:a16="http://schemas.microsoft.com/office/drawing/2014/main" id="{55F67E93-7D9C-AC90-1FD6-239D7CEE9B93}"/>
                </a:ext>
              </a:extLst>
            </p:cNvPr>
            <p:cNvSpPr/>
            <p:nvPr/>
          </p:nvSpPr>
          <p:spPr>
            <a:xfrm>
              <a:off x="4358272" y="4466505"/>
              <a:ext cx="29294" cy="33287"/>
            </a:xfrm>
            <a:custGeom>
              <a:avLst/>
              <a:gdLst/>
              <a:ahLst/>
              <a:cxnLst/>
              <a:rect l="l" t="t" r="r" b="b"/>
              <a:pathLst>
                <a:path w="1115" h="1267" extrusionOk="0">
                  <a:moveTo>
                    <a:pt x="367" y="1"/>
                  </a:moveTo>
                  <a:cubicBezTo>
                    <a:pt x="182" y="1"/>
                    <a:pt x="1" y="194"/>
                    <a:pt x="115" y="413"/>
                  </a:cubicBezTo>
                  <a:lnTo>
                    <a:pt x="532" y="1128"/>
                  </a:lnTo>
                  <a:cubicBezTo>
                    <a:pt x="580" y="1211"/>
                    <a:pt x="670" y="1267"/>
                    <a:pt x="774" y="1267"/>
                  </a:cubicBezTo>
                  <a:cubicBezTo>
                    <a:pt x="982" y="1267"/>
                    <a:pt x="1114" y="1038"/>
                    <a:pt x="1010" y="850"/>
                  </a:cubicBezTo>
                  <a:lnTo>
                    <a:pt x="594" y="136"/>
                  </a:lnTo>
                  <a:cubicBezTo>
                    <a:pt x="536" y="41"/>
                    <a:pt x="451" y="1"/>
                    <a:pt x="367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6642;p58">
              <a:extLst>
                <a:ext uri="{FF2B5EF4-FFF2-40B4-BE49-F238E27FC236}">
                  <a16:creationId xmlns:a16="http://schemas.microsoft.com/office/drawing/2014/main" id="{B46589C4-C9C4-861C-6616-0B74DCD9290D}"/>
                </a:ext>
              </a:extLst>
            </p:cNvPr>
            <p:cNvSpPr/>
            <p:nvPr/>
          </p:nvSpPr>
          <p:spPr>
            <a:xfrm>
              <a:off x="4412315" y="4410335"/>
              <a:ext cx="39934" cy="25668"/>
            </a:xfrm>
            <a:custGeom>
              <a:avLst/>
              <a:gdLst/>
              <a:ahLst/>
              <a:cxnLst/>
              <a:rect l="l" t="t" r="r" b="b"/>
              <a:pathLst>
                <a:path w="1520" h="977" extrusionOk="0">
                  <a:moveTo>
                    <a:pt x="408" y="1"/>
                  </a:moveTo>
                  <a:cubicBezTo>
                    <a:pt x="158" y="1"/>
                    <a:pt x="0" y="375"/>
                    <a:pt x="285" y="526"/>
                  </a:cubicBezTo>
                  <a:lnTo>
                    <a:pt x="999" y="942"/>
                  </a:lnTo>
                  <a:cubicBezTo>
                    <a:pt x="1041" y="963"/>
                    <a:pt x="1090" y="977"/>
                    <a:pt x="1138" y="977"/>
                  </a:cubicBezTo>
                  <a:cubicBezTo>
                    <a:pt x="1422" y="977"/>
                    <a:pt x="1520" y="602"/>
                    <a:pt x="1277" y="464"/>
                  </a:cubicBezTo>
                  <a:lnTo>
                    <a:pt x="562" y="48"/>
                  </a:lnTo>
                  <a:cubicBezTo>
                    <a:pt x="509" y="15"/>
                    <a:pt x="457" y="1"/>
                    <a:pt x="408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6643;p58">
              <a:extLst>
                <a:ext uri="{FF2B5EF4-FFF2-40B4-BE49-F238E27FC236}">
                  <a16:creationId xmlns:a16="http://schemas.microsoft.com/office/drawing/2014/main" id="{F65A34DD-686D-3022-D87E-409B16EDC248}"/>
                </a:ext>
              </a:extLst>
            </p:cNvPr>
            <p:cNvSpPr/>
            <p:nvPr/>
          </p:nvSpPr>
          <p:spPr>
            <a:xfrm>
              <a:off x="4130306" y="4247340"/>
              <a:ext cx="39304" cy="25589"/>
            </a:xfrm>
            <a:custGeom>
              <a:avLst/>
              <a:gdLst/>
              <a:ahLst/>
              <a:cxnLst/>
              <a:rect l="l" t="t" r="r" b="b"/>
              <a:pathLst>
                <a:path w="1496" h="974" extrusionOk="0">
                  <a:moveTo>
                    <a:pt x="397" y="1"/>
                  </a:moveTo>
                  <a:cubicBezTo>
                    <a:pt x="153" y="1"/>
                    <a:pt x="0" y="356"/>
                    <a:pt x="254" y="515"/>
                  </a:cubicBezTo>
                  <a:lnTo>
                    <a:pt x="975" y="931"/>
                  </a:lnTo>
                  <a:cubicBezTo>
                    <a:pt x="1017" y="959"/>
                    <a:pt x="1066" y="966"/>
                    <a:pt x="1114" y="973"/>
                  </a:cubicBezTo>
                  <a:lnTo>
                    <a:pt x="1114" y="966"/>
                  </a:lnTo>
                  <a:cubicBezTo>
                    <a:pt x="1398" y="966"/>
                    <a:pt x="1496" y="592"/>
                    <a:pt x="1253" y="453"/>
                  </a:cubicBezTo>
                  <a:lnTo>
                    <a:pt x="531" y="37"/>
                  </a:lnTo>
                  <a:cubicBezTo>
                    <a:pt x="485" y="12"/>
                    <a:pt x="439" y="1"/>
                    <a:pt x="397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6644;p58">
              <a:extLst>
                <a:ext uri="{FF2B5EF4-FFF2-40B4-BE49-F238E27FC236}">
                  <a16:creationId xmlns:a16="http://schemas.microsoft.com/office/drawing/2014/main" id="{03A7ED16-3305-71E0-193A-B4091CE4E8A1}"/>
                </a:ext>
              </a:extLst>
            </p:cNvPr>
            <p:cNvSpPr/>
            <p:nvPr/>
          </p:nvSpPr>
          <p:spPr>
            <a:xfrm>
              <a:off x="4413418" y="4247182"/>
              <a:ext cx="39908" cy="25747"/>
            </a:xfrm>
            <a:custGeom>
              <a:avLst/>
              <a:gdLst/>
              <a:ahLst/>
              <a:cxnLst/>
              <a:rect l="l" t="t" r="r" b="b"/>
              <a:pathLst>
                <a:path w="1519" h="980" extrusionOk="0">
                  <a:moveTo>
                    <a:pt x="1114" y="0"/>
                  </a:moveTo>
                  <a:cubicBezTo>
                    <a:pt x="1064" y="0"/>
                    <a:pt x="1011" y="15"/>
                    <a:pt x="957" y="50"/>
                  </a:cubicBezTo>
                  <a:lnTo>
                    <a:pt x="243" y="459"/>
                  </a:lnTo>
                  <a:cubicBezTo>
                    <a:pt x="0" y="605"/>
                    <a:pt x="97" y="972"/>
                    <a:pt x="382" y="979"/>
                  </a:cubicBezTo>
                  <a:cubicBezTo>
                    <a:pt x="430" y="979"/>
                    <a:pt x="479" y="965"/>
                    <a:pt x="520" y="937"/>
                  </a:cubicBezTo>
                  <a:lnTo>
                    <a:pt x="1235" y="528"/>
                  </a:lnTo>
                  <a:cubicBezTo>
                    <a:pt x="1518" y="378"/>
                    <a:pt x="1363" y="0"/>
                    <a:pt x="1114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6645;p58">
              <a:extLst>
                <a:ext uri="{FF2B5EF4-FFF2-40B4-BE49-F238E27FC236}">
                  <a16:creationId xmlns:a16="http://schemas.microsoft.com/office/drawing/2014/main" id="{D1554CC6-A257-E141-70CA-BA955F27AE2B}"/>
                </a:ext>
              </a:extLst>
            </p:cNvPr>
            <p:cNvSpPr/>
            <p:nvPr/>
          </p:nvSpPr>
          <p:spPr>
            <a:xfrm>
              <a:off x="4130595" y="4410624"/>
              <a:ext cx="39304" cy="25379"/>
            </a:xfrm>
            <a:custGeom>
              <a:avLst/>
              <a:gdLst/>
              <a:ahLst/>
              <a:cxnLst/>
              <a:rect l="l" t="t" r="r" b="b"/>
              <a:pathLst>
                <a:path w="1496" h="966" extrusionOk="0">
                  <a:moveTo>
                    <a:pt x="1099" y="1"/>
                  </a:moveTo>
                  <a:cubicBezTo>
                    <a:pt x="1056" y="1"/>
                    <a:pt x="1011" y="12"/>
                    <a:pt x="964" y="37"/>
                  </a:cubicBezTo>
                  <a:lnTo>
                    <a:pt x="243" y="453"/>
                  </a:lnTo>
                  <a:cubicBezTo>
                    <a:pt x="0" y="598"/>
                    <a:pt x="104" y="966"/>
                    <a:pt x="382" y="966"/>
                  </a:cubicBezTo>
                  <a:cubicBezTo>
                    <a:pt x="430" y="966"/>
                    <a:pt x="479" y="952"/>
                    <a:pt x="520" y="931"/>
                  </a:cubicBezTo>
                  <a:lnTo>
                    <a:pt x="1242" y="515"/>
                  </a:lnTo>
                  <a:cubicBezTo>
                    <a:pt x="1496" y="356"/>
                    <a:pt x="1343" y="1"/>
                    <a:pt x="1099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6646;p58">
              <a:extLst>
                <a:ext uri="{FF2B5EF4-FFF2-40B4-BE49-F238E27FC236}">
                  <a16:creationId xmlns:a16="http://schemas.microsoft.com/office/drawing/2014/main" id="{42E0681C-89CF-99ED-6E93-3A5B2400D085}"/>
                </a:ext>
              </a:extLst>
            </p:cNvPr>
            <p:cNvSpPr/>
            <p:nvPr/>
          </p:nvSpPr>
          <p:spPr>
            <a:xfrm>
              <a:off x="4255231" y="4494118"/>
              <a:ext cx="72565" cy="50864"/>
            </a:xfrm>
            <a:custGeom>
              <a:avLst/>
              <a:gdLst/>
              <a:ahLst/>
              <a:cxnLst/>
              <a:rect l="l" t="t" r="r" b="b"/>
              <a:pathLst>
                <a:path w="2762" h="1936" extrusionOk="0">
                  <a:moveTo>
                    <a:pt x="1" y="1"/>
                  </a:moveTo>
                  <a:lnTo>
                    <a:pt x="1" y="1381"/>
                  </a:lnTo>
                  <a:cubicBezTo>
                    <a:pt x="1" y="1686"/>
                    <a:pt x="243" y="1936"/>
                    <a:pt x="549" y="1936"/>
                  </a:cubicBezTo>
                  <a:lnTo>
                    <a:pt x="2206" y="1936"/>
                  </a:lnTo>
                  <a:cubicBezTo>
                    <a:pt x="2511" y="1936"/>
                    <a:pt x="2761" y="1686"/>
                    <a:pt x="2761" y="1381"/>
                  </a:cubicBezTo>
                  <a:lnTo>
                    <a:pt x="2761" y="1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6647;p58">
              <a:extLst>
                <a:ext uri="{FF2B5EF4-FFF2-40B4-BE49-F238E27FC236}">
                  <a16:creationId xmlns:a16="http://schemas.microsoft.com/office/drawing/2014/main" id="{F1B8FAF4-CF60-C4AD-38BB-B392CD75FCDE}"/>
                </a:ext>
              </a:extLst>
            </p:cNvPr>
            <p:cNvSpPr/>
            <p:nvPr/>
          </p:nvSpPr>
          <p:spPr>
            <a:xfrm>
              <a:off x="4247954" y="4494118"/>
              <a:ext cx="87120" cy="14608"/>
            </a:xfrm>
            <a:custGeom>
              <a:avLst/>
              <a:gdLst/>
              <a:ahLst/>
              <a:cxnLst/>
              <a:rect l="l" t="t" r="r" b="b"/>
              <a:pathLst>
                <a:path w="3316" h="556" extrusionOk="0">
                  <a:moveTo>
                    <a:pt x="278" y="1"/>
                  </a:moveTo>
                  <a:cubicBezTo>
                    <a:pt x="125" y="1"/>
                    <a:pt x="0" y="125"/>
                    <a:pt x="0" y="278"/>
                  </a:cubicBezTo>
                  <a:cubicBezTo>
                    <a:pt x="0" y="431"/>
                    <a:pt x="125" y="556"/>
                    <a:pt x="278" y="556"/>
                  </a:cubicBezTo>
                  <a:lnTo>
                    <a:pt x="3038" y="556"/>
                  </a:lnTo>
                  <a:cubicBezTo>
                    <a:pt x="3191" y="556"/>
                    <a:pt x="3316" y="431"/>
                    <a:pt x="3316" y="278"/>
                  </a:cubicBezTo>
                  <a:cubicBezTo>
                    <a:pt x="3316" y="125"/>
                    <a:pt x="3191" y="1"/>
                    <a:pt x="3038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Oval 197">
            <a:extLst>
              <a:ext uri="{FF2B5EF4-FFF2-40B4-BE49-F238E27FC236}">
                <a16:creationId xmlns:a16="http://schemas.microsoft.com/office/drawing/2014/main" id="{672C7531-7119-CE6C-9845-287C0902582A}"/>
              </a:ext>
            </a:extLst>
          </p:cNvPr>
          <p:cNvSpPr/>
          <p:nvPr/>
        </p:nvSpPr>
        <p:spPr>
          <a:xfrm>
            <a:off x="7387357" y="2293522"/>
            <a:ext cx="72000" cy="702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59617142-A644-9455-9F71-14EEBD402989}"/>
              </a:ext>
            </a:extLst>
          </p:cNvPr>
          <p:cNvSpPr/>
          <p:nvPr/>
        </p:nvSpPr>
        <p:spPr>
          <a:xfrm>
            <a:off x="7976645" y="2184536"/>
            <a:ext cx="72000" cy="702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68A6E27D-85AB-396B-8B5D-E8C2D1129612}"/>
              </a:ext>
            </a:extLst>
          </p:cNvPr>
          <p:cNvSpPr/>
          <p:nvPr/>
        </p:nvSpPr>
        <p:spPr>
          <a:xfrm>
            <a:off x="8569760" y="2053141"/>
            <a:ext cx="72000" cy="702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402FD0-FFF3-66E4-F128-B700C06BE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8945" y="807453"/>
            <a:ext cx="3240000" cy="237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954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2A4DDE5-1A28-3B00-4B1E-4BD665C99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768" y="858753"/>
            <a:ext cx="3248566" cy="2370897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4C12A2DF-29FA-62B1-4F89-0D71CCC8B3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497" t="-307" r="-233" b="307"/>
          <a:stretch/>
        </p:blipFill>
        <p:spPr>
          <a:xfrm>
            <a:off x="5892097" y="858753"/>
            <a:ext cx="3232861" cy="23764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5F9BA5-3433-D33E-CD1F-16D994970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030" y="139799"/>
            <a:ext cx="7704000" cy="572700"/>
          </a:xfrm>
        </p:spPr>
        <p:txBody>
          <a:bodyPr/>
          <a:lstStyle/>
          <a:p>
            <a:endParaRPr lang="en-SG"/>
          </a:p>
        </p:txBody>
      </p:sp>
      <p:sp>
        <p:nvSpPr>
          <p:cNvPr id="4" name="Google Shape;630;p38">
            <a:extLst>
              <a:ext uri="{FF2B5EF4-FFF2-40B4-BE49-F238E27FC236}">
                <a16:creationId xmlns:a16="http://schemas.microsoft.com/office/drawing/2014/main" id="{B884BCCF-0D6C-07F1-E3D9-2CF3CC2DE4E5}"/>
              </a:ext>
            </a:extLst>
          </p:cNvPr>
          <p:cNvSpPr/>
          <p:nvPr/>
        </p:nvSpPr>
        <p:spPr>
          <a:xfrm>
            <a:off x="409355" y="105099"/>
            <a:ext cx="7989804" cy="642145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FFF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631;p38">
            <a:extLst>
              <a:ext uri="{FF2B5EF4-FFF2-40B4-BE49-F238E27FC236}">
                <a16:creationId xmlns:a16="http://schemas.microsoft.com/office/drawing/2014/main" id="{B43C5399-83AD-A534-1F1B-0EFCAC0874D2}"/>
              </a:ext>
            </a:extLst>
          </p:cNvPr>
          <p:cNvSpPr txBox="1">
            <a:spLocks/>
          </p:cNvSpPr>
          <p:nvPr/>
        </p:nvSpPr>
        <p:spPr>
          <a:xfrm>
            <a:off x="545030" y="16229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 b="0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-SG" sz="2800"/>
              <a:t>Scenario 3 - High water demands</a:t>
            </a:r>
          </a:p>
        </p:txBody>
      </p:sp>
      <p:pic>
        <p:nvPicPr>
          <p:cNvPr id="6" name="Google Shape;656;p38">
            <a:extLst>
              <a:ext uri="{FF2B5EF4-FFF2-40B4-BE49-F238E27FC236}">
                <a16:creationId xmlns:a16="http://schemas.microsoft.com/office/drawing/2014/main" id="{9DC2DA88-97F6-A322-7C15-620266F29A9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5545" y="-591328"/>
            <a:ext cx="1958200" cy="19542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553;p37">
            <a:extLst>
              <a:ext uri="{FF2B5EF4-FFF2-40B4-BE49-F238E27FC236}">
                <a16:creationId xmlns:a16="http://schemas.microsoft.com/office/drawing/2014/main" id="{B264F2FB-4B6D-990C-DFF4-B55CEA5DCF2B}"/>
              </a:ext>
            </a:extLst>
          </p:cNvPr>
          <p:cNvSpPr/>
          <p:nvPr/>
        </p:nvSpPr>
        <p:spPr>
          <a:xfrm>
            <a:off x="598599" y="3129877"/>
            <a:ext cx="1947050" cy="347374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FFF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82" name="Google Shape;549;p37">
            <a:extLst>
              <a:ext uri="{FF2B5EF4-FFF2-40B4-BE49-F238E27FC236}">
                <a16:creationId xmlns:a16="http://schemas.microsoft.com/office/drawing/2014/main" id="{53104594-928E-C35F-9684-D6AD01DCB8FD}"/>
              </a:ext>
            </a:extLst>
          </p:cNvPr>
          <p:cNvSpPr/>
          <p:nvPr/>
        </p:nvSpPr>
        <p:spPr>
          <a:xfrm>
            <a:off x="564733" y="937492"/>
            <a:ext cx="2020873" cy="312534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FFF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83" name="Google Shape;550;p37">
            <a:extLst>
              <a:ext uri="{FF2B5EF4-FFF2-40B4-BE49-F238E27FC236}">
                <a16:creationId xmlns:a16="http://schemas.microsoft.com/office/drawing/2014/main" id="{D8C031A1-D300-D4F7-6AE3-AB82EB354221}"/>
              </a:ext>
            </a:extLst>
          </p:cNvPr>
          <p:cNvSpPr/>
          <p:nvPr/>
        </p:nvSpPr>
        <p:spPr>
          <a:xfrm>
            <a:off x="564734" y="1798837"/>
            <a:ext cx="1947906" cy="338641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FFF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84" name="Google Shape;551;p37">
            <a:extLst>
              <a:ext uri="{FF2B5EF4-FFF2-40B4-BE49-F238E27FC236}">
                <a16:creationId xmlns:a16="http://schemas.microsoft.com/office/drawing/2014/main" id="{2DB26C8D-A147-6587-7E8E-2A39EE0DA857}"/>
              </a:ext>
            </a:extLst>
          </p:cNvPr>
          <p:cNvSpPr/>
          <p:nvPr/>
        </p:nvSpPr>
        <p:spPr>
          <a:xfrm>
            <a:off x="578854" y="2208104"/>
            <a:ext cx="1933785" cy="464201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FFF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85" name="Google Shape;552;p37">
            <a:extLst>
              <a:ext uri="{FF2B5EF4-FFF2-40B4-BE49-F238E27FC236}">
                <a16:creationId xmlns:a16="http://schemas.microsoft.com/office/drawing/2014/main" id="{E2F3186F-066E-68C9-4CED-000D8DCC4270}"/>
              </a:ext>
            </a:extLst>
          </p:cNvPr>
          <p:cNvSpPr/>
          <p:nvPr/>
        </p:nvSpPr>
        <p:spPr>
          <a:xfrm>
            <a:off x="574090" y="1371598"/>
            <a:ext cx="1947906" cy="356613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FFF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86" name="Google Shape;553;p37">
            <a:extLst>
              <a:ext uri="{FF2B5EF4-FFF2-40B4-BE49-F238E27FC236}">
                <a16:creationId xmlns:a16="http://schemas.microsoft.com/office/drawing/2014/main" id="{09D29E4D-C97A-DA5B-DD7C-B87109EA4153}"/>
              </a:ext>
            </a:extLst>
          </p:cNvPr>
          <p:cNvSpPr/>
          <p:nvPr/>
        </p:nvSpPr>
        <p:spPr>
          <a:xfrm>
            <a:off x="574946" y="2705581"/>
            <a:ext cx="1947050" cy="347374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FFF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87" name="Google Shape;556;p37">
            <a:extLst>
              <a:ext uri="{FF2B5EF4-FFF2-40B4-BE49-F238E27FC236}">
                <a16:creationId xmlns:a16="http://schemas.microsoft.com/office/drawing/2014/main" id="{16449C5A-8625-4446-22C0-31D91C0BC326}"/>
              </a:ext>
            </a:extLst>
          </p:cNvPr>
          <p:cNvGrpSpPr/>
          <p:nvPr/>
        </p:nvGrpSpPr>
        <p:grpSpPr>
          <a:xfrm>
            <a:off x="295743" y="1416225"/>
            <a:ext cx="181852" cy="266929"/>
            <a:chOff x="7278198" y="3365399"/>
            <a:chExt cx="276169" cy="374961"/>
          </a:xfrm>
        </p:grpSpPr>
        <p:sp>
          <p:nvSpPr>
            <p:cNvPr id="88" name="Google Shape;557;p37">
              <a:extLst>
                <a:ext uri="{FF2B5EF4-FFF2-40B4-BE49-F238E27FC236}">
                  <a16:creationId xmlns:a16="http://schemas.microsoft.com/office/drawing/2014/main" id="{A2B32F55-4668-D0FB-9DCD-8ECDD05FCD7B}"/>
                </a:ext>
              </a:extLst>
            </p:cNvPr>
            <p:cNvSpPr/>
            <p:nvPr/>
          </p:nvSpPr>
          <p:spPr>
            <a:xfrm>
              <a:off x="7375263" y="3365399"/>
              <a:ext cx="82875" cy="22661"/>
            </a:xfrm>
            <a:custGeom>
              <a:avLst/>
              <a:gdLst/>
              <a:ahLst/>
              <a:cxnLst/>
              <a:rect l="l" t="t" r="r" b="b"/>
              <a:pathLst>
                <a:path w="3072" h="840" extrusionOk="0">
                  <a:moveTo>
                    <a:pt x="1260" y="0"/>
                  </a:moveTo>
                  <a:cubicBezTo>
                    <a:pt x="704" y="0"/>
                    <a:pt x="238" y="335"/>
                    <a:pt x="1" y="840"/>
                  </a:cubicBezTo>
                  <a:lnTo>
                    <a:pt x="3071" y="840"/>
                  </a:lnTo>
                  <a:cubicBezTo>
                    <a:pt x="2834" y="335"/>
                    <a:pt x="2340" y="0"/>
                    <a:pt x="1808" y="0"/>
                  </a:cubicBezTo>
                  <a:cubicBezTo>
                    <a:pt x="1785" y="0"/>
                    <a:pt x="1761" y="1"/>
                    <a:pt x="1738" y="2"/>
                  </a:cubicBezTo>
                  <a:lnTo>
                    <a:pt x="1334" y="2"/>
                  </a:lnTo>
                  <a:cubicBezTo>
                    <a:pt x="1310" y="1"/>
                    <a:pt x="1285" y="0"/>
                    <a:pt x="1260" y="0"/>
                  </a:cubicBezTo>
                  <a:close/>
                </a:path>
              </a:pathLst>
            </a:custGeom>
            <a:solidFill>
              <a:srgbClr val="FFE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9" name="Google Shape;558;p37">
              <a:extLst>
                <a:ext uri="{FF2B5EF4-FFF2-40B4-BE49-F238E27FC236}">
                  <a16:creationId xmlns:a16="http://schemas.microsoft.com/office/drawing/2014/main" id="{A097FB7B-72D0-F9B5-B636-094140048C96}"/>
                </a:ext>
              </a:extLst>
            </p:cNvPr>
            <p:cNvSpPr/>
            <p:nvPr/>
          </p:nvSpPr>
          <p:spPr>
            <a:xfrm>
              <a:off x="7371081" y="3427366"/>
              <a:ext cx="91238" cy="73676"/>
            </a:xfrm>
            <a:custGeom>
              <a:avLst/>
              <a:gdLst/>
              <a:ahLst/>
              <a:cxnLst/>
              <a:rect l="l" t="t" r="r" b="b"/>
              <a:pathLst>
                <a:path w="3382" h="2731" extrusionOk="0">
                  <a:moveTo>
                    <a:pt x="1676" y="1"/>
                  </a:moveTo>
                  <a:lnTo>
                    <a:pt x="0" y="404"/>
                  </a:lnTo>
                  <a:lnTo>
                    <a:pt x="0" y="1241"/>
                  </a:lnTo>
                  <a:cubicBezTo>
                    <a:pt x="0" y="2079"/>
                    <a:pt x="652" y="2730"/>
                    <a:pt x="1489" y="2730"/>
                  </a:cubicBezTo>
                  <a:lnTo>
                    <a:pt x="1893" y="2730"/>
                  </a:lnTo>
                  <a:cubicBezTo>
                    <a:pt x="2699" y="2730"/>
                    <a:pt x="3382" y="2079"/>
                    <a:pt x="3382" y="1241"/>
                  </a:cubicBezTo>
                  <a:lnTo>
                    <a:pt x="3382" y="404"/>
                  </a:lnTo>
                  <a:lnTo>
                    <a:pt x="1676" y="1"/>
                  </a:lnTo>
                  <a:close/>
                </a:path>
              </a:pathLst>
            </a:custGeom>
            <a:solidFill>
              <a:srgbClr val="699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0" name="Google Shape;559;p37">
              <a:extLst>
                <a:ext uri="{FF2B5EF4-FFF2-40B4-BE49-F238E27FC236}">
                  <a16:creationId xmlns:a16="http://schemas.microsoft.com/office/drawing/2014/main" id="{0766D2A8-7AB5-E201-43E4-0ED92485D141}"/>
                </a:ext>
              </a:extLst>
            </p:cNvPr>
            <p:cNvSpPr/>
            <p:nvPr/>
          </p:nvSpPr>
          <p:spPr>
            <a:xfrm>
              <a:off x="7354355" y="3387979"/>
              <a:ext cx="125526" cy="50286"/>
            </a:xfrm>
            <a:custGeom>
              <a:avLst/>
              <a:gdLst/>
              <a:ahLst/>
              <a:cxnLst/>
              <a:rect l="l" t="t" r="r" b="b"/>
              <a:pathLst>
                <a:path w="4653" h="1864" extrusionOk="0">
                  <a:moveTo>
                    <a:pt x="573" y="1"/>
                  </a:moveTo>
                  <a:cubicBezTo>
                    <a:pt x="254" y="1"/>
                    <a:pt x="0" y="298"/>
                    <a:pt x="0" y="623"/>
                  </a:cubicBezTo>
                  <a:lnTo>
                    <a:pt x="0" y="1243"/>
                  </a:lnTo>
                  <a:cubicBezTo>
                    <a:pt x="0" y="1585"/>
                    <a:pt x="279" y="1864"/>
                    <a:pt x="620" y="1864"/>
                  </a:cubicBezTo>
                  <a:lnTo>
                    <a:pt x="4002" y="1864"/>
                  </a:lnTo>
                  <a:cubicBezTo>
                    <a:pt x="4374" y="1864"/>
                    <a:pt x="4653" y="1585"/>
                    <a:pt x="4653" y="1243"/>
                  </a:cubicBezTo>
                  <a:lnTo>
                    <a:pt x="4653" y="623"/>
                  </a:lnTo>
                  <a:cubicBezTo>
                    <a:pt x="4653" y="298"/>
                    <a:pt x="4371" y="1"/>
                    <a:pt x="4049" y="1"/>
                  </a:cubicBezTo>
                  <a:cubicBezTo>
                    <a:pt x="4033" y="1"/>
                    <a:pt x="4017" y="1"/>
                    <a:pt x="4002" y="3"/>
                  </a:cubicBezTo>
                  <a:lnTo>
                    <a:pt x="620" y="3"/>
                  </a:lnTo>
                  <a:cubicBezTo>
                    <a:pt x="605" y="1"/>
                    <a:pt x="589" y="1"/>
                    <a:pt x="573" y="1"/>
                  </a:cubicBezTo>
                  <a:close/>
                </a:path>
              </a:pathLst>
            </a:custGeom>
            <a:solidFill>
              <a:srgbClr val="FFF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1" name="Google Shape;560;p37">
              <a:extLst>
                <a:ext uri="{FF2B5EF4-FFF2-40B4-BE49-F238E27FC236}">
                  <a16:creationId xmlns:a16="http://schemas.microsoft.com/office/drawing/2014/main" id="{C2EE6D1B-555A-C8BF-27D6-F00E14CEE0C3}"/>
                </a:ext>
              </a:extLst>
            </p:cNvPr>
            <p:cNvSpPr/>
            <p:nvPr/>
          </p:nvSpPr>
          <p:spPr>
            <a:xfrm>
              <a:off x="7354355" y="3387979"/>
              <a:ext cx="61940" cy="50286"/>
            </a:xfrm>
            <a:custGeom>
              <a:avLst/>
              <a:gdLst/>
              <a:ahLst/>
              <a:cxnLst/>
              <a:rect l="l" t="t" r="r" b="b"/>
              <a:pathLst>
                <a:path w="2296" h="1864" extrusionOk="0">
                  <a:moveTo>
                    <a:pt x="573" y="1"/>
                  </a:moveTo>
                  <a:cubicBezTo>
                    <a:pt x="254" y="1"/>
                    <a:pt x="0" y="298"/>
                    <a:pt x="0" y="623"/>
                  </a:cubicBezTo>
                  <a:lnTo>
                    <a:pt x="0" y="1243"/>
                  </a:lnTo>
                  <a:cubicBezTo>
                    <a:pt x="0" y="1585"/>
                    <a:pt x="279" y="1864"/>
                    <a:pt x="620" y="1864"/>
                  </a:cubicBezTo>
                  <a:lnTo>
                    <a:pt x="2296" y="1864"/>
                  </a:lnTo>
                  <a:cubicBezTo>
                    <a:pt x="1086" y="1119"/>
                    <a:pt x="1458" y="344"/>
                    <a:pt x="1675" y="3"/>
                  </a:cubicBezTo>
                  <a:lnTo>
                    <a:pt x="620" y="3"/>
                  </a:lnTo>
                  <a:cubicBezTo>
                    <a:pt x="605" y="1"/>
                    <a:pt x="589" y="1"/>
                    <a:pt x="573" y="1"/>
                  </a:cubicBezTo>
                  <a:close/>
                </a:path>
              </a:pathLst>
            </a:custGeom>
            <a:solidFill>
              <a:srgbClr val="FFE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2" name="Google Shape;561;p37">
              <a:extLst>
                <a:ext uri="{FF2B5EF4-FFF2-40B4-BE49-F238E27FC236}">
                  <a16:creationId xmlns:a16="http://schemas.microsoft.com/office/drawing/2014/main" id="{1C53B1EF-CBA2-4A90-2C9B-6A2ED430F955}"/>
                </a:ext>
              </a:extLst>
            </p:cNvPr>
            <p:cNvSpPr/>
            <p:nvPr/>
          </p:nvSpPr>
          <p:spPr>
            <a:xfrm>
              <a:off x="7297433" y="3489280"/>
              <a:ext cx="239371" cy="200038"/>
            </a:xfrm>
            <a:custGeom>
              <a:avLst/>
              <a:gdLst/>
              <a:ahLst/>
              <a:cxnLst/>
              <a:rect l="l" t="t" r="r" b="b"/>
              <a:pathLst>
                <a:path w="8873" h="7415" extrusionOk="0">
                  <a:moveTo>
                    <a:pt x="1" y="1"/>
                  </a:moveTo>
                  <a:lnTo>
                    <a:pt x="1" y="7415"/>
                  </a:lnTo>
                  <a:lnTo>
                    <a:pt x="8872" y="7415"/>
                  </a:lnTo>
                  <a:lnTo>
                    <a:pt x="8872" y="1"/>
                  </a:lnTo>
                  <a:close/>
                </a:path>
              </a:pathLst>
            </a:custGeom>
            <a:solidFill>
              <a:srgbClr val="AAC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3" name="Google Shape;562;p37">
              <a:extLst>
                <a:ext uri="{FF2B5EF4-FFF2-40B4-BE49-F238E27FC236}">
                  <a16:creationId xmlns:a16="http://schemas.microsoft.com/office/drawing/2014/main" id="{B183FFCC-3075-4E41-B8EF-AD523BE256F9}"/>
                </a:ext>
              </a:extLst>
            </p:cNvPr>
            <p:cNvSpPr/>
            <p:nvPr/>
          </p:nvSpPr>
          <p:spPr>
            <a:xfrm>
              <a:off x="7296596" y="3489280"/>
              <a:ext cx="118863" cy="200038"/>
            </a:xfrm>
            <a:custGeom>
              <a:avLst/>
              <a:gdLst/>
              <a:ahLst/>
              <a:cxnLst/>
              <a:rect l="l" t="t" r="r" b="b"/>
              <a:pathLst>
                <a:path w="4406" h="7415" extrusionOk="0">
                  <a:moveTo>
                    <a:pt x="1" y="1"/>
                  </a:moveTo>
                  <a:lnTo>
                    <a:pt x="1" y="7415"/>
                  </a:lnTo>
                  <a:lnTo>
                    <a:pt x="4405" y="7415"/>
                  </a:lnTo>
                  <a:cubicBezTo>
                    <a:pt x="2265" y="3506"/>
                    <a:pt x="1862" y="1211"/>
                    <a:pt x="1955" y="1"/>
                  </a:cubicBez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4" name="Google Shape;563;p37">
              <a:extLst>
                <a:ext uri="{FF2B5EF4-FFF2-40B4-BE49-F238E27FC236}">
                  <a16:creationId xmlns:a16="http://schemas.microsoft.com/office/drawing/2014/main" id="{9766564A-47C7-940A-0083-931565F520E8}"/>
                </a:ext>
              </a:extLst>
            </p:cNvPr>
            <p:cNvSpPr/>
            <p:nvPr/>
          </p:nvSpPr>
          <p:spPr>
            <a:xfrm>
              <a:off x="7279870" y="3461682"/>
              <a:ext cx="272823" cy="85384"/>
            </a:xfrm>
            <a:custGeom>
              <a:avLst/>
              <a:gdLst/>
              <a:ahLst/>
              <a:cxnLst/>
              <a:rect l="l" t="t" r="r" b="b"/>
              <a:pathLst>
                <a:path w="10113" h="3165" extrusionOk="0">
                  <a:moveTo>
                    <a:pt x="1272" y="0"/>
                  </a:moveTo>
                  <a:cubicBezTo>
                    <a:pt x="559" y="0"/>
                    <a:pt x="0" y="559"/>
                    <a:pt x="0" y="1272"/>
                  </a:cubicBezTo>
                  <a:lnTo>
                    <a:pt x="0" y="1893"/>
                  </a:lnTo>
                  <a:cubicBezTo>
                    <a:pt x="0" y="2606"/>
                    <a:pt x="559" y="3164"/>
                    <a:pt x="1272" y="3164"/>
                  </a:cubicBezTo>
                  <a:lnTo>
                    <a:pt x="8872" y="3164"/>
                  </a:lnTo>
                  <a:cubicBezTo>
                    <a:pt x="9554" y="3164"/>
                    <a:pt x="10113" y="2606"/>
                    <a:pt x="10113" y="1893"/>
                  </a:cubicBezTo>
                  <a:lnTo>
                    <a:pt x="10113" y="1272"/>
                  </a:lnTo>
                  <a:cubicBezTo>
                    <a:pt x="10113" y="559"/>
                    <a:pt x="9554" y="0"/>
                    <a:pt x="8872" y="0"/>
                  </a:cubicBez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5" name="Google Shape;564;p37">
              <a:extLst>
                <a:ext uri="{FF2B5EF4-FFF2-40B4-BE49-F238E27FC236}">
                  <a16:creationId xmlns:a16="http://schemas.microsoft.com/office/drawing/2014/main" id="{4078601E-2EFE-C603-48A4-06C1879D0D54}"/>
                </a:ext>
              </a:extLst>
            </p:cNvPr>
            <p:cNvSpPr/>
            <p:nvPr/>
          </p:nvSpPr>
          <p:spPr>
            <a:xfrm>
              <a:off x="7279870" y="3461682"/>
              <a:ext cx="76184" cy="85384"/>
            </a:xfrm>
            <a:custGeom>
              <a:avLst/>
              <a:gdLst/>
              <a:ahLst/>
              <a:cxnLst/>
              <a:rect l="l" t="t" r="r" b="b"/>
              <a:pathLst>
                <a:path w="2824" h="3165" extrusionOk="0">
                  <a:moveTo>
                    <a:pt x="1272" y="0"/>
                  </a:moveTo>
                  <a:cubicBezTo>
                    <a:pt x="590" y="0"/>
                    <a:pt x="31" y="559"/>
                    <a:pt x="0" y="1272"/>
                  </a:cubicBezTo>
                  <a:lnTo>
                    <a:pt x="0" y="1893"/>
                  </a:lnTo>
                  <a:cubicBezTo>
                    <a:pt x="31" y="2606"/>
                    <a:pt x="590" y="3164"/>
                    <a:pt x="1272" y="3164"/>
                  </a:cubicBezTo>
                  <a:lnTo>
                    <a:pt x="2823" y="3164"/>
                  </a:lnTo>
                  <a:cubicBezTo>
                    <a:pt x="2389" y="1303"/>
                    <a:pt x="2637" y="404"/>
                    <a:pt x="2823" y="0"/>
                  </a:cubicBezTo>
                  <a:close/>
                </a:path>
              </a:pathLst>
            </a:custGeom>
            <a:solidFill>
              <a:srgbClr val="699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6" name="Google Shape;565;p37">
              <a:extLst>
                <a:ext uri="{FF2B5EF4-FFF2-40B4-BE49-F238E27FC236}">
                  <a16:creationId xmlns:a16="http://schemas.microsoft.com/office/drawing/2014/main" id="{44009569-625D-1ECC-5861-FD6C6F0CDB04}"/>
                </a:ext>
              </a:extLst>
            </p:cNvPr>
            <p:cNvSpPr/>
            <p:nvPr/>
          </p:nvSpPr>
          <p:spPr>
            <a:xfrm>
              <a:off x="7278198" y="3586372"/>
              <a:ext cx="276169" cy="40196"/>
            </a:xfrm>
            <a:custGeom>
              <a:avLst/>
              <a:gdLst/>
              <a:ahLst/>
              <a:cxnLst/>
              <a:rect l="l" t="t" r="r" b="b"/>
              <a:pathLst>
                <a:path w="10237" h="1490" extrusionOk="0">
                  <a:moveTo>
                    <a:pt x="776" y="0"/>
                  </a:moveTo>
                  <a:cubicBezTo>
                    <a:pt x="590" y="0"/>
                    <a:pt x="404" y="62"/>
                    <a:pt x="248" y="217"/>
                  </a:cubicBezTo>
                  <a:cubicBezTo>
                    <a:pt x="62" y="372"/>
                    <a:pt x="0" y="621"/>
                    <a:pt x="62" y="869"/>
                  </a:cubicBezTo>
                  <a:cubicBezTo>
                    <a:pt x="124" y="1241"/>
                    <a:pt x="435" y="1489"/>
                    <a:pt x="776" y="1489"/>
                  </a:cubicBezTo>
                  <a:lnTo>
                    <a:pt x="9492" y="1489"/>
                  </a:lnTo>
                  <a:cubicBezTo>
                    <a:pt x="9678" y="1489"/>
                    <a:pt x="9864" y="1396"/>
                    <a:pt x="10020" y="1272"/>
                  </a:cubicBezTo>
                  <a:cubicBezTo>
                    <a:pt x="10144" y="1117"/>
                    <a:pt x="10237" y="931"/>
                    <a:pt x="10237" y="745"/>
                  </a:cubicBezTo>
                  <a:cubicBezTo>
                    <a:pt x="10237" y="310"/>
                    <a:pt x="9895" y="0"/>
                    <a:pt x="9492" y="0"/>
                  </a:cubicBez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7" name="Google Shape;566;p37">
              <a:extLst>
                <a:ext uri="{FF2B5EF4-FFF2-40B4-BE49-F238E27FC236}">
                  <a16:creationId xmlns:a16="http://schemas.microsoft.com/office/drawing/2014/main" id="{BC343D0D-AFF3-0541-7734-9D1DD98BA1FE}"/>
                </a:ext>
              </a:extLst>
            </p:cNvPr>
            <p:cNvSpPr/>
            <p:nvPr/>
          </p:nvSpPr>
          <p:spPr>
            <a:xfrm>
              <a:off x="7279870" y="3586372"/>
              <a:ext cx="105455" cy="40196"/>
            </a:xfrm>
            <a:custGeom>
              <a:avLst/>
              <a:gdLst/>
              <a:ahLst/>
              <a:cxnLst/>
              <a:rect l="l" t="t" r="r" b="b"/>
              <a:pathLst>
                <a:path w="3909" h="1490" extrusionOk="0">
                  <a:moveTo>
                    <a:pt x="745" y="0"/>
                  </a:moveTo>
                  <a:cubicBezTo>
                    <a:pt x="342" y="0"/>
                    <a:pt x="0" y="310"/>
                    <a:pt x="0" y="745"/>
                  </a:cubicBezTo>
                  <a:cubicBezTo>
                    <a:pt x="0" y="1148"/>
                    <a:pt x="311" y="1489"/>
                    <a:pt x="745" y="1489"/>
                  </a:cubicBezTo>
                  <a:lnTo>
                    <a:pt x="3909" y="1489"/>
                  </a:lnTo>
                  <a:cubicBezTo>
                    <a:pt x="3661" y="931"/>
                    <a:pt x="3475" y="434"/>
                    <a:pt x="3288" y="0"/>
                  </a:cubicBezTo>
                  <a:close/>
                </a:path>
              </a:pathLst>
            </a:custGeom>
            <a:solidFill>
              <a:srgbClr val="699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8" name="Google Shape;567;p37">
              <a:extLst>
                <a:ext uri="{FF2B5EF4-FFF2-40B4-BE49-F238E27FC236}">
                  <a16:creationId xmlns:a16="http://schemas.microsoft.com/office/drawing/2014/main" id="{BD714A8B-C78D-196A-DE40-23829D141A25}"/>
                </a:ext>
              </a:extLst>
            </p:cNvPr>
            <p:cNvSpPr/>
            <p:nvPr/>
          </p:nvSpPr>
          <p:spPr>
            <a:xfrm>
              <a:off x="7279870" y="3665847"/>
              <a:ext cx="272823" cy="74512"/>
            </a:xfrm>
            <a:custGeom>
              <a:avLst/>
              <a:gdLst/>
              <a:ahLst/>
              <a:cxnLst/>
              <a:rect l="l" t="t" r="r" b="b"/>
              <a:pathLst>
                <a:path w="10113" h="2762" extrusionOk="0">
                  <a:moveTo>
                    <a:pt x="1272" y="1"/>
                  </a:moveTo>
                  <a:cubicBezTo>
                    <a:pt x="559" y="1"/>
                    <a:pt x="0" y="590"/>
                    <a:pt x="0" y="1273"/>
                  </a:cubicBezTo>
                  <a:lnTo>
                    <a:pt x="0" y="1521"/>
                  </a:lnTo>
                  <a:cubicBezTo>
                    <a:pt x="0" y="2203"/>
                    <a:pt x="559" y="2762"/>
                    <a:pt x="1272" y="2762"/>
                  </a:cubicBezTo>
                  <a:lnTo>
                    <a:pt x="8872" y="2762"/>
                  </a:lnTo>
                  <a:cubicBezTo>
                    <a:pt x="9554" y="2762"/>
                    <a:pt x="10113" y="2203"/>
                    <a:pt x="10113" y="1521"/>
                  </a:cubicBezTo>
                  <a:lnTo>
                    <a:pt x="10113" y="1273"/>
                  </a:lnTo>
                  <a:cubicBezTo>
                    <a:pt x="10113" y="590"/>
                    <a:pt x="9554" y="1"/>
                    <a:pt x="8872" y="1"/>
                  </a:cubicBez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9" name="Google Shape;568;p37">
              <a:extLst>
                <a:ext uri="{FF2B5EF4-FFF2-40B4-BE49-F238E27FC236}">
                  <a16:creationId xmlns:a16="http://schemas.microsoft.com/office/drawing/2014/main" id="{58F4C49C-9732-AC43-C112-3A163FA4AE12}"/>
                </a:ext>
              </a:extLst>
            </p:cNvPr>
            <p:cNvSpPr/>
            <p:nvPr/>
          </p:nvSpPr>
          <p:spPr>
            <a:xfrm>
              <a:off x="7279870" y="3666711"/>
              <a:ext cx="166559" cy="73649"/>
            </a:xfrm>
            <a:custGeom>
              <a:avLst/>
              <a:gdLst/>
              <a:ahLst/>
              <a:cxnLst/>
              <a:rect l="l" t="t" r="r" b="b"/>
              <a:pathLst>
                <a:path w="6174" h="2730" extrusionOk="0">
                  <a:moveTo>
                    <a:pt x="1272" y="0"/>
                  </a:moveTo>
                  <a:cubicBezTo>
                    <a:pt x="559" y="0"/>
                    <a:pt x="0" y="558"/>
                    <a:pt x="0" y="1241"/>
                  </a:cubicBezTo>
                  <a:lnTo>
                    <a:pt x="0" y="1489"/>
                  </a:lnTo>
                  <a:cubicBezTo>
                    <a:pt x="0" y="2171"/>
                    <a:pt x="559" y="2730"/>
                    <a:pt x="1272" y="2730"/>
                  </a:cubicBezTo>
                  <a:lnTo>
                    <a:pt x="6173" y="2730"/>
                  </a:lnTo>
                  <a:cubicBezTo>
                    <a:pt x="5553" y="1737"/>
                    <a:pt x="5057" y="807"/>
                    <a:pt x="4622" y="0"/>
                  </a:cubicBezTo>
                  <a:close/>
                </a:path>
              </a:pathLst>
            </a:custGeom>
            <a:solidFill>
              <a:srgbClr val="699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0" name="Google Shape;569;p37">
              <a:extLst>
                <a:ext uri="{FF2B5EF4-FFF2-40B4-BE49-F238E27FC236}">
                  <a16:creationId xmlns:a16="http://schemas.microsoft.com/office/drawing/2014/main" id="{C597101B-9014-BE41-F239-9F3632AC73BE}"/>
                </a:ext>
              </a:extLst>
            </p:cNvPr>
            <p:cNvSpPr/>
            <p:nvPr/>
          </p:nvSpPr>
          <p:spPr>
            <a:xfrm>
              <a:off x="7452257" y="3490898"/>
              <a:ext cx="41033" cy="36581"/>
            </a:xfrm>
            <a:custGeom>
              <a:avLst/>
              <a:gdLst/>
              <a:ahLst/>
              <a:cxnLst/>
              <a:rect l="l" t="t" r="r" b="b"/>
              <a:pathLst>
                <a:path w="1521" h="1356" extrusionOk="0">
                  <a:moveTo>
                    <a:pt x="782" y="1"/>
                  </a:moveTo>
                  <a:cubicBezTo>
                    <a:pt x="401" y="1"/>
                    <a:pt x="60" y="301"/>
                    <a:pt x="0" y="685"/>
                  </a:cubicBezTo>
                  <a:cubicBezTo>
                    <a:pt x="0" y="1083"/>
                    <a:pt x="331" y="1355"/>
                    <a:pt x="678" y="1355"/>
                  </a:cubicBezTo>
                  <a:cubicBezTo>
                    <a:pt x="818" y="1355"/>
                    <a:pt x="961" y="1311"/>
                    <a:pt x="1086" y="1213"/>
                  </a:cubicBezTo>
                  <a:cubicBezTo>
                    <a:pt x="1520" y="872"/>
                    <a:pt x="1396" y="158"/>
                    <a:pt x="869" y="3"/>
                  </a:cubicBezTo>
                  <a:lnTo>
                    <a:pt x="838" y="3"/>
                  </a:lnTo>
                  <a:cubicBezTo>
                    <a:pt x="819" y="2"/>
                    <a:pt x="801" y="1"/>
                    <a:pt x="7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1" name="Google Shape;570;p37">
              <a:extLst>
                <a:ext uri="{FF2B5EF4-FFF2-40B4-BE49-F238E27FC236}">
                  <a16:creationId xmlns:a16="http://schemas.microsoft.com/office/drawing/2014/main" id="{5CEE01CB-D72F-C9FE-4B9A-630E1037EFD7}"/>
                </a:ext>
              </a:extLst>
            </p:cNvPr>
            <p:cNvSpPr/>
            <p:nvPr/>
          </p:nvSpPr>
          <p:spPr>
            <a:xfrm>
              <a:off x="7322549" y="3490979"/>
              <a:ext cx="57300" cy="46078"/>
            </a:xfrm>
            <a:custGeom>
              <a:avLst/>
              <a:gdLst/>
              <a:ahLst/>
              <a:cxnLst/>
              <a:rect l="l" t="t" r="r" b="b"/>
              <a:pathLst>
                <a:path w="2124" h="1708" extrusionOk="0">
                  <a:moveTo>
                    <a:pt x="1148" y="0"/>
                  </a:moveTo>
                  <a:cubicBezTo>
                    <a:pt x="342" y="0"/>
                    <a:pt x="0" y="1024"/>
                    <a:pt x="621" y="1520"/>
                  </a:cubicBezTo>
                  <a:cubicBezTo>
                    <a:pt x="783" y="1650"/>
                    <a:pt x="966" y="1707"/>
                    <a:pt x="1145" y="1707"/>
                  </a:cubicBezTo>
                  <a:cubicBezTo>
                    <a:pt x="1651" y="1707"/>
                    <a:pt x="2123" y="1247"/>
                    <a:pt x="1986" y="651"/>
                  </a:cubicBezTo>
                  <a:cubicBezTo>
                    <a:pt x="1955" y="403"/>
                    <a:pt x="1799" y="186"/>
                    <a:pt x="1551" y="93"/>
                  </a:cubicBezTo>
                  <a:cubicBezTo>
                    <a:pt x="1427" y="31"/>
                    <a:pt x="1272" y="0"/>
                    <a:pt x="11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2" name="Google Shape;571;p37">
              <a:extLst>
                <a:ext uri="{FF2B5EF4-FFF2-40B4-BE49-F238E27FC236}">
                  <a16:creationId xmlns:a16="http://schemas.microsoft.com/office/drawing/2014/main" id="{5D5EEF39-8D2C-44F7-3462-F03CE5D205A4}"/>
                </a:ext>
              </a:extLst>
            </p:cNvPr>
            <p:cNvSpPr/>
            <p:nvPr/>
          </p:nvSpPr>
          <p:spPr>
            <a:xfrm>
              <a:off x="7376935" y="3404327"/>
              <a:ext cx="11735" cy="18048"/>
            </a:xfrm>
            <a:custGeom>
              <a:avLst/>
              <a:gdLst/>
              <a:ahLst/>
              <a:cxnLst/>
              <a:rect l="l" t="t" r="r" b="b"/>
              <a:pathLst>
                <a:path w="435" h="669" extrusionOk="0">
                  <a:moveTo>
                    <a:pt x="225" y="1"/>
                  </a:moveTo>
                  <a:cubicBezTo>
                    <a:pt x="201" y="1"/>
                    <a:pt x="178" y="6"/>
                    <a:pt x="156" y="17"/>
                  </a:cubicBezTo>
                  <a:cubicBezTo>
                    <a:pt x="63" y="48"/>
                    <a:pt x="1" y="110"/>
                    <a:pt x="1" y="234"/>
                  </a:cubicBezTo>
                  <a:lnTo>
                    <a:pt x="1" y="451"/>
                  </a:lnTo>
                  <a:cubicBezTo>
                    <a:pt x="1" y="544"/>
                    <a:pt x="94" y="668"/>
                    <a:pt x="218" y="668"/>
                  </a:cubicBezTo>
                  <a:cubicBezTo>
                    <a:pt x="342" y="668"/>
                    <a:pt x="435" y="544"/>
                    <a:pt x="435" y="451"/>
                  </a:cubicBezTo>
                  <a:lnTo>
                    <a:pt x="435" y="234"/>
                  </a:lnTo>
                  <a:cubicBezTo>
                    <a:pt x="435" y="107"/>
                    <a:pt x="331" y="1"/>
                    <a:pt x="225" y="1"/>
                  </a:cubicBezTo>
                  <a:close/>
                </a:path>
              </a:pathLst>
            </a:custGeom>
            <a:solidFill>
              <a:srgbClr val="FFE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3" name="Google Shape;572;p37">
              <a:extLst>
                <a:ext uri="{FF2B5EF4-FFF2-40B4-BE49-F238E27FC236}">
                  <a16:creationId xmlns:a16="http://schemas.microsoft.com/office/drawing/2014/main" id="{EEFB33E7-F30B-0804-BAA9-FB2A647EC6F2}"/>
                </a:ext>
              </a:extLst>
            </p:cNvPr>
            <p:cNvSpPr/>
            <p:nvPr/>
          </p:nvSpPr>
          <p:spPr>
            <a:xfrm>
              <a:off x="7399543" y="3404327"/>
              <a:ext cx="11735" cy="18048"/>
            </a:xfrm>
            <a:custGeom>
              <a:avLst/>
              <a:gdLst/>
              <a:ahLst/>
              <a:cxnLst/>
              <a:rect l="l" t="t" r="r" b="b"/>
              <a:pathLst>
                <a:path w="435" h="669" extrusionOk="0">
                  <a:moveTo>
                    <a:pt x="224" y="1"/>
                  </a:moveTo>
                  <a:cubicBezTo>
                    <a:pt x="201" y="1"/>
                    <a:pt x="178" y="6"/>
                    <a:pt x="155" y="17"/>
                  </a:cubicBezTo>
                  <a:cubicBezTo>
                    <a:pt x="62" y="48"/>
                    <a:pt x="0" y="110"/>
                    <a:pt x="0" y="234"/>
                  </a:cubicBezTo>
                  <a:lnTo>
                    <a:pt x="0" y="451"/>
                  </a:lnTo>
                  <a:cubicBezTo>
                    <a:pt x="0" y="544"/>
                    <a:pt x="93" y="668"/>
                    <a:pt x="217" y="668"/>
                  </a:cubicBezTo>
                  <a:cubicBezTo>
                    <a:pt x="341" y="668"/>
                    <a:pt x="434" y="544"/>
                    <a:pt x="434" y="451"/>
                  </a:cubicBezTo>
                  <a:lnTo>
                    <a:pt x="434" y="234"/>
                  </a:lnTo>
                  <a:cubicBezTo>
                    <a:pt x="434" y="107"/>
                    <a:pt x="330" y="1"/>
                    <a:pt x="224" y="1"/>
                  </a:cubicBezTo>
                  <a:close/>
                </a:path>
              </a:pathLst>
            </a:custGeom>
            <a:solidFill>
              <a:srgbClr val="FFE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4" name="Google Shape;573;p37">
              <a:extLst>
                <a:ext uri="{FF2B5EF4-FFF2-40B4-BE49-F238E27FC236}">
                  <a16:creationId xmlns:a16="http://schemas.microsoft.com/office/drawing/2014/main" id="{3C53DFFB-7761-9C53-6849-E98FE3855337}"/>
                </a:ext>
              </a:extLst>
            </p:cNvPr>
            <p:cNvSpPr/>
            <p:nvPr/>
          </p:nvSpPr>
          <p:spPr>
            <a:xfrm>
              <a:off x="7422123" y="3404246"/>
              <a:ext cx="11735" cy="18129"/>
            </a:xfrm>
            <a:custGeom>
              <a:avLst/>
              <a:gdLst/>
              <a:ahLst/>
              <a:cxnLst/>
              <a:rect l="l" t="t" r="r" b="b"/>
              <a:pathLst>
                <a:path w="435" h="672" extrusionOk="0">
                  <a:moveTo>
                    <a:pt x="208" y="1"/>
                  </a:moveTo>
                  <a:cubicBezTo>
                    <a:pt x="179" y="1"/>
                    <a:pt x="151" y="7"/>
                    <a:pt x="125" y="20"/>
                  </a:cubicBezTo>
                  <a:cubicBezTo>
                    <a:pt x="32" y="51"/>
                    <a:pt x="1" y="144"/>
                    <a:pt x="1" y="206"/>
                  </a:cubicBezTo>
                  <a:lnTo>
                    <a:pt x="1" y="454"/>
                  </a:lnTo>
                  <a:cubicBezTo>
                    <a:pt x="1" y="547"/>
                    <a:pt x="94" y="671"/>
                    <a:pt x="218" y="671"/>
                  </a:cubicBezTo>
                  <a:cubicBezTo>
                    <a:pt x="311" y="671"/>
                    <a:pt x="435" y="547"/>
                    <a:pt x="435" y="454"/>
                  </a:cubicBezTo>
                  <a:lnTo>
                    <a:pt x="435" y="237"/>
                  </a:lnTo>
                  <a:cubicBezTo>
                    <a:pt x="435" y="90"/>
                    <a:pt x="318" y="1"/>
                    <a:pt x="208" y="1"/>
                  </a:cubicBezTo>
                  <a:close/>
                </a:path>
              </a:pathLst>
            </a:custGeom>
            <a:solidFill>
              <a:srgbClr val="FFE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5" name="Google Shape;574;p37">
              <a:extLst>
                <a:ext uri="{FF2B5EF4-FFF2-40B4-BE49-F238E27FC236}">
                  <a16:creationId xmlns:a16="http://schemas.microsoft.com/office/drawing/2014/main" id="{76263E7D-AFFC-2E3F-D23D-C0F09E8F7B84}"/>
                </a:ext>
              </a:extLst>
            </p:cNvPr>
            <p:cNvSpPr/>
            <p:nvPr/>
          </p:nvSpPr>
          <p:spPr>
            <a:xfrm>
              <a:off x="7444730" y="3404246"/>
              <a:ext cx="12572" cy="18129"/>
            </a:xfrm>
            <a:custGeom>
              <a:avLst/>
              <a:gdLst/>
              <a:ahLst/>
              <a:cxnLst/>
              <a:rect l="l" t="t" r="r" b="b"/>
              <a:pathLst>
                <a:path w="466" h="672" extrusionOk="0">
                  <a:moveTo>
                    <a:pt x="236" y="1"/>
                  </a:moveTo>
                  <a:cubicBezTo>
                    <a:pt x="208" y="1"/>
                    <a:pt x="181" y="7"/>
                    <a:pt x="155" y="20"/>
                  </a:cubicBezTo>
                  <a:cubicBezTo>
                    <a:pt x="62" y="51"/>
                    <a:pt x="0" y="144"/>
                    <a:pt x="31" y="206"/>
                  </a:cubicBezTo>
                  <a:lnTo>
                    <a:pt x="31" y="454"/>
                  </a:lnTo>
                  <a:cubicBezTo>
                    <a:pt x="31" y="547"/>
                    <a:pt x="124" y="671"/>
                    <a:pt x="248" y="671"/>
                  </a:cubicBezTo>
                  <a:cubicBezTo>
                    <a:pt x="341" y="671"/>
                    <a:pt x="465" y="547"/>
                    <a:pt x="465" y="454"/>
                  </a:cubicBezTo>
                  <a:lnTo>
                    <a:pt x="465" y="237"/>
                  </a:lnTo>
                  <a:cubicBezTo>
                    <a:pt x="441" y="90"/>
                    <a:pt x="339" y="1"/>
                    <a:pt x="236" y="1"/>
                  </a:cubicBezTo>
                  <a:close/>
                </a:path>
              </a:pathLst>
            </a:custGeom>
            <a:solidFill>
              <a:srgbClr val="FFE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6" name="Google Shape;575;p37">
              <a:extLst>
                <a:ext uri="{FF2B5EF4-FFF2-40B4-BE49-F238E27FC236}">
                  <a16:creationId xmlns:a16="http://schemas.microsoft.com/office/drawing/2014/main" id="{017772B9-EA45-C0D2-61C6-0654E7B6805B}"/>
                </a:ext>
              </a:extLst>
            </p:cNvPr>
            <p:cNvSpPr/>
            <p:nvPr/>
          </p:nvSpPr>
          <p:spPr>
            <a:xfrm>
              <a:off x="7408742" y="3495161"/>
              <a:ext cx="32670" cy="22607"/>
            </a:xfrm>
            <a:custGeom>
              <a:avLst/>
              <a:gdLst/>
              <a:ahLst/>
              <a:cxnLst/>
              <a:rect l="l" t="t" r="r" b="b"/>
              <a:pathLst>
                <a:path w="1211" h="838" extrusionOk="0">
                  <a:moveTo>
                    <a:pt x="186" y="0"/>
                  </a:moveTo>
                  <a:cubicBezTo>
                    <a:pt x="93" y="0"/>
                    <a:pt x="0" y="93"/>
                    <a:pt x="0" y="217"/>
                  </a:cubicBezTo>
                  <a:cubicBezTo>
                    <a:pt x="0" y="558"/>
                    <a:pt x="280" y="838"/>
                    <a:pt x="621" y="838"/>
                  </a:cubicBezTo>
                  <a:cubicBezTo>
                    <a:pt x="931" y="838"/>
                    <a:pt x="1210" y="558"/>
                    <a:pt x="1210" y="217"/>
                  </a:cubicBezTo>
                  <a:cubicBezTo>
                    <a:pt x="1210" y="93"/>
                    <a:pt x="1117" y="0"/>
                    <a:pt x="993" y="0"/>
                  </a:cubicBezTo>
                  <a:cubicBezTo>
                    <a:pt x="900" y="0"/>
                    <a:pt x="807" y="93"/>
                    <a:pt x="807" y="217"/>
                  </a:cubicBezTo>
                  <a:cubicBezTo>
                    <a:pt x="807" y="341"/>
                    <a:pt x="714" y="403"/>
                    <a:pt x="590" y="434"/>
                  </a:cubicBezTo>
                  <a:cubicBezTo>
                    <a:pt x="497" y="434"/>
                    <a:pt x="404" y="341"/>
                    <a:pt x="404" y="217"/>
                  </a:cubicBezTo>
                  <a:cubicBezTo>
                    <a:pt x="404" y="93"/>
                    <a:pt x="311" y="0"/>
                    <a:pt x="18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7" name="Google Shape;576;p37">
              <a:extLst>
                <a:ext uri="{FF2B5EF4-FFF2-40B4-BE49-F238E27FC236}">
                  <a16:creationId xmlns:a16="http://schemas.microsoft.com/office/drawing/2014/main" id="{3856CC4A-281B-F358-E8AB-46E78A6C16B8}"/>
                </a:ext>
              </a:extLst>
            </p:cNvPr>
            <p:cNvSpPr/>
            <p:nvPr/>
          </p:nvSpPr>
          <p:spPr>
            <a:xfrm>
              <a:off x="7386971" y="3495161"/>
              <a:ext cx="32670" cy="22607"/>
            </a:xfrm>
            <a:custGeom>
              <a:avLst/>
              <a:gdLst/>
              <a:ahLst/>
              <a:cxnLst/>
              <a:rect l="l" t="t" r="r" b="b"/>
              <a:pathLst>
                <a:path w="1211" h="838" extrusionOk="0">
                  <a:moveTo>
                    <a:pt x="187" y="0"/>
                  </a:moveTo>
                  <a:cubicBezTo>
                    <a:pt x="94" y="0"/>
                    <a:pt x="1" y="93"/>
                    <a:pt x="1" y="217"/>
                  </a:cubicBezTo>
                  <a:cubicBezTo>
                    <a:pt x="1" y="558"/>
                    <a:pt x="280" y="838"/>
                    <a:pt x="590" y="838"/>
                  </a:cubicBezTo>
                  <a:cubicBezTo>
                    <a:pt x="931" y="838"/>
                    <a:pt x="1211" y="558"/>
                    <a:pt x="1211" y="217"/>
                  </a:cubicBezTo>
                  <a:cubicBezTo>
                    <a:pt x="1211" y="78"/>
                    <a:pt x="1102" y="8"/>
                    <a:pt x="993" y="8"/>
                  </a:cubicBezTo>
                  <a:cubicBezTo>
                    <a:pt x="885" y="8"/>
                    <a:pt x="776" y="78"/>
                    <a:pt x="776" y="217"/>
                  </a:cubicBezTo>
                  <a:cubicBezTo>
                    <a:pt x="823" y="341"/>
                    <a:pt x="714" y="403"/>
                    <a:pt x="602" y="403"/>
                  </a:cubicBezTo>
                  <a:cubicBezTo>
                    <a:pt x="489" y="403"/>
                    <a:pt x="373" y="341"/>
                    <a:pt x="404" y="217"/>
                  </a:cubicBezTo>
                  <a:cubicBezTo>
                    <a:pt x="404" y="93"/>
                    <a:pt x="311" y="0"/>
                    <a:pt x="18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8" name="Google Shape;577;p37">
              <a:extLst>
                <a:ext uri="{FF2B5EF4-FFF2-40B4-BE49-F238E27FC236}">
                  <a16:creationId xmlns:a16="http://schemas.microsoft.com/office/drawing/2014/main" id="{783C5BA9-7740-7FF6-91E2-F5B08991C150}"/>
                </a:ext>
              </a:extLst>
            </p:cNvPr>
            <p:cNvSpPr/>
            <p:nvPr/>
          </p:nvSpPr>
          <p:spPr>
            <a:xfrm>
              <a:off x="7359373" y="3480917"/>
              <a:ext cx="10899" cy="20125"/>
            </a:xfrm>
            <a:custGeom>
              <a:avLst/>
              <a:gdLst/>
              <a:ahLst/>
              <a:cxnLst/>
              <a:rect l="l" t="t" r="r" b="b"/>
              <a:pathLst>
                <a:path w="404" h="746" extrusionOk="0">
                  <a:moveTo>
                    <a:pt x="186" y="1"/>
                  </a:moveTo>
                  <a:cubicBezTo>
                    <a:pt x="62" y="32"/>
                    <a:pt x="0" y="125"/>
                    <a:pt x="0" y="218"/>
                  </a:cubicBezTo>
                  <a:lnTo>
                    <a:pt x="0" y="528"/>
                  </a:lnTo>
                  <a:cubicBezTo>
                    <a:pt x="0" y="621"/>
                    <a:pt x="93" y="714"/>
                    <a:pt x="186" y="714"/>
                  </a:cubicBezTo>
                  <a:lnTo>
                    <a:pt x="186" y="745"/>
                  </a:lnTo>
                  <a:cubicBezTo>
                    <a:pt x="310" y="745"/>
                    <a:pt x="403" y="652"/>
                    <a:pt x="403" y="528"/>
                  </a:cubicBezTo>
                  <a:lnTo>
                    <a:pt x="403" y="218"/>
                  </a:lnTo>
                  <a:cubicBezTo>
                    <a:pt x="403" y="94"/>
                    <a:pt x="310" y="1"/>
                    <a:pt x="186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9" name="Google Shape;578;p37">
              <a:extLst>
                <a:ext uri="{FF2B5EF4-FFF2-40B4-BE49-F238E27FC236}">
                  <a16:creationId xmlns:a16="http://schemas.microsoft.com/office/drawing/2014/main" id="{BEDC2DDA-A280-B20C-81E3-99EF0739A3F3}"/>
                </a:ext>
              </a:extLst>
            </p:cNvPr>
            <p:cNvSpPr/>
            <p:nvPr/>
          </p:nvSpPr>
          <p:spPr>
            <a:xfrm>
              <a:off x="7449316" y="3478408"/>
              <a:ext cx="33101" cy="21798"/>
            </a:xfrm>
            <a:custGeom>
              <a:avLst/>
              <a:gdLst/>
              <a:ahLst/>
              <a:cxnLst/>
              <a:rect l="l" t="t" r="r" b="b"/>
              <a:pathLst>
                <a:path w="1227" h="808" extrusionOk="0">
                  <a:moveTo>
                    <a:pt x="637" y="1"/>
                  </a:moveTo>
                  <a:cubicBezTo>
                    <a:pt x="295" y="1"/>
                    <a:pt x="47" y="280"/>
                    <a:pt x="47" y="590"/>
                  </a:cubicBezTo>
                  <a:cubicBezTo>
                    <a:pt x="1" y="714"/>
                    <a:pt x="117" y="776"/>
                    <a:pt x="233" y="776"/>
                  </a:cubicBezTo>
                  <a:cubicBezTo>
                    <a:pt x="350" y="776"/>
                    <a:pt x="466" y="714"/>
                    <a:pt x="420" y="590"/>
                  </a:cubicBezTo>
                  <a:cubicBezTo>
                    <a:pt x="420" y="497"/>
                    <a:pt x="513" y="435"/>
                    <a:pt x="606" y="404"/>
                  </a:cubicBezTo>
                  <a:cubicBezTo>
                    <a:pt x="699" y="404"/>
                    <a:pt x="761" y="466"/>
                    <a:pt x="792" y="559"/>
                  </a:cubicBezTo>
                  <a:cubicBezTo>
                    <a:pt x="792" y="559"/>
                    <a:pt x="792" y="590"/>
                    <a:pt x="792" y="621"/>
                  </a:cubicBezTo>
                  <a:cubicBezTo>
                    <a:pt x="792" y="714"/>
                    <a:pt x="885" y="807"/>
                    <a:pt x="978" y="807"/>
                  </a:cubicBezTo>
                  <a:lnTo>
                    <a:pt x="1009" y="807"/>
                  </a:lnTo>
                  <a:cubicBezTo>
                    <a:pt x="1133" y="807"/>
                    <a:pt x="1226" y="714"/>
                    <a:pt x="1226" y="590"/>
                  </a:cubicBezTo>
                  <a:cubicBezTo>
                    <a:pt x="1226" y="528"/>
                    <a:pt x="1226" y="466"/>
                    <a:pt x="1195" y="404"/>
                  </a:cubicBezTo>
                  <a:cubicBezTo>
                    <a:pt x="1102" y="156"/>
                    <a:pt x="885" y="1"/>
                    <a:pt x="63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grpSp>
        <p:nvGrpSpPr>
          <p:cNvPr id="110" name="Google Shape;579;p37">
            <a:extLst>
              <a:ext uri="{FF2B5EF4-FFF2-40B4-BE49-F238E27FC236}">
                <a16:creationId xmlns:a16="http://schemas.microsoft.com/office/drawing/2014/main" id="{F82F6724-E70D-25CD-7615-8D460F23178B}"/>
              </a:ext>
            </a:extLst>
          </p:cNvPr>
          <p:cNvGrpSpPr/>
          <p:nvPr/>
        </p:nvGrpSpPr>
        <p:grpSpPr>
          <a:xfrm>
            <a:off x="273769" y="2278299"/>
            <a:ext cx="221540" cy="267479"/>
            <a:chOff x="6435502" y="3365453"/>
            <a:chExt cx="336436" cy="375742"/>
          </a:xfrm>
        </p:grpSpPr>
        <p:sp>
          <p:nvSpPr>
            <p:cNvPr id="111" name="Google Shape;580;p37">
              <a:extLst>
                <a:ext uri="{FF2B5EF4-FFF2-40B4-BE49-F238E27FC236}">
                  <a16:creationId xmlns:a16="http://schemas.microsoft.com/office/drawing/2014/main" id="{96A92EE3-A49C-6A77-9709-CF540EE0D36B}"/>
                </a:ext>
              </a:extLst>
            </p:cNvPr>
            <p:cNvSpPr/>
            <p:nvPr/>
          </p:nvSpPr>
          <p:spPr>
            <a:xfrm>
              <a:off x="6473162" y="3365453"/>
              <a:ext cx="252752" cy="125526"/>
            </a:xfrm>
            <a:custGeom>
              <a:avLst/>
              <a:gdLst/>
              <a:ahLst/>
              <a:cxnLst/>
              <a:rect l="l" t="t" r="r" b="b"/>
              <a:pathLst>
                <a:path w="9369" h="4653" extrusionOk="0">
                  <a:moveTo>
                    <a:pt x="3971" y="0"/>
                  </a:moveTo>
                  <a:cubicBezTo>
                    <a:pt x="3878" y="0"/>
                    <a:pt x="3785" y="0"/>
                    <a:pt x="3723" y="31"/>
                  </a:cubicBezTo>
                  <a:cubicBezTo>
                    <a:pt x="3320" y="124"/>
                    <a:pt x="2979" y="403"/>
                    <a:pt x="2855" y="807"/>
                  </a:cubicBezTo>
                  <a:cubicBezTo>
                    <a:pt x="2855" y="869"/>
                    <a:pt x="2792" y="931"/>
                    <a:pt x="2761" y="962"/>
                  </a:cubicBezTo>
                  <a:cubicBezTo>
                    <a:pt x="2668" y="1024"/>
                    <a:pt x="2606" y="1055"/>
                    <a:pt x="2513" y="1055"/>
                  </a:cubicBezTo>
                  <a:cubicBezTo>
                    <a:pt x="1862" y="1055"/>
                    <a:pt x="1335" y="1582"/>
                    <a:pt x="1335" y="2234"/>
                  </a:cubicBezTo>
                  <a:cubicBezTo>
                    <a:pt x="1335" y="2389"/>
                    <a:pt x="1242" y="2544"/>
                    <a:pt x="1086" y="2606"/>
                  </a:cubicBezTo>
                  <a:cubicBezTo>
                    <a:pt x="187" y="2916"/>
                    <a:pt x="1" y="4095"/>
                    <a:pt x="776" y="4653"/>
                  </a:cubicBezTo>
                  <a:lnTo>
                    <a:pt x="9089" y="4653"/>
                  </a:lnTo>
                  <a:cubicBezTo>
                    <a:pt x="9272" y="4440"/>
                    <a:pt x="9365" y="4197"/>
                    <a:pt x="9368" y="3924"/>
                  </a:cubicBezTo>
                  <a:lnTo>
                    <a:pt x="9368" y="3924"/>
                  </a:lnTo>
                  <a:cubicBezTo>
                    <a:pt x="9369" y="3929"/>
                    <a:pt x="9369" y="3934"/>
                    <a:pt x="9369" y="3940"/>
                  </a:cubicBezTo>
                  <a:lnTo>
                    <a:pt x="9369" y="3909"/>
                  </a:lnTo>
                  <a:cubicBezTo>
                    <a:pt x="9369" y="3914"/>
                    <a:pt x="9369" y="3919"/>
                    <a:pt x="9368" y="3924"/>
                  </a:cubicBezTo>
                  <a:lnTo>
                    <a:pt x="9368" y="3924"/>
                  </a:lnTo>
                  <a:cubicBezTo>
                    <a:pt x="9363" y="3496"/>
                    <a:pt x="9147" y="3130"/>
                    <a:pt x="8779" y="2916"/>
                  </a:cubicBezTo>
                  <a:cubicBezTo>
                    <a:pt x="8624" y="2823"/>
                    <a:pt x="8500" y="2637"/>
                    <a:pt x="8500" y="2451"/>
                  </a:cubicBezTo>
                  <a:cubicBezTo>
                    <a:pt x="8500" y="1830"/>
                    <a:pt x="8004" y="1303"/>
                    <a:pt x="7352" y="1303"/>
                  </a:cubicBezTo>
                  <a:cubicBezTo>
                    <a:pt x="7259" y="1303"/>
                    <a:pt x="7197" y="1241"/>
                    <a:pt x="7166" y="1179"/>
                  </a:cubicBezTo>
                  <a:cubicBezTo>
                    <a:pt x="6980" y="714"/>
                    <a:pt x="6577" y="434"/>
                    <a:pt x="6081" y="434"/>
                  </a:cubicBezTo>
                  <a:cubicBezTo>
                    <a:pt x="5832" y="434"/>
                    <a:pt x="5584" y="527"/>
                    <a:pt x="5367" y="683"/>
                  </a:cubicBezTo>
                  <a:cubicBezTo>
                    <a:pt x="5315" y="734"/>
                    <a:pt x="5253" y="759"/>
                    <a:pt x="5193" y="759"/>
                  </a:cubicBezTo>
                  <a:cubicBezTo>
                    <a:pt x="5109" y="759"/>
                    <a:pt x="5031" y="711"/>
                    <a:pt x="4995" y="621"/>
                  </a:cubicBezTo>
                  <a:cubicBezTo>
                    <a:pt x="4778" y="248"/>
                    <a:pt x="4405" y="0"/>
                    <a:pt x="3971" y="0"/>
                  </a:cubicBezTo>
                  <a:close/>
                </a:path>
              </a:pathLst>
            </a:custGeom>
            <a:solidFill>
              <a:srgbClr val="AAC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2" name="Google Shape;581;p37">
              <a:extLst>
                <a:ext uri="{FF2B5EF4-FFF2-40B4-BE49-F238E27FC236}">
                  <a16:creationId xmlns:a16="http://schemas.microsoft.com/office/drawing/2014/main" id="{4DC5C8FA-8D44-EFF7-E3E1-FF3C6DF69593}"/>
                </a:ext>
              </a:extLst>
            </p:cNvPr>
            <p:cNvSpPr/>
            <p:nvPr/>
          </p:nvSpPr>
          <p:spPr>
            <a:xfrm>
              <a:off x="6473998" y="3391378"/>
              <a:ext cx="101301" cy="99601"/>
            </a:xfrm>
            <a:custGeom>
              <a:avLst/>
              <a:gdLst/>
              <a:ahLst/>
              <a:cxnLst/>
              <a:rect l="l" t="t" r="r" b="b"/>
              <a:pathLst>
                <a:path w="3755" h="3692" extrusionOk="0">
                  <a:moveTo>
                    <a:pt x="2761" y="1"/>
                  </a:moveTo>
                  <a:lnTo>
                    <a:pt x="2761" y="1"/>
                  </a:lnTo>
                  <a:cubicBezTo>
                    <a:pt x="2699" y="63"/>
                    <a:pt x="2606" y="94"/>
                    <a:pt x="2513" y="94"/>
                  </a:cubicBezTo>
                  <a:cubicBezTo>
                    <a:pt x="1862" y="94"/>
                    <a:pt x="1335" y="590"/>
                    <a:pt x="1335" y="1241"/>
                  </a:cubicBezTo>
                  <a:cubicBezTo>
                    <a:pt x="1366" y="1428"/>
                    <a:pt x="1242" y="1583"/>
                    <a:pt x="1086" y="1645"/>
                  </a:cubicBezTo>
                  <a:cubicBezTo>
                    <a:pt x="187" y="1924"/>
                    <a:pt x="1" y="3134"/>
                    <a:pt x="776" y="3692"/>
                  </a:cubicBezTo>
                  <a:lnTo>
                    <a:pt x="3754" y="3692"/>
                  </a:lnTo>
                  <a:lnTo>
                    <a:pt x="3723" y="3661"/>
                  </a:lnTo>
                  <a:cubicBezTo>
                    <a:pt x="2451" y="2699"/>
                    <a:pt x="2513" y="1086"/>
                    <a:pt x="2761" y="1"/>
                  </a:cubicBez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3" name="Google Shape;582;p37">
              <a:extLst>
                <a:ext uri="{FF2B5EF4-FFF2-40B4-BE49-F238E27FC236}">
                  <a16:creationId xmlns:a16="http://schemas.microsoft.com/office/drawing/2014/main" id="{3A9E1C57-79C9-A417-4776-AE20A6EC512D}"/>
                </a:ext>
              </a:extLst>
            </p:cNvPr>
            <p:cNvSpPr/>
            <p:nvPr/>
          </p:nvSpPr>
          <p:spPr>
            <a:xfrm>
              <a:off x="6481525" y="3513559"/>
              <a:ext cx="246062" cy="227636"/>
            </a:xfrm>
            <a:custGeom>
              <a:avLst/>
              <a:gdLst/>
              <a:ahLst/>
              <a:cxnLst/>
              <a:rect l="l" t="t" r="r" b="b"/>
              <a:pathLst>
                <a:path w="9121" h="8438" extrusionOk="0">
                  <a:moveTo>
                    <a:pt x="1" y="1"/>
                  </a:moveTo>
                  <a:lnTo>
                    <a:pt x="1" y="7166"/>
                  </a:lnTo>
                  <a:cubicBezTo>
                    <a:pt x="1" y="7879"/>
                    <a:pt x="559" y="8438"/>
                    <a:pt x="1273" y="8438"/>
                  </a:cubicBezTo>
                  <a:lnTo>
                    <a:pt x="7849" y="8438"/>
                  </a:lnTo>
                  <a:cubicBezTo>
                    <a:pt x="8562" y="8438"/>
                    <a:pt x="9121" y="7879"/>
                    <a:pt x="9121" y="7166"/>
                  </a:cubicBezTo>
                  <a:lnTo>
                    <a:pt x="9121" y="1"/>
                  </a:lnTo>
                  <a:close/>
                </a:path>
              </a:pathLst>
            </a:custGeom>
            <a:solidFill>
              <a:srgbClr val="FFF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4" name="Google Shape;583;p37">
              <a:extLst>
                <a:ext uri="{FF2B5EF4-FFF2-40B4-BE49-F238E27FC236}">
                  <a16:creationId xmlns:a16="http://schemas.microsoft.com/office/drawing/2014/main" id="{3D8DBDD1-0EF6-4AB2-F473-43E12FC62007}"/>
                </a:ext>
              </a:extLst>
            </p:cNvPr>
            <p:cNvSpPr/>
            <p:nvPr/>
          </p:nvSpPr>
          <p:spPr>
            <a:xfrm>
              <a:off x="6481525" y="3513559"/>
              <a:ext cx="244389" cy="227636"/>
            </a:xfrm>
            <a:custGeom>
              <a:avLst/>
              <a:gdLst/>
              <a:ahLst/>
              <a:cxnLst/>
              <a:rect l="l" t="t" r="r" b="b"/>
              <a:pathLst>
                <a:path w="9059" h="8438" extrusionOk="0">
                  <a:moveTo>
                    <a:pt x="1" y="1"/>
                  </a:moveTo>
                  <a:lnTo>
                    <a:pt x="1" y="7166"/>
                  </a:lnTo>
                  <a:cubicBezTo>
                    <a:pt x="1" y="7879"/>
                    <a:pt x="590" y="8438"/>
                    <a:pt x="1273" y="8438"/>
                  </a:cubicBezTo>
                  <a:lnTo>
                    <a:pt x="4654" y="8438"/>
                  </a:lnTo>
                  <a:cubicBezTo>
                    <a:pt x="994" y="5615"/>
                    <a:pt x="1645" y="2730"/>
                    <a:pt x="1955" y="1769"/>
                  </a:cubicBezTo>
                  <a:cubicBezTo>
                    <a:pt x="1986" y="1614"/>
                    <a:pt x="2141" y="1489"/>
                    <a:pt x="2327" y="1489"/>
                  </a:cubicBezTo>
                  <a:lnTo>
                    <a:pt x="3010" y="1489"/>
                  </a:lnTo>
                  <a:cubicBezTo>
                    <a:pt x="3196" y="1489"/>
                    <a:pt x="3351" y="1614"/>
                    <a:pt x="3413" y="1769"/>
                  </a:cubicBezTo>
                  <a:cubicBezTo>
                    <a:pt x="3444" y="1955"/>
                    <a:pt x="3537" y="2110"/>
                    <a:pt x="3661" y="2234"/>
                  </a:cubicBezTo>
                  <a:lnTo>
                    <a:pt x="3847" y="2420"/>
                  </a:lnTo>
                  <a:cubicBezTo>
                    <a:pt x="4535" y="2515"/>
                    <a:pt x="5204" y="2555"/>
                    <a:pt x="5882" y="2555"/>
                  </a:cubicBezTo>
                  <a:cubicBezTo>
                    <a:pt x="6092" y="2555"/>
                    <a:pt x="6303" y="2551"/>
                    <a:pt x="6515" y="2544"/>
                  </a:cubicBezTo>
                  <a:cubicBezTo>
                    <a:pt x="6703" y="2678"/>
                    <a:pt x="6919" y="2743"/>
                    <a:pt x="7135" y="2743"/>
                  </a:cubicBezTo>
                  <a:cubicBezTo>
                    <a:pt x="7418" y="2743"/>
                    <a:pt x="7700" y="2631"/>
                    <a:pt x="7911" y="2420"/>
                  </a:cubicBezTo>
                  <a:lnTo>
                    <a:pt x="8097" y="2234"/>
                  </a:lnTo>
                  <a:cubicBezTo>
                    <a:pt x="8221" y="2110"/>
                    <a:pt x="8314" y="1955"/>
                    <a:pt x="8376" y="1769"/>
                  </a:cubicBezTo>
                  <a:cubicBezTo>
                    <a:pt x="8407" y="1614"/>
                    <a:pt x="8562" y="1489"/>
                    <a:pt x="8748" y="1489"/>
                  </a:cubicBezTo>
                  <a:lnTo>
                    <a:pt x="9059" y="1489"/>
                  </a:lnTo>
                  <a:lnTo>
                    <a:pt x="9059" y="1"/>
                  </a:lnTo>
                  <a:close/>
                </a:path>
              </a:pathLst>
            </a:custGeom>
            <a:solidFill>
              <a:srgbClr val="FFE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5" name="Google Shape;584;p37">
              <a:extLst>
                <a:ext uri="{FF2B5EF4-FFF2-40B4-BE49-F238E27FC236}">
                  <a16:creationId xmlns:a16="http://schemas.microsoft.com/office/drawing/2014/main" id="{933BFC2E-75B3-52DA-1038-12373FD3E2A2}"/>
                </a:ext>
              </a:extLst>
            </p:cNvPr>
            <p:cNvSpPr/>
            <p:nvPr/>
          </p:nvSpPr>
          <p:spPr>
            <a:xfrm>
              <a:off x="6446400" y="3501851"/>
              <a:ext cx="320520" cy="125553"/>
            </a:xfrm>
            <a:custGeom>
              <a:avLst/>
              <a:gdLst/>
              <a:ahLst/>
              <a:cxnLst/>
              <a:rect l="l" t="t" r="r" b="b"/>
              <a:pathLst>
                <a:path w="11881" h="4654" extrusionOk="0">
                  <a:moveTo>
                    <a:pt x="248" y="0"/>
                  </a:moveTo>
                  <a:cubicBezTo>
                    <a:pt x="124" y="0"/>
                    <a:pt x="31" y="93"/>
                    <a:pt x="0" y="217"/>
                  </a:cubicBezTo>
                  <a:lnTo>
                    <a:pt x="0" y="1644"/>
                  </a:lnTo>
                  <a:cubicBezTo>
                    <a:pt x="31" y="3288"/>
                    <a:pt x="3164" y="4622"/>
                    <a:pt x="3164" y="4622"/>
                  </a:cubicBezTo>
                  <a:lnTo>
                    <a:pt x="8717" y="4622"/>
                  </a:lnTo>
                  <a:lnTo>
                    <a:pt x="8748" y="4653"/>
                  </a:lnTo>
                  <a:cubicBezTo>
                    <a:pt x="10423" y="4653"/>
                    <a:pt x="11818" y="3319"/>
                    <a:pt x="11881" y="1644"/>
                  </a:cubicBezTo>
                  <a:lnTo>
                    <a:pt x="11881" y="217"/>
                  </a:lnTo>
                  <a:cubicBezTo>
                    <a:pt x="11849" y="93"/>
                    <a:pt x="11756" y="0"/>
                    <a:pt x="11663" y="0"/>
                  </a:cubicBezTo>
                  <a:cubicBezTo>
                    <a:pt x="11539" y="0"/>
                    <a:pt x="11446" y="93"/>
                    <a:pt x="11446" y="217"/>
                  </a:cubicBezTo>
                  <a:lnTo>
                    <a:pt x="11446" y="1644"/>
                  </a:lnTo>
                  <a:cubicBezTo>
                    <a:pt x="11446" y="3071"/>
                    <a:pt x="8748" y="4219"/>
                    <a:pt x="8748" y="4219"/>
                  </a:cubicBezTo>
                  <a:lnTo>
                    <a:pt x="3164" y="4219"/>
                  </a:lnTo>
                  <a:cubicBezTo>
                    <a:pt x="3164" y="4219"/>
                    <a:pt x="434" y="3071"/>
                    <a:pt x="434" y="1644"/>
                  </a:cubicBezTo>
                  <a:lnTo>
                    <a:pt x="434" y="217"/>
                  </a:lnTo>
                  <a:cubicBezTo>
                    <a:pt x="465" y="93"/>
                    <a:pt x="341" y="0"/>
                    <a:pt x="248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6" name="Google Shape;585;p37">
              <a:extLst>
                <a:ext uri="{FF2B5EF4-FFF2-40B4-BE49-F238E27FC236}">
                  <a16:creationId xmlns:a16="http://schemas.microsoft.com/office/drawing/2014/main" id="{193EBCB3-CDD9-9F80-ED45-E6FDD758C788}"/>
                </a:ext>
              </a:extLst>
            </p:cNvPr>
            <p:cNvSpPr/>
            <p:nvPr/>
          </p:nvSpPr>
          <p:spPr>
            <a:xfrm>
              <a:off x="6435502" y="3490979"/>
              <a:ext cx="336436" cy="34315"/>
            </a:xfrm>
            <a:custGeom>
              <a:avLst/>
              <a:gdLst/>
              <a:ahLst/>
              <a:cxnLst/>
              <a:rect l="l" t="t" r="r" b="b"/>
              <a:pathLst>
                <a:path w="12471" h="1272" extrusionOk="0">
                  <a:moveTo>
                    <a:pt x="435" y="0"/>
                  </a:moveTo>
                  <a:cubicBezTo>
                    <a:pt x="187" y="0"/>
                    <a:pt x="1" y="186"/>
                    <a:pt x="1" y="403"/>
                  </a:cubicBezTo>
                  <a:lnTo>
                    <a:pt x="1" y="838"/>
                  </a:lnTo>
                  <a:cubicBezTo>
                    <a:pt x="1" y="1086"/>
                    <a:pt x="187" y="1272"/>
                    <a:pt x="435" y="1272"/>
                  </a:cubicBezTo>
                  <a:lnTo>
                    <a:pt x="12067" y="1272"/>
                  </a:lnTo>
                  <a:cubicBezTo>
                    <a:pt x="12285" y="1272"/>
                    <a:pt x="12471" y="1086"/>
                    <a:pt x="12471" y="838"/>
                  </a:cubicBezTo>
                  <a:lnTo>
                    <a:pt x="12471" y="403"/>
                  </a:lnTo>
                  <a:cubicBezTo>
                    <a:pt x="12471" y="186"/>
                    <a:pt x="12285" y="0"/>
                    <a:pt x="12067" y="0"/>
                  </a:cubicBez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7" name="Google Shape;586;p37">
              <a:extLst>
                <a:ext uri="{FF2B5EF4-FFF2-40B4-BE49-F238E27FC236}">
                  <a16:creationId xmlns:a16="http://schemas.microsoft.com/office/drawing/2014/main" id="{C5F7E6D6-21E5-3A8B-BA34-B15A67F7BEF7}"/>
                </a:ext>
              </a:extLst>
            </p:cNvPr>
            <p:cNvSpPr/>
            <p:nvPr/>
          </p:nvSpPr>
          <p:spPr>
            <a:xfrm>
              <a:off x="6643876" y="3682546"/>
              <a:ext cx="41869" cy="36555"/>
            </a:xfrm>
            <a:custGeom>
              <a:avLst/>
              <a:gdLst/>
              <a:ahLst/>
              <a:cxnLst/>
              <a:rect l="l" t="t" r="r" b="b"/>
              <a:pathLst>
                <a:path w="1552" h="1355" extrusionOk="0">
                  <a:moveTo>
                    <a:pt x="777" y="0"/>
                  </a:moveTo>
                  <a:cubicBezTo>
                    <a:pt x="398" y="0"/>
                    <a:pt x="60" y="273"/>
                    <a:pt x="1" y="685"/>
                  </a:cubicBezTo>
                  <a:cubicBezTo>
                    <a:pt x="1" y="1083"/>
                    <a:pt x="331" y="1354"/>
                    <a:pt x="690" y="1354"/>
                  </a:cubicBezTo>
                  <a:cubicBezTo>
                    <a:pt x="834" y="1354"/>
                    <a:pt x="984" y="1310"/>
                    <a:pt x="1117" y="1212"/>
                  </a:cubicBezTo>
                  <a:cubicBezTo>
                    <a:pt x="1552" y="840"/>
                    <a:pt x="1397" y="126"/>
                    <a:pt x="838" y="2"/>
                  </a:cubicBezTo>
                  <a:cubicBezTo>
                    <a:pt x="818" y="1"/>
                    <a:pt x="797" y="0"/>
                    <a:pt x="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8" name="Google Shape;587;p37">
              <a:extLst>
                <a:ext uri="{FF2B5EF4-FFF2-40B4-BE49-F238E27FC236}">
                  <a16:creationId xmlns:a16="http://schemas.microsoft.com/office/drawing/2014/main" id="{82F8BA1B-E6D9-AFE9-5A7C-0CF0294E32F9}"/>
                </a:ext>
              </a:extLst>
            </p:cNvPr>
            <p:cNvSpPr/>
            <p:nvPr/>
          </p:nvSpPr>
          <p:spPr>
            <a:xfrm>
              <a:off x="6520858" y="3682546"/>
              <a:ext cx="41869" cy="36555"/>
            </a:xfrm>
            <a:custGeom>
              <a:avLst/>
              <a:gdLst/>
              <a:ahLst/>
              <a:cxnLst/>
              <a:rect l="l" t="t" r="r" b="b"/>
              <a:pathLst>
                <a:path w="1552" h="1355" extrusionOk="0">
                  <a:moveTo>
                    <a:pt x="777" y="0"/>
                  </a:moveTo>
                  <a:cubicBezTo>
                    <a:pt x="398" y="0"/>
                    <a:pt x="60" y="273"/>
                    <a:pt x="1" y="685"/>
                  </a:cubicBezTo>
                  <a:cubicBezTo>
                    <a:pt x="1" y="1083"/>
                    <a:pt x="347" y="1354"/>
                    <a:pt x="704" y="1354"/>
                  </a:cubicBezTo>
                  <a:cubicBezTo>
                    <a:pt x="847" y="1354"/>
                    <a:pt x="993" y="1310"/>
                    <a:pt x="1118" y="1212"/>
                  </a:cubicBezTo>
                  <a:cubicBezTo>
                    <a:pt x="1552" y="840"/>
                    <a:pt x="1397" y="126"/>
                    <a:pt x="838" y="2"/>
                  </a:cubicBezTo>
                  <a:cubicBezTo>
                    <a:pt x="818" y="1"/>
                    <a:pt x="798" y="0"/>
                    <a:pt x="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9" name="Google Shape;588;p37">
              <a:extLst>
                <a:ext uri="{FF2B5EF4-FFF2-40B4-BE49-F238E27FC236}">
                  <a16:creationId xmlns:a16="http://schemas.microsoft.com/office/drawing/2014/main" id="{9EC88285-20CA-75A5-046E-FE09466E3186}"/>
                </a:ext>
              </a:extLst>
            </p:cNvPr>
            <p:cNvSpPr/>
            <p:nvPr/>
          </p:nvSpPr>
          <p:spPr>
            <a:xfrm>
              <a:off x="6532594" y="3416359"/>
              <a:ext cx="40196" cy="34477"/>
            </a:xfrm>
            <a:custGeom>
              <a:avLst/>
              <a:gdLst/>
              <a:ahLst/>
              <a:cxnLst/>
              <a:rect l="l" t="t" r="r" b="b"/>
              <a:pathLst>
                <a:path w="1490" h="1278" extrusionOk="0">
                  <a:moveTo>
                    <a:pt x="634" y="1"/>
                  </a:moveTo>
                  <a:cubicBezTo>
                    <a:pt x="309" y="1"/>
                    <a:pt x="0" y="250"/>
                    <a:pt x="0" y="626"/>
                  </a:cubicBezTo>
                  <a:cubicBezTo>
                    <a:pt x="0" y="998"/>
                    <a:pt x="279" y="1277"/>
                    <a:pt x="620" y="1277"/>
                  </a:cubicBezTo>
                  <a:cubicBezTo>
                    <a:pt x="1210" y="1277"/>
                    <a:pt x="1489" y="595"/>
                    <a:pt x="1086" y="191"/>
                  </a:cubicBezTo>
                  <a:cubicBezTo>
                    <a:pt x="954" y="60"/>
                    <a:pt x="792" y="1"/>
                    <a:pt x="634" y="1"/>
                  </a:cubicBezTo>
                  <a:close/>
                </a:path>
              </a:pathLst>
            </a:custGeom>
            <a:solidFill>
              <a:srgbClr val="699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0" name="Google Shape;589;p37">
              <a:extLst>
                <a:ext uri="{FF2B5EF4-FFF2-40B4-BE49-F238E27FC236}">
                  <a16:creationId xmlns:a16="http://schemas.microsoft.com/office/drawing/2014/main" id="{223C7B3D-AC1F-B211-C096-1FFCA8E62DA7}"/>
                </a:ext>
              </a:extLst>
            </p:cNvPr>
            <p:cNvSpPr/>
            <p:nvPr/>
          </p:nvSpPr>
          <p:spPr>
            <a:xfrm>
              <a:off x="6468981" y="3479244"/>
              <a:ext cx="281510" cy="62831"/>
            </a:xfrm>
            <a:custGeom>
              <a:avLst/>
              <a:gdLst/>
              <a:ahLst/>
              <a:cxnLst/>
              <a:rect l="l" t="t" r="r" b="b"/>
              <a:pathLst>
                <a:path w="10435" h="2329" extrusionOk="0">
                  <a:moveTo>
                    <a:pt x="1210" y="1"/>
                  </a:moveTo>
                  <a:cubicBezTo>
                    <a:pt x="621" y="1"/>
                    <a:pt x="94" y="466"/>
                    <a:pt x="63" y="1086"/>
                  </a:cubicBezTo>
                  <a:cubicBezTo>
                    <a:pt x="1" y="1738"/>
                    <a:pt x="559" y="2327"/>
                    <a:pt x="1210" y="2327"/>
                  </a:cubicBezTo>
                  <a:lnTo>
                    <a:pt x="8810" y="2327"/>
                  </a:lnTo>
                  <a:cubicBezTo>
                    <a:pt x="8831" y="2328"/>
                    <a:pt x="8851" y="2328"/>
                    <a:pt x="8871" y="2328"/>
                  </a:cubicBezTo>
                  <a:cubicBezTo>
                    <a:pt x="10363" y="2328"/>
                    <a:pt x="10434" y="62"/>
                    <a:pt x="8934" y="1"/>
                  </a:cubicBezTo>
                  <a:close/>
                </a:path>
              </a:pathLst>
            </a:custGeom>
            <a:solidFill>
              <a:srgbClr val="FFE3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1" name="Google Shape;590;p37">
              <a:extLst>
                <a:ext uri="{FF2B5EF4-FFF2-40B4-BE49-F238E27FC236}">
                  <a16:creationId xmlns:a16="http://schemas.microsoft.com/office/drawing/2014/main" id="{59D84DF4-021E-FFA9-453F-FCDEB8A4C003}"/>
                </a:ext>
              </a:extLst>
            </p:cNvPr>
            <p:cNvSpPr/>
            <p:nvPr/>
          </p:nvSpPr>
          <p:spPr>
            <a:xfrm>
              <a:off x="6572763" y="3479244"/>
              <a:ext cx="136425" cy="62804"/>
            </a:xfrm>
            <a:custGeom>
              <a:avLst/>
              <a:gdLst/>
              <a:ahLst/>
              <a:cxnLst/>
              <a:rect l="l" t="t" r="r" b="b"/>
              <a:pathLst>
                <a:path w="5057" h="2328" extrusionOk="0">
                  <a:moveTo>
                    <a:pt x="0" y="1"/>
                  </a:moveTo>
                  <a:lnTo>
                    <a:pt x="0" y="2327"/>
                  </a:lnTo>
                  <a:lnTo>
                    <a:pt x="5056" y="2327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FFD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2" name="Google Shape;591;p37">
              <a:extLst>
                <a:ext uri="{FF2B5EF4-FFF2-40B4-BE49-F238E27FC236}">
                  <a16:creationId xmlns:a16="http://schemas.microsoft.com/office/drawing/2014/main" id="{FB339B1A-C772-912E-DCA8-A55D7CA70295}"/>
                </a:ext>
              </a:extLst>
            </p:cNvPr>
            <p:cNvSpPr/>
            <p:nvPr/>
          </p:nvSpPr>
          <p:spPr>
            <a:xfrm>
              <a:off x="6589489" y="3467536"/>
              <a:ext cx="102946" cy="102541"/>
            </a:xfrm>
            <a:custGeom>
              <a:avLst/>
              <a:gdLst/>
              <a:ahLst/>
              <a:cxnLst/>
              <a:rect l="l" t="t" r="r" b="b"/>
              <a:pathLst>
                <a:path w="3816" h="3801" extrusionOk="0">
                  <a:moveTo>
                    <a:pt x="404" y="0"/>
                  </a:moveTo>
                  <a:cubicBezTo>
                    <a:pt x="187" y="0"/>
                    <a:pt x="0" y="187"/>
                    <a:pt x="0" y="435"/>
                  </a:cubicBezTo>
                  <a:lnTo>
                    <a:pt x="0" y="3164"/>
                  </a:lnTo>
                  <a:cubicBezTo>
                    <a:pt x="0" y="3288"/>
                    <a:pt x="31" y="3382"/>
                    <a:pt x="124" y="3475"/>
                  </a:cubicBezTo>
                  <a:lnTo>
                    <a:pt x="311" y="3661"/>
                  </a:lnTo>
                  <a:cubicBezTo>
                    <a:pt x="404" y="3754"/>
                    <a:pt x="520" y="3800"/>
                    <a:pt x="636" y="3800"/>
                  </a:cubicBezTo>
                  <a:cubicBezTo>
                    <a:pt x="753" y="3800"/>
                    <a:pt x="869" y="3754"/>
                    <a:pt x="962" y="3661"/>
                  </a:cubicBezTo>
                  <a:cubicBezTo>
                    <a:pt x="1040" y="3568"/>
                    <a:pt x="1148" y="3521"/>
                    <a:pt x="1261" y="3521"/>
                  </a:cubicBezTo>
                  <a:cubicBezTo>
                    <a:pt x="1373" y="3521"/>
                    <a:pt x="1489" y="3568"/>
                    <a:pt x="1582" y="3661"/>
                  </a:cubicBezTo>
                  <a:cubicBezTo>
                    <a:pt x="1675" y="3754"/>
                    <a:pt x="1792" y="3800"/>
                    <a:pt x="1904" y="3800"/>
                  </a:cubicBezTo>
                  <a:cubicBezTo>
                    <a:pt x="2017" y="3800"/>
                    <a:pt x="2125" y="3754"/>
                    <a:pt x="2203" y="3661"/>
                  </a:cubicBezTo>
                  <a:cubicBezTo>
                    <a:pt x="2296" y="3568"/>
                    <a:pt x="2420" y="3537"/>
                    <a:pt x="2544" y="3537"/>
                  </a:cubicBezTo>
                  <a:cubicBezTo>
                    <a:pt x="2668" y="3537"/>
                    <a:pt x="2761" y="3568"/>
                    <a:pt x="2854" y="3661"/>
                  </a:cubicBezTo>
                  <a:cubicBezTo>
                    <a:pt x="2947" y="3754"/>
                    <a:pt x="3064" y="3800"/>
                    <a:pt x="3176" y="3800"/>
                  </a:cubicBezTo>
                  <a:cubicBezTo>
                    <a:pt x="3288" y="3800"/>
                    <a:pt x="3397" y="3754"/>
                    <a:pt x="3475" y="3661"/>
                  </a:cubicBezTo>
                  <a:lnTo>
                    <a:pt x="3692" y="3475"/>
                  </a:lnTo>
                  <a:cubicBezTo>
                    <a:pt x="3754" y="3382"/>
                    <a:pt x="3816" y="3288"/>
                    <a:pt x="3816" y="3164"/>
                  </a:cubicBezTo>
                  <a:lnTo>
                    <a:pt x="3816" y="435"/>
                  </a:lnTo>
                  <a:cubicBezTo>
                    <a:pt x="3816" y="187"/>
                    <a:pt x="3630" y="0"/>
                    <a:pt x="3382" y="0"/>
                  </a:cubicBezTo>
                  <a:close/>
                </a:path>
              </a:pathLst>
            </a:custGeom>
            <a:solidFill>
              <a:srgbClr val="76D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3" name="Google Shape;592;p37">
              <a:extLst>
                <a:ext uri="{FF2B5EF4-FFF2-40B4-BE49-F238E27FC236}">
                  <a16:creationId xmlns:a16="http://schemas.microsoft.com/office/drawing/2014/main" id="{DE87BBB0-874B-43AD-F3ED-8CFF40FFCB9A}"/>
                </a:ext>
              </a:extLst>
            </p:cNvPr>
            <p:cNvSpPr/>
            <p:nvPr/>
          </p:nvSpPr>
          <p:spPr>
            <a:xfrm>
              <a:off x="6543681" y="3603934"/>
              <a:ext cx="120320" cy="34369"/>
            </a:xfrm>
            <a:custGeom>
              <a:avLst/>
              <a:gdLst/>
              <a:ahLst/>
              <a:cxnLst/>
              <a:rect l="l" t="t" r="r" b="b"/>
              <a:pathLst>
                <a:path w="4460" h="1274" extrusionOk="0">
                  <a:moveTo>
                    <a:pt x="861" y="1"/>
                  </a:moveTo>
                  <a:cubicBezTo>
                    <a:pt x="675" y="1"/>
                    <a:pt x="520" y="94"/>
                    <a:pt x="396" y="187"/>
                  </a:cubicBezTo>
                  <a:cubicBezTo>
                    <a:pt x="1" y="581"/>
                    <a:pt x="290" y="1273"/>
                    <a:pt x="826" y="1273"/>
                  </a:cubicBezTo>
                  <a:cubicBezTo>
                    <a:pt x="837" y="1273"/>
                    <a:pt x="849" y="1273"/>
                    <a:pt x="861" y="1272"/>
                  </a:cubicBezTo>
                  <a:lnTo>
                    <a:pt x="3808" y="1272"/>
                  </a:lnTo>
                  <a:cubicBezTo>
                    <a:pt x="4149" y="1272"/>
                    <a:pt x="4459" y="993"/>
                    <a:pt x="4459" y="652"/>
                  </a:cubicBezTo>
                  <a:cubicBezTo>
                    <a:pt x="4459" y="280"/>
                    <a:pt x="4149" y="1"/>
                    <a:pt x="3808" y="1"/>
                  </a:cubicBez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4" name="Google Shape;593;p37">
              <a:extLst>
                <a:ext uri="{FF2B5EF4-FFF2-40B4-BE49-F238E27FC236}">
                  <a16:creationId xmlns:a16="http://schemas.microsoft.com/office/drawing/2014/main" id="{5B728C11-B795-AF8A-01F9-8D3AB93A643A}"/>
                </a:ext>
              </a:extLst>
            </p:cNvPr>
            <p:cNvSpPr/>
            <p:nvPr/>
          </p:nvSpPr>
          <p:spPr>
            <a:xfrm>
              <a:off x="6577781" y="3679255"/>
              <a:ext cx="32643" cy="21771"/>
            </a:xfrm>
            <a:custGeom>
              <a:avLst/>
              <a:gdLst/>
              <a:ahLst/>
              <a:cxnLst/>
              <a:rect l="l" t="t" r="r" b="b"/>
              <a:pathLst>
                <a:path w="1210" h="807" extrusionOk="0">
                  <a:moveTo>
                    <a:pt x="186" y="0"/>
                  </a:moveTo>
                  <a:cubicBezTo>
                    <a:pt x="93" y="0"/>
                    <a:pt x="0" y="93"/>
                    <a:pt x="0" y="217"/>
                  </a:cubicBezTo>
                  <a:cubicBezTo>
                    <a:pt x="0" y="528"/>
                    <a:pt x="248" y="807"/>
                    <a:pt x="590" y="807"/>
                  </a:cubicBezTo>
                  <a:cubicBezTo>
                    <a:pt x="931" y="807"/>
                    <a:pt x="1210" y="528"/>
                    <a:pt x="1210" y="217"/>
                  </a:cubicBezTo>
                  <a:cubicBezTo>
                    <a:pt x="1210" y="93"/>
                    <a:pt x="1117" y="0"/>
                    <a:pt x="993" y="0"/>
                  </a:cubicBezTo>
                  <a:cubicBezTo>
                    <a:pt x="900" y="0"/>
                    <a:pt x="807" y="93"/>
                    <a:pt x="807" y="217"/>
                  </a:cubicBezTo>
                  <a:cubicBezTo>
                    <a:pt x="807" y="310"/>
                    <a:pt x="714" y="404"/>
                    <a:pt x="590" y="404"/>
                  </a:cubicBezTo>
                  <a:cubicBezTo>
                    <a:pt x="496" y="404"/>
                    <a:pt x="403" y="310"/>
                    <a:pt x="403" y="217"/>
                  </a:cubicBezTo>
                  <a:cubicBezTo>
                    <a:pt x="403" y="93"/>
                    <a:pt x="310" y="0"/>
                    <a:pt x="18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5" name="Google Shape;594;p37">
              <a:extLst>
                <a:ext uri="{FF2B5EF4-FFF2-40B4-BE49-F238E27FC236}">
                  <a16:creationId xmlns:a16="http://schemas.microsoft.com/office/drawing/2014/main" id="{26DCE4CF-12A5-B22B-B956-B525045D675B}"/>
                </a:ext>
              </a:extLst>
            </p:cNvPr>
            <p:cNvSpPr/>
            <p:nvPr/>
          </p:nvSpPr>
          <p:spPr>
            <a:xfrm>
              <a:off x="6599525" y="3679255"/>
              <a:ext cx="32670" cy="21771"/>
            </a:xfrm>
            <a:custGeom>
              <a:avLst/>
              <a:gdLst/>
              <a:ahLst/>
              <a:cxnLst/>
              <a:rect l="l" t="t" r="r" b="b"/>
              <a:pathLst>
                <a:path w="1211" h="807" extrusionOk="0">
                  <a:moveTo>
                    <a:pt x="187" y="0"/>
                  </a:moveTo>
                  <a:cubicBezTo>
                    <a:pt x="94" y="0"/>
                    <a:pt x="1" y="93"/>
                    <a:pt x="1" y="217"/>
                  </a:cubicBezTo>
                  <a:cubicBezTo>
                    <a:pt x="1" y="528"/>
                    <a:pt x="280" y="807"/>
                    <a:pt x="590" y="807"/>
                  </a:cubicBezTo>
                  <a:cubicBezTo>
                    <a:pt x="931" y="807"/>
                    <a:pt x="1179" y="528"/>
                    <a:pt x="1179" y="217"/>
                  </a:cubicBezTo>
                  <a:cubicBezTo>
                    <a:pt x="1210" y="93"/>
                    <a:pt x="1102" y="31"/>
                    <a:pt x="989" y="31"/>
                  </a:cubicBezTo>
                  <a:cubicBezTo>
                    <a:pt x="877" y="31"/>
                    <a:pt x="761" y="93"/>
                    <a:pt x="776" y="217"/>
                  </a:cubicBezTo>
                  <a:cubicBezTo>
                    <a:pt x="761" y="310"/>
                    <a:pt x="683" y="357"/>
                    <a:pt x="602" y="357"/>
                  </a:cubicBezTo>
                  <a:cubicBezTo>
                    <a:pt x="520" y="357"/>
                    <a:pt x="435" y="310"/>
                    <a:pt x="404" y="217"/>
                  </a:cubicBezTo>
                  <a:cubicBezTo>
                    <a:pt x="404" y="93"/>
                    <a:pt x="311" y="0"/>
                    <a:pt x="18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6" name="Google Shape;595;p37">
              <a:extLst>
                <a:ext uri="{FF2B5EF4-FFF2-40B4-BE49-F238E27FC236}">
                  <a16:creationId xmlns:a16="http://schemas.microsoft.com/office/drawing/2014/main" id="{EE1E041C-3025-996E-8325-2AFAA88C253A}"/>
                </a:ext>
              </a:extLst>
            </p:cNvPr>
            <p:cNvSpPr/>
            <p:nvPr/>
          </p:nvSpPr>
          <p:spPr>
            <a:xfrm>
              <a:off x="6540957" y="3662097"/>
              <a:ext cx="34342" cy="18857"/>
            </a:xfrm>
            <a:custGeom>
              <a:avLst/>
              <a:gdLst/>
              <a:ahLst/>
              <a:cxnLst/>
              <a:rect l="l" t="t" r="r" b="b"/>
              <a:pathLst>
                <a:path w="1273" h="699" extrusionOk="0">
                  <a:moveTo>
                    <a:pt x="636" y="0"/>
                  </a:moveTo>
                  <a:cubicBezTo>
                    <a:pt x="318" y="0"/>
                    <a:pt x="0" y="171"/>
                    <a:pt x="62" y="512"/>
                  </a:cubicBezTo>
                  <a:cubicBezTo>
                    <a:pt x="62" y="605"/>
                    <a:pt x="155" y="698"/>
                    <a:pt x="248" y="698"/>
                  </a:cubicBezTo>
                  <a:cubicBezTo>
                    <a:pt x="373" y="698"/>
                    <a:pt x="466" y="605"/>
                    <a:pt x="466" y="512"/>
                  </a:cubicBezTo>
                  <a:cubicBezTo>
                    <a:pt x="466" y="388"/>
                    <a:pt x="559" y="326"/>
                    <a:pt x="652" y="326"/>
                  </a:cubicBezTo>
                  <a:cubicBezTo>
                    <a:pt x="745" y="326"/>
                    <a:pt x="838" y="388"/>
                    <a:pt x="838" y="512"/>
                  </a:cubicBezTo>
                  <a:cubicBezTo>
                    <a:pt x="838" y="605"/>
                    <a:pt x="931" y="698"/>
                    <a:pt x="1024" y="698"/>
                  </a:cubicBezTo>
                  <a:cubicBezTo>
                    <a:pt x="1117" y="698"/>
                    <a:pt x="1210" y="605"/>
                    <a:pt x="1210" y="512"/>
                  </a:cubicBezTo>
                  <a:cubicBezTo>
                    <a:pt x="1272" y="171"/>
                    <a:pt x="954" y="0"/>
                    <a:pt x="63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7" name="Google Shape;596;p37">
              <a:extLst>
                <a:ext uri="{FF2B5EF4-FFF2-40B4-BE49-F238E27FC236}">
                  <a16:creationId xmlns:a16="http://schemas.microsoft.com/office/drawing/2014/main" id="{DBC33A45-B895-02B0-97CB-865AD5080F2D}"/>
                </a:ext>
              </a:extLst>
            </p:cNvPr>
            <p:cNvSpPr/>
            <p:nvPr/>
          </p:nvSpPr>
          <p:spPr>
            <a:xfrm>
              <a:off x="6635513" y="3662718"/>
              <a:ext cx="30997" cy="18237"/>
            </a:xfrm>
            <a:custGeom>
              <a:avLst/>
              <a:gdLst/>
              <a:ahLst/>
              <a:cxnLst/>
              <a:rect l="l" t="t" r="r" b="b"/>
              <a:pathLst>
                <a:path w="1149" h="676" extrusionOk="0">
                  <a:moveTo>
                    <a:pt x="574" y="1"/>
                  </a:moveTo>
                  <a:cubicBezTo>
                    <a:pt x="311" y="1"/>
                    <a:pt x="47" y="164"/>
                    <a:pt x="0" y="489"/>
                  </a:cubicBezTo>
                  <a:cubicBezTo>
                    <a:pt x="0" y="582"/>
                    <a:pt x="94" y="675"/>
                    <a:pt x="187" y="675"/>
                  </a:cubicBezTo>
                  <a:cubicBezTo>
                    <a:pt x="311" y="675"/>
                    <a:pt x="404" y="582"/>
                    <a:pt x="404" y="489"/>
                  </a:cubicBezTo>
                  <a:cubicBezTo>
                    <a:pt x="404" y="365"/>
                    <a:pt x="497" y="303"/>
                    <a:pt x="590" y="303"/>
                  </a:cubicBezTo>
                  <a:cubicBezTo>
                    <a:pt x="683" y="303"/>
                    <a:pt x="776" y="365"/>
                    <a:pt x="776" y="489"/>
                  </a:cubicBezTo>
                  <a:cubicBezTo>
                    <a:pt x="776" y="582"/>
                    <a:pt x="869" y="675"/>
                    <a:pt x="962" y="675"/>
                  </a:cubicBezTo>
                  <a:cubicBezTo>
                    <a:pt x="1086" y="675"/>
                    <a:pt x="1148" y="582"/>
                    <a:pt x="1148" y="489"/>
                  </a:cubicBezTo>
                  <a:cubicBezTo>
                    <a:pt x="1102" y="164"/>
                    <a:pt x="838" y="1"/>
                    <a:pt x="574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grpSp>
        <p:nvGrpSpPr>
          <p:cNvPr id="128" name="Google Shape;597;p37">
            <a:extLst>
              <a:ext uri="{FF2B5EF4-FFF2-40B4-BE49-F238E27FC236}">
                <a16:creationId xmlns:a16="http://schemas.microsoft.com/office/drawing/2014/main" id="{35F7E647-D28C-A0CA-BABA-BE4E48557EEA}"/>
              </a:ext>
            </a:extLst>
          </p:cNvPr>
          <p:cNvGrpSpPr/>
          <p:nvPr/>
        </p:nvGrpSpPr>
        <p:grpSpPr>
          <a:xfrm>
            <a:off x="274878" y="2750525"/>
            <a:ext cx="232554" cy="267481"/>
            <a:chOff x="5629657" y="3365453"/>
            <a:chExt cx="353163" cy="375743"/>
          </a:xfrm>
        </p:grpSpPr>
        <p:sp>
          <p:nvSpPr>
            <p:cNvPr id="129" name="Google Shape;598;p37">
              <a:extLst>
                <a:ext uri="{FF2B5EF4-FFF2-40B4-BE49-F238E27FC236}">
                  <a16:creationId xmlns:a16="http://schemas.microsoft.com/office/drawing/2014/main" id="{5C276A39-8127-206C-ED5E-1D0B2AC1FAF0}"/>
                </a:ext>
              </a:extLst>
            </p:cNvPr>
            <p:cNvSpPr/>
            <p:nvPr/>
          </p:nvSpPr>
          <p:spPr>
            <a:xfrm>
              <a:off x="5756856" y="3398905"/>
              <a:ext cx="225964" cy="194265"/>
            </a:xfrm>
            <a:custGeom>
              <a:avLst/>
              <a:gdLst/>
              <a:ahLst/>
              <a:cxnLst/>
              <a:rect l="l" t="t" r="r" b="b"/>
              <a:pathLst>
                <a:path w="8376" h="7201" extrusionOk="0">
                  <a:moveTo>
                    <a:pt x="3567" y="1273"/>
                  </a:moveTo>
                  <a:cubicBezTo>
                    <a:pt x="5646" y="1273"/>
                    <a:pt x="6700" y="3785"/>
                    <a:pt x="5211" y="5243"/>
                  </a:cubicBezTo>
                  <a:cubicBezTo>
                    <a:pt x="4739" y="5715"/>
                    <a:pt x="4156" y="5927"/>
                    <a:pt x="3584" y="5927"/>
                  </a:cubicBezTo>
                  <a:cubicBezTo>
                    <a:pt x="2389" y="5927"/>
                    <a:pt x="1241" y="5004"/>
                    <a:pt x="1241" y="3599"/>
                  </a:cubicBezTo>
                  <a:cubicBezTo>
                    <a:pt x="1241" y="2327"/>
                    <a:pt x="2296" y="1273"/>
                    <a:pt x="3567" y="1273"/>
                  </a:cubicBezTo>
                  <a:close/>
                  <a:moveTo>
                    <a:pt x="3567" y="1"/>
                  </a:moveTo>
                  <a:cubicBezTo>
                    <a:pt x="1613" y="1"/>
                    <a:pt x="0" y="1614"/>
                    <a:pt x="0" y="3599"/>
                  </a:cubicBezTo>
                  <a:cubicBezTo>
                    <a:pt x="0" y="5763"/>
                    <a:pt x="1764" y="7201"/>
                    <a:pt x="3606" y="7201"/>
                  </a:cubicBezTo>
                  <a:cubicBezTo>
                    <a:pt x="4484" y="7201"/>
                    <a:pt x="5380" y="6874"/>
                    <a:pt x="6111" y="6143"/>
                  </a:cubicBezTo>
                  <a:cubicBezTo>
                    <a:pt x="8375" y="3878"/>
                    <a:pt x="6762" y="1"/>
                    <a:pt x="3567" y="1"/>
                  </a:cubicBezTo>
                  <a:close/>
                </a:path>
              </a:pathLst>
            </a:custGeom>
            <a:solidFill>
              <a:srgbClr val="FFE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30" name="Google Shape;599;p37">
              <a:extLst>
                <a:ext uri="{FF2B5EF4-FFF2-40B4-BE49-F238E27FC236}">
                  <a16:creationId xmlns:a16="http://schemas.microsoft.com/office/drawing/2014/main" id="{47286452-3D6D-ADE1-939F-A0B85C3EE2CA}"/>
                </a:ext>
              </a:extLst>
            </p:cNvPr>
            <p:cNvSpPr/>
            <p:nvPr/>
          </p:nvSpPr>
          <p:spPr>
            <a:xfrm>
              <a:off x="5629657" y="3365453"/>
              <a:ext cx="264460" cy="375743"/>
            </a:xfrm>
            <a:custGeom>
              <a:avLst/>
              <a:gdLst/>
              <a:ahLst/>
              <a:cxnLst/>
              <a:rect l="l" t="t" r="r" b="b"/>
              <a:pathLst>
                <a:path w="9803" h="13928" extrusionOk="0">
                  <a:moveTo>
                    <a:pt x="1954" y="0"/>
                  </a:moveTo>
                  <a:cubicBezTo>
                    <a:pt x="1582" y="0"/>
                    <a:pt x="1303" y="403"/>
                    <a:pt x="1458" y="776"/>
                  </a:cubicBezTo>
                  <a:lnTo>
                    <a:pt x="1799" y="1489"/>
                  </a:lnTo>
                  <a:cubicBezTo>
                    <a:pt x="2017" y="1923"/>
                    <a:pt x="1954" y="2451"/>
                    <a:pt x="1675" y="2823"/>
                  </a:cubicBezTo>
                  <a:cubicBezTo>
                    <a:pt x="559" y="4312"/>
                    <a:pt x="0" y="6142"/>
                    <a:pt x="62" y="8003"/>
                  </a:cubicBezTo>
                  <a:cubicBezTo>
                    <a:pt x="62" y="10236"/>
                    <a:pt x="838" y="12253"/>
                    <a:pt x="1985" y="13524"/>
                  </a:cubicBezTo>
                  <a:cubicBezTo>
                    <a:pt x="2203" y="13773"/>
                    <a:pt x="2544" y="13928"/>
                    <a:pt x="2885" y="13928"/>
                  </a:cubicBezTo>
                  <a:lnTo>
                    <a:pt x="6949" y="13928"/>
                  </a:lnTo>
                  <a:cubicBezTo>
                    <a:pt x="7290" y="13928"/>
                    <a:pt x="7631" y="13773"/>
                    <a:pt x="7848" y="13493"/>
                  </a:cubicBezTo>
                  <a:cubicBezTo>
                    <a:pt x="9027" y="12253"/>
                    <a:pt x="9771" y="10236"/>
                    <a:pt x="9771" y="8003"/>
                  </a:cubicBezTo>
                  <a:cubicBezTo>
                    <a:pt x="9802" y="6235"/>
                    <a:pt x="9275" y="4498"/>
                    <a:pt x="8313" y="3040"/>
                  </a:cubicBezTo>
                  <a:cubicBezTo>
                    <a:pt x="8158" y="2823"/>
                    <a:pt x="8065" y="2575"/>
                    <a:pt x="8065" y="2327"/>
                  </a:cubicBezTo>
                  <a:lnTo>
                    <a:pt x="8065" y="1272"/>
                  </a:lnTo>
                  <a:cubicBezTo>
                    <a:pt x="8065" y="558"/>
                    <a:pt x="7507" y="0"/>
                    <a:pt x="6793" y="0"/>
                  </a:cubicBezTo>
                  <a:close/>
                </a:path>
              </a:pathLst>
            </a:custGeom>
            <a:solidFill>
              <a:srgbClr val="FFF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31" name="Google Shape;600;p37">
              <a:extLst>
                <a:ext uri="{FF2B5EF4-FFF2-40B4-BE49-F238E27FC236}">
                  <a16:creationId xmlns:a16="http://schemas.microsoft.com/office/drawing/2014/main" id="{0761207E-74FD-4379-1F32-61B5E0441172}"/>
                </a:ext>
              </a:extLst>
            </p:cNvPr>
            <p:cNvSpPr/>
            <p:nvPr/>
          </p:nvSpPr>
          <p:spPr>
            <a:xfrm>
              <a:off x="5630493" y="3365453"/>
              <a:ext cx="147297" cy="375743"/>
            </a:xfrm>
            <a:custGeom>
              <a:avLst/>
              <a:gdLst/>
              <a:ahLst/>
              <a:cxnLst/>
              <a:rect l="l" t="t" r="r" b="b"/>
              <a:pathLst>
                <a:path w="5460" h="13928" extrusionOk="0">
                  <a:moveTo>
                    <a:pt x="1954" y="0"/>
                  </a:moveTo>
                  <a:cubicBezTo>
                    <a:pt x="1551" y="0"/>
                    <a:pt x="1303" y="403"/>
                    <a:pt x="1458" y="776"/>
                  </a:cubicBezTo>
                  <a:lnTo>
                    <a:pt x="1799" y="1489"/>
                  </a:lnTo>
                  <a:cubicBezTo>
                    <a:pt x="2017" y="1923"/>
                    <a:pt x="1954" y="2451"/>
                    <a:pt x="1644" y="2823"/>
                  </a:cubicBezTo>
                  <a:cubicBezTo>
                    <a:pt x="559" y="4312"/>
                    <a:pt x="0" y="6142"/>
                    <a:pt x="31" y="7972"/>
                  </a:cubicBezTo>
                  <a:cubicBezTo>
                    <a:pt x="31" y="10236"/>
                    <a:pt x="776" y="12222"/>
                    <a:pt x="1954" y="13493"/>
                  </a:cubicBezTo>
                  <a:cubicBezTo>
                    <a:pt x="2172" y="13773"/>
                    <a:pt x="2513" y="13897"/>
                    <a:pt x="2854" y="13897"/>
                  </a:cubicBezTo>
                  <a:lnTo>
                    <a:pt x="5434" y="13897"/>
                  </a:lnTo>
                  <a:cubicBezTo>
                    <a:pt x="322" y="7711"/>
                    <a:pt x="3722" y="3751"/>
                    <a:pt x="3350" y="2575"/>
                  </a:cubicBezTo>
                  <a:cubicBezTo>
                    <a:pt x="3133" y="1737"/>
                    <a:pt x="3133" y="869"/>
                    <a:pt x="3350" y="31"/>
                  </a:cubicBezTo>
                  <a:lnTo>
                    <a:pt x="3350" y="0"/>
                  </a:lnTo>
                  <a:close/>
                  <a:moveTo>
                    <a:pt x="5434" y="13897"/>
                  </a:moveTo>
                  <a:lnTo>
                    <a:pt x="5434" y="13897"/>
                  </a:lnTo>
                  <a:cubicBezTo>
                    <a:pt x="5443" y="13907"/>
                    <a:pt x="5451" y="13917"/>
                    <a:pt x="5460" y="13928"/>
                  </a:cubicBezTo>
                  <a:lnTo>
                    <a:pt x="5460" y="13897"/>
                  </a:lnTo>
                  <a:close/>
                </a:path>
              </a:pathLst>
            </a:custGeom>
            <a:solidFill>
              <a:srgbClr val="FFE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32" name="Google Shape;601;p37">
              <a:extLst>
                <a:ext uri="{FF2B5EF4-FFF2-40B4-BE49-F238E27FC236}">
                  <a16:creationId xmlns:a16="http://schemas.microsoft.com/office/drawing/2014/main" id="{AFC68D68-BBB1-4EE8-B711-BC2DF13C5D4E}"/>
                </a:ext>
              </a:extLst>
            </p:cNvPr>
            <p:cNvSpPr/>
            <p:nvPr/>
          </p:nvSpPr>
          <p:spPr>
            <a:xfrm>
              <a:off x="5653073" y="3433220"/>
              <a:ext cx="220109" cy="273660"/>
            </a:xfrm>
            <a:custGeom>
              <a:avLst/>
              <a:gdLst/>
              <a:ahLst/>
              <a:cxnLst/>
              <a:rect l="l" t="t" r="r" b="b"/>
              <a:pathLst>
                <a:path w="8159" h="10144" extrusionOk="0">
                  <a:moveTo>
                    <a:pt x="2606" y="1"/>
                  </a:moveTo>
                  <a:cubicBezTo>
                    <a:pt x="2575" y="1"/>
                    <a:pt x="2544" y="1"/>
                    <a:pt x="2482" y="32"/>
                  </a:cubicBezTo>
                  <a:cubicBezTo>
                    <a:pt x="2358" y="63"/>
                    <a:pt x="2265" y="156"/>
                    <a:pt x="2234" y="311"/>
                  </a:cubicBezTo>
                  <a:cubicBezTo>
                    <a:pt x="2141" y="590"/>
                    <a:pt x="1986" y="838"/>
                    <a:pt x="1800" y="1086"/>
                  </a:cubicBezTo>
                  <a:cubicBezTo>
                    <a:pt x="1" y="3413"/>
                    <a:pt x="1" y="7724"/>
                    <a:pt x="1893" y="9989"/>
                  </a:cubicBezTo>
                  <a:cubicBezTo>
                    <a:pt x="1986" y="10082"/>
                    <a:pt x="2110" y="10144"/>
                    <a:pt x="2234" y="10144"/>
                  </a:cubicBezTo>
                  <a:lnTo>
                    <a:pt x="5894" y="10144"/>
                  </a:lnTo>
                  <a:cubicBezTo>
                    <a:pt x="6019" y="10144"/>
                    <a:pt x="6112" y="10082"/>
                    <a:pt x="6205" y="9989"/>
                  </a:cubicBezTo>
                  <a:cubicBezTo>
                    <a:pt x="8004" y="7817"/>
                    <a:pt x="8159" y="3692"/>
                    <a:pt x="6422" y="1241"/>
                  </a:cubicBezTo>
                  <a:cubicBezTo>
                    <a:pt x="6236" y="993"/>
                    <a:pt x="6081" y="652"/>
                    <a:pt x="6019" y="342"/>
                  </a:cubicBezTo>
                  <a:cubicBezTo>
                    <a:pt x="5957" y="156"/>
                    <a:pt x="5801" y="1"/>
                    <a:pt x="5615" y="1"/>
                  </a:cubicBezTo>
                  <a:close/>
                </a:path>
              </a:pathLst>
            </a:custGeom>
            <a:solidFill>
              <a:srgbClr val="AAC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33" name="Google Shape;602;p37">
              <a:extLst>
                <a:ext uri="{FF2B5EF4-FFF2-40B4-BE49-F238E27FC236}">
                  <a16:creationId xmlns:a16="http://schemas.microsoft.com/office/drawing/2014/main" id="{D8492CDB-288B-B240-947A-3BBEB622C0C2}"/>
                </a:ext>
              </a:extLst>
            </p:cNvPr>
            <p:cNvSpPr/>
            <p:nvPr/>
          </p:nvSpPr>
          <p:spPr>
            <a:xfrm>
              <a:off x="5731119" y="3410262"/>
              <a:ext cx="68442" cy="57381"/>
            </a:xfrm>
            <a:custGeom>
              <a:avLst/>
              <a:gdLst/>
              <a:ahLst/>
              <a:cxnLst/>
              <a:rect l="l" t="t" r="r" b="b"/>
              <a:pathLst>
                <a:path w="2537" h="2127" extrusionOk="0">
                  <a:moveTo>
                    <a:pt x="1158" y="1"/>
                  </a:moveTo>
                  <a:cubicBezTo>
                    <a:pt x="639" y="1"/>
                    <a:pt x="201" y="381"/>
                    <a:pt x="117" y="914"/>
                  </a:cubicBezTo>
                  <a:cubicBezTo>
                    <a:pt x="0" y="1590"/>
                    <a:pt x="568" y="2126"/>
                    <a:pt x="1173" y="2126"/>
                  </a:cubicBezTo>
                  <a:cubicBezTo>
                    <a:pt x="1372" y="2126"/>
                    <a:pt x="1576" y="2068"/>
                    <a:pt x="1761" y="1937"/>
                  </a:cubicBezTo>
                  <a:cubicBezTo>
                    <a:pt x="2536" y="1379"/>
                    <a:pt x="2257" y="169"/>
                    <a:pt x="1326" y="14"/>
                  </a:cubicBezTo>
                  <a:cubicBezTo>
                    <a:pt x="1269" y="5"/>
                    <a:pt x="1213" y="1"/>
                    <a:pt x="1158" y="1"/>
                  </a:cubicBez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34" name="Google Shape;603;p37">
              <a:extLst>
                <a:ext uri="{FF2B5EF4-FFF2-40B4-BE49-F238E27FC236}">
                  <a16:creationId xmlns:a16="http://schemas.microsoft.com/office/drawing/2014/main" id="{C0BFD2DC-F5B8-0A47-1DA6-875BCBFE9CA1}"/>
                </a:ext>
              </a:extLst>
            </p:cNvPr>
            <p:cNvSpPr/>
            <p:nvPr/>
          </p:nvSpPr>
          <p:spPr>
            <a:xfrm>
              <a:off x="5767727" y="3495997"/>
              <a:ext cx="40196" cy="34423"/>
            </a:xfrm>
            <a:custGeom>
              <a:avLst/>
              <a:gdLst/>
              <a:ahLst/>
              <a:cxnLst/>
              <a:rect l="l" t="t" r="r" b="b"/>
              <a:pathLst>
                <a:path w="1490" h="1276" extrusionOk="0">
                  <a:moveTo>
                    <a:pt x="652" y="0"/>
                  </a:moveTo>
                  <a:cubicBezTo>
                    <a:pt x="280" y="0"/>
                    <a:pt x="0" y="279"/>
                    <a:pt x="0" y="621"/>
                  </a:cubicBezTo>
                  <a:cubicBezTo>
                    <a:pt x="0" y="1019"/>
                    <a:pt x="312" y="1275"/>
                    <a:pt x="639" y="1275"/>
                  </a:cubicBezTo>
                  <a:cubicBezTo>
                    <a:pt x="795" y="1275"/>
                    <a:pt x="955" y="1216"/>
                    <a:pt x="1086" y="1086"/>
                  </a:cubicBezTo>
                  <a:cubicBezTo>
                    <a:pt x="1489" y="683"/>
                    <a:pt x="1210" y="0"/>
                    <a:pt x="652" y="0"/>
                  </a:cubicBez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35" name="Google Shape;604;p37">
              <a:extLst>
                <a:ext uri="{FF2B5EF4-FFF2-40B4-BE49-F238E27FC236}">
                  <a16:creationId xmlns:a16="http://schemas.microsoft.com/office/drawing/2014/main" id="{2E67B8E6-EFBE-6B3E-D0EC-17746CC54DC7}"/>
                </a:ext>
              </a:extLst>
            </p:cNvPr>
            <p:cNvSpPr/>
            <p:nvPr/>
          </p:nvSpPr>
          <p:spPr>
            <a:xfrm>
              <a:off x="5710832" y="3621496"/>
              <a:ext cx="40196" cy="33641"/>
            </a:xfrm>
            <a:custGeom>
              <a:avLst/>
              <a:gdLst/>
              <a:ahLst/>
              <a:cxnLst/>
              <a:rect l="l" t="t" r="r" b="b"/>
              <a:pathLst>
                <a:path w="1490" h="1247" extrusionOk="0">
                  <a:moveTo>
                    <a:pt x="652" y="1"/>
                  </a:moveTo>
                  <a:cubicBezTo>
                    <a:pt x="279" y="1"/>
                    <a:pt x="0" y="280"/>
                    <a:pt x="0" y="621"/>
                  </a:cubicBezTo>
                  <a:cubicBezTo>
                    <a:pt x="0" y="997"/>
                    <a:pt x="309" y="1246"/>
                    <a:pt x="634" y="1246"/>
                  </a:cubicBezTo>
                  <a:cubicBezTo>
                    <a:pt x="792" y="1246"/>
                    <a:pt x="954" y="1188"/>
                    <a:pt x="1086" y="1056"/>
                  </a:cubicBezTo>
                  <a:cubicBezTo>
                    <a:pt x="1489" y="683"/>
                    <a:pt x="1210" y="1"/>
                    <a:pt x="652" y="1"/>
                  </a:cubicBez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36" name="Google Shape;605;p37">
              <a:extLst>
                <a:ext uri="{FF2B5EF4-FFF2-40B4-BE49-F238E27FC236}">
                  <a16:creationId xmlns:a16="http://schemas.microsoft.com/office/drawing/2014/main" id="{23E47293-0269-B02B-FBE2-9DDBE047C91F}"/>
                </a:ext>
              </a:extLst>
            </p:cNvPr>
            <p:cNvSpPr/>
            <p:nvPr/>
          </p:nvSpPr>
          <p:spPr>
            <a:xfrm>
              <a:off x="5779436" y="3638249"/>
              <a:ext cx="39360" cy="34261"/>
            </a:xfrm>
            <a:custGeom>
              <a:avLst/>
              <a:gdLst/>
              <a:ahLst/>
              <a:cxnLst/>
              <a:rect l="l" t="t" r="r" b="b"/>
              <a:pathLst>
                <a:path w="1459" h="1270" extrusionOk="0">
                  <a:moveTo>
                    <a:pt x="621" y="0"/>
                  </a:moveTo>
                  <a:cubicBezTo>
                    <a:pt x="280" y="0"/>
                    <a:pt x="1" y="280"/>
                    <a:pt x="1" y="621"/>
                  </a:cubicBezTo>
                  <a:cubicBezTo>
                    <a:pt x="1" y="1003"/>
                    <a:pt x="321" y="1269"/>
                    <a:pt x="652" y="1269"/>
                  </a:cubicBezTo>
                  <a:cubicBezTo>
                    <a:pt x="805" y="1269"/>
                    <a:pt x="959" y="1213"/>
                    <a:pt x="1086" y="1086"/>
                  </a:cubicBezTo>
                  <a:cubicBezTo>
                    <a:pt x="1459" y="683"/>
                    <a:pt x="1179" y="0"/>
                    <a:pt x="621" y="0"/>
                  </a:cubicBez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37" name="Google Shape;606;p37">
              <a:extLst>
                <a:ext uri="{FF2B5EF4-FFF2-40B4-BE49-F238E27FC236}">
                  <a16:creationId xmlns:a16="http://schemas.microsoft.com/office/drawing/2014/main" id="{6536BB00-B5A1-017B-E1CB-5DB3C0884A51}"/>
                </a:ext>
              </a:extLst>
            </p:cNvPr>
            <p:cNvSpPr/>
            <p:nvPr/>
          </p:nvSpPr>
          <p:spPr>
            <a:xfrm>
              <a:off x="5740534" y="3554565"/>
              <a:ext cx="49396" cy="40196"/>
            </a:xfrm>
            <a:custGeom>
              <a:avLst/>
              <a:gdLst/>
              <a:ahLst/>
              <a:cxnLst/>
              <a:rect l="l" t="t" r="r" b="b"/>
              <a:pathLst>
                <a:path w="1831" h="1490" extrusionOk="0">
                  <a:moveTo>
                    <a:pt x="915" y="0"/>
                  </a:moveTo>
                  <a:cubicBezTo>
                    <a:pt x="450" y="0"/>
                    <a:pt x="78" y="31"/>
                    <a:pt x="78" y="559"/>
                  </a:cubicBezTo>
                  <a:cubicBezTo>
                    <a:pt x="0" y="1179"/>
                    <a:pt x="458" y="1489"/>
                    <a:pt x="915" y="1489"/>
                  </a:cubicBezTo>
                  <a:cubicBezTo>
                    <a:pt x="1373" y="1489"/>
                    <a:pt x="1830" y="1179"/>
                    <a:pt x="1753" y="559"/>
                  </a:cubicBezTo>
                  <a:cubicBezTo>
                    <a:pt x="1753" y="31"/>
                    <a:pt x="1381" y="0"/>
                    <a:pt x="915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38" name="Google Shape;607;p37">
              <a:extLst>
                <a:ext uri="{FF2B5EF4-FFF2-40B4-BE49-F238E27FC236}">
                  <a16:creationId xmlns:a16="http://schemas.microsoft.com/office/drawing/2014/main" id="{3F6FA6AF-C917-A90B-D91F-9D47E656A6CE}"/>
                </a:ext>
              </a:extLst>
            </p:cNvPr>
            <p:cNvSpPr/>
            <p:nvPr/>
          </p:nvSpPr>
          <p:spPr>
            <a:xfrm>
              <a:off x="5650564" y="3433220"/>
              <a:ext cx="101301" cy="273660"/>
            </a:xfrm>
            <a:custGeom>
              <a:avLst/>
              <a:gdLst/>
              <a:ahLst/>
              <a:cxnLst/>
              <a:rect l="l" t="t" r="r" b="b"/>
              <a:pathLst>
                <a:path w="3755" h="10144" extrusionOk="0">
                  <a:moveTo>
                    <a:pt x="2575" y="1"/>
                  </a:moveTo>
                  <a:cubicBezTo>
                    <a:pt x="2451" y="63"/>
                    <a:pt x="2358" y="156"/>
                    <a:pt x="2327" y="280"/>
                  </a:cubicBezTo>
                  <a:cubicBezTo>
                    <a:pt x="2234" y="559"/>
                    <a:pt x="2079" y="838"/>
                    <a:pt x="1893" y="1055"/>
                  </a:cubicBezTo>
                  <a:cubicBezTo>
                    <a:pt x="63" y="3382"/>
                    <a:pt x="94" y="7724"/>
                    <a:pt x="1986" y="9989"/>
                  </a:cubicBezTo>
                  <a:cubicBezTo>
                    <a:pt x="2079" y="10082"/>
                    <a:pt x="2203" y="10113"/>
                    <a:pt x="2327" y="10144"/>
                  </a:cubicBezTo>
                  <a:lnTo>
                    <a:pt x="3754" y="10144"/>
                  </a:lnTo>
                  <a:cubicBezTo>
                    <a:pt x="1" y="4654"/>
                    <a:pt x="2948" y="1148"/>
                    <a:pt x="2575" y="63"/>
                  </a:cubicBezTo>
                  <a:lnTo>
                    <a:pt x="2575" y="1"/>
                  </a:ln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39" name="Google Shape;608;p37">
              <a:extLst>
                <a:ext uri="{FF2B5EF4-FFF2-40B4-BE49-F238E27FC236}">
                  <a16:creationId xmlns:a16="http://schemas.microsoft.com/office/drawing/2014/main" id="{9D16A0A1-5495-4C52-81C1-202CE500AF9D}"/>
                </a:ext>
              </a:extLst>
            </p:cNvPr>
            <p:cNvSpPr/>
            <p:nvPr/>
          </p:nvSpPr>
          <p:spPr>
            <a:xfrm>
              <a:off x="5704951" y="3539512"/>
              <a:ext cx="31833" cy="22607"/>
            </a:xfrm>
            <a:custGeom>
              <a:avLst/>
              <a:gdLst/>
              <a:ahLst/>
              <a:cxnLst/>
              <a:rect l="l" t="t" r="r" b="b"/>
              <a:pathLst>
                <a:path w="1180" h="838" extrusionOk="0">
                  <a:moveTo>
                    <a:pt x="590" y="0"/>
                  </a:moveTo>
                  <a:cubicBezTo>
                    <a:pt x="249" y="0"/>
                    <a:pt x="1" y="279"/>
                    <a:pt x="1" y="589"/>
                  </a:cubicBezTo>
                  <a:cubicBezTo>
                    <a:pt x="1" y="714"/>
                    <a:pt x="94" y="807"/>
                    <a:pt x="187" y="807"/>
                  </a:cubicBezTo>
                  <a:cubicBezTo>
                    <a:pt x="311" y="807"/>
                    <a:pt x="404" y="714"/>
                    <a:pt x="404" y="620"/>
                  </a:cubicBezTo>
                  <a:cubicBezTo>
                    <a:pt x="404" y="527"/>
                    <a:pt x="435" y="465"/>
                    <a:pt x="528" y="434"/>
                  </a:cubicBezTo>
                  <a:cubicBezTo>
                    <a:pt x="528" y="419"/>
                    <a:pt x="536" y="411"/>
                    <a:pt x="548" y="411"/>
                  </a:cubicBezTo>
                  <a:cubicBezTo>
                    <a:pt x="559" y="411"/>
                    <a:pt x="575" y="419"/>
                    <a:pt x="590" y="434"/>
                  </a:cubicBezTo>
                  <a:cubicBezTo>
                    <a:pt x="683" y="434"/>
                    <a:pt x="776" y="496"/>
                    <a:pt x="776" y="620"/>
                  </a:cubicBezTo>
                  <a:cubicBezTo>
                    <a:pt x="776" y="714"/>
                    <a:pt x="870" y="807"/>
                    <a:pt x="994" y="838"/>
                  </a:cubicBezTo>
                  <a:lnTo>
                    <a:pt x="994" y="807"/>
                  </a:lnTo>
                  <a:cubicBezTo>
                    <a:pt x="1087" y="807"/>
                    <a:pt x="1180" y="714"/>
                    <a:pt x="1180" y="620"/>
                  </a:cubicBezTo>
                  <a:cubicBezTo>
                    <a:pt x="1180" y="279"/>
                    <a:pt x="932" y="0"/>
                    <a:pt x="590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40" name="Google Shape;609;p37">
              <a:extLst>
                <a:ext uri="{FF2B5EF4-FFF2-40B4-BE49-F238E27FC236}">
                  <a16:creationId xmlns:a16="http://schemas.microsoft.com/office/drawing/2014/main" id="{2D18ED84-F5C6-97C3-293D-3B0392B111D0}"/>
                </a:ext>
              </a:extLst>
            </p:cNvPr>
            <p:cNvSpPr/>
            <p:nvPr/>
          </p:nvSpPr>
          <p:spPr>
            <a:xfrm>
              <a:off x="5810406" y="3542021"/>
              <a:ext cx="10899" cy="20935"/>
            </a:xfrm>
            <a:custGeom>
              <a:avLst/>
              <a:gdLst/>
              <a:ahLst/>
              <a:cxnLst/>
              <a:rect l="l" t="t" r="r" b="b"/>
              <a:pathLst>
                <a:path w="404" h="776" extrusionOk="0">
                  <a:moveTo>
                    <a:pt x="187" y="0"/>
                  </a:moveTo>
                  <a:cubicBezTo>
                    <a:pt x="93" y="0"/>
                    <a:pt x="0" y="93"/>
                    <a:pt x="0" y="217"/>
                  </a:cubicBezTo>
                  <a:lnTo>
                    <a:pt x="0" y="559"/>
                  </a:lnTo>
                  <a:cubicBezTo>
                    <a:pt x="0" y="652"/>
                    <a:pt x="93" y="745"/>
                    <a:pt x="187" y="776"/>
                  </a:cubicBezTo>
                  <a:cubicBezTo>
                    <a:pt x="311" y="776"/>
                    <a:pt x="404" y="683"/>
                    <a:pt x="404" y="559"/>
                  </a:cubicBezTo>
                  <a:lnTo>
                    <a:pt x="404" y="217"/>
                  </a:lnTo>
                  <a:cubicBezTo>
                    <a:pt x="404" y="93"/>
                    <a:pt x="311" y="0"/>
                    <a:pt x="187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grpSp>
        <p:nvGrpSpPr>
          <p:cNvPr id="141" name="Google Shape;610;p37">
            <a:extLst>
              <a:ext uri="{FF2B5EF4-FFF2-40B4-BE49-F238E27FC236}">
                <a16:creationId xmlns:a16="http://schemas.microsoft.com/office/drawing/2014/main" id="{7398CB56-54FD-BA84-529F-AE2E13B916F0}"/>
              </a:ext>
            </a:extLst>
          </p:cNvPr>
          <p:cNvGrpSpPr/>
          <p:nvPr/>
        </p:nvGrpSpPr>
        <p:grpSpPr>
          <a:xfrm>
            <a:off x="285091" y="1875104"/>
            <a:ext cx="197291" cy="266886"/>
            <a:chOff x="8079861" y="3365453"/>
            <a:chExt cx="299612" cy="374906"/>
          </a:xfrm>
        </p:grpSpPr>
        <p:sp>
          <p:nvSpPr>
            <p:cNvPr id="142" name="Google Shape;611;p37">
              <a:extLst>
                <a:ext uri="{FF2B5EF4-FFF2-40B4-BE49-F238E27FC236}">
                  <a16:creationId xmlns:a16="http://schemas.microsoft.com/office/drawing/2014/main" id="{07C848C1-AF98-413F-8191-FA39BE6A377F}"/>
                </a:ext>
              </a:extLst>
            </p:cNvPr>
            <p:cNvSpPr/>
            <p:nvPr/>
          </p:nvSpPr>
          <p:spPr>
            <a:xfrm>
              <a:off x="8079861" y="3365453"/>
              <a:ext cx="299612" cy="374906"/>
            </a:xfrm>
            <a:custGeom>
              <a:avLst/>
              <a:gdLst/>
              <a:ahLst/>
              <a:cxnLst/>
              <a:rect l="l" t="t" r="r" b="b"/>
              <a:pathLst>
                <a:path w="11106" h="13897" extrusionOk="0">
                  <a:moveTo>
                    <a:pt x="466" y="0"/>
                  </a:moveTo>
                  <a:cubicBezTo>
                    <a:pt x="187" y="0"/>
                    <a:pt x="1" y="217"/>
                    <a:pt x="32" y="465"/>
                  </a:cubicBezTo>
                  <a:lnTo>
                    <a:pt x="1397" y="12780"/>
                  </a:lnTo>
                  <a:cubicBezTo>
                    <a:pt x="1459" y="13431"/>
                    <a:pt x="2017" y="13897"/>
                    <a:pt x="2637" y="13897"/>
                  </a:cubicBezTo>
                  <a:lnTo>
                    <a:pt x="8407" y="13897"/>
                  </a:lnTo>
                  <a:cubicBezTo>
                    <a:pt x="9027" y="13897"/>
                    <a:pt x="9586" y="13431"/>
                    <a:pt x="9648" y="12780"/>
                  </a:cubicBezTo>
                  <a:lnTo>
                    <a:pt x="11075" y="465"/>
                  </a:lnTo>
                  <a:cubicBezTo>
                    <a:pt x="11106" y="217"/>
                    <a:pt x="10889" y="0"/>
                    <a:pt x="10640" y="0"/>
                  </a:cubicBezTo>
                  <a:close/>
                </a:path>
              </a:pathLst>
            </a:custGeom>
            <a:solidFill>
              <a:srgbClr val="FFF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43" name="Google Shape;612;p37">
              <a:extLst>
                <a:ext uri="{FF2B5EF4-FFF2-40B4-BE49-F238E27FC236}">
                  <a16:creationId xmlns:a16="http://schemas.microsoft.com/office/drawing/2014/main" id="{B25DEB4D-E743-1F44-FBB4-B09828B3E48C}"/>
                </a:ext>
              </a:extLst>
            </p:cNvPr>
            <p:cNvSpPr/>
            <p:nvPr/>
          </p:nvSpPr>
          <p:spPr>
            <a:xfrm>
              <a:off x="8079861" y="3365453"/>
              <a:ext cx="188330" cy="374906"/>
            </a:xfrm>
            <a:custGeom>
              <a:avLst/>
              <a:gdLst/>
              <a:ahLst/>
              <a:cxnLst/>
              <a:rect l="l" t="t" r="r" b="b"/>
              <a:pathLst>
                <a:path w="6981" h="13897" extrusionOk="0">
                  <a:moveTo>
                    <a:pt x="466" y="0"/>
                  </a:moveTo>
                  <a:cubicBezTo>
                    <a:pt x="187" y="0"/>
                    <a:pt x="1" y="217"/>
                    <a:pt x="32" y="465"/>
                  </a:cubicBezTo>
                  <a:lnTo>
                    <a:pt x="1397" y="12780"/>
                  </a:lnTo>
                  <a:cubicBezTo>
                    <a:pt x="1459" y="13431"/>
                    <a:pt x="2017" y="13897"/>
                    <a:pt x="2637" y="13897"/>
                  </a:cubicBezTo>
                  <a:lnTo>
                    <a:pt x="6980" y="13897"/>
                  </a:lnTo>
                  <a:cubicBezTo>
                    <a:pt x="1955" y="10640"/>
                    <a:pt x="2824" y="1489"/>
                    <a:pt x="3010" y="0"/>
                  </a:cubicBezTo>
                  <a:close/>
                </a:path>
              </a:pathLst>
            </a:custGeom>
            <a:solidFill>
              <a:srgbClr val="FFE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44" name="Google Shape;613;p37">
              <a:extLst>
                <a:ext uri="{FF2B5EF4-FFF2-40B4-BE49-F238E27FC236}">
                  <a16:creationId xmlns:a16="http://schemas.microsoft.com/office/drawing/2014/main" id="{AE802D67-21F5-3164-9DBD-0C4DEA720E24}"/>
                </a:ext>
              </a:extLst>
            </p:cNvPr>
            <p:cNvSpPr/>
            <p:nvPr/>
          </p:nvSpPr>
          <p:spPr>
            <a:xfrm>
              <a:off x="8121811" y="3420460"/>
              <a:ext cx="209966" cy="286420"/>
            </a:xfrm>
            <a:custGeom>
              <a:avLst/>
              <a:gdLst/>
              <a:ahLst/>
              <a:cxnLst/>
              <a:rect l="l" t="t" r="r" b="b"/>
              <a:pathLst>
                <a:path w="7783" h="10617" extrusionOk="0">
                  <a:moveTo>
                    <a:pt x="5935" y="1"/>
                  </a:moveTo>
                  <a:cubicBezTo>
                    <a:pt x="5276" y="1"/>
                    <a:pt x="4617" y="94"/>
                    <a:pt x="3967" y="288"/>
                  </a:cubicBezTo>
                  <a:cubicBezTo>
                    <a:pt x="3276" y="460"/>
                    <a:pt x="2565" y="555"/>
                    <a:pt x="1850" y="555"/>
                  </a:cubicBezTo>
                  <a:cubicBezTo>
                    <a:pt x="1667" y="555"/>
                    <a:pt x="1483" y="548"/>
                    <a:pt x="1300" y="536"/>
                  </a:cubicBezTo>
                  <a:cubicBezTo>
                    <a:pt x="1051" y="536"/>
                    <a:pt x="772" y="474"/>
                    <a:pt x="524" y="443"/>
                  </a:cubicBezTo>
                  <a:cubicBezTo>
                    <a:pt x="492" y="435"/>
                    <a:pt x="460" y="432"/>
                    <a:pt x="428" y="432"/>
                  </a:cubicBezTo>
                  <a:cubicBezTo>
                    <a:pt x="191" y="432"/>
                    <a:pt x="0" y="630"/>
                    <a:pt x="28" y="877"/>
                  </a:cubicBezTo>
                  <a:lnTo>
                    <a:pt x="927" y="9810"/>
                  </a:lnTo>
                  <a:cubicBezTo>
                    <a:pt x="989" y="10245"/>
                    <a:pt x="1362" y="10586"/>
                    <a:pt x="1827" y="10617"/>
                  </a:cubicBezTo>
                  <a:lnTo>
                    <a:pt x="5890" y="10617"/>
                  </a:lnTo>
                  <a:cubicBezTo>
                    <a:pt x="6325" y="10617"/>
                    <a:pt x="6728" y="10276"/>
                    <a:pt x="6790" y="9841"/>
                  </a:cubicBezTo>
                  <a:lnTo>
                    <a:pt x="7752" y="598"/>
                  </a:lnTo>
                  <a:cubicBezTo>
                    <a:pt x="7783" y="412"/>
                    <a:pt x="7628" y="226"/>
                    <a:pt x="7441" y="163"/>
                  </a:cubicBezTo>
                  <a:cubicBezTo>
                    <a:pt x="6943" y="56"/>
                    <a:pt x="6439" y="1"/>
                    <a:pt x="5935" y="1"/>
                  </a:cubicBezTo>
                  <a:close/>
                </a:path>
              </a:pathLst>
            </a:custGeom>
            <a:solidFill>
              <a:srgbClr val="AAC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45" name="Google Shape;614;p37">
              <a:extLst>
                <a:ext uri="{FF2B5EF4-FFF2-40B4-BE49-F238E27FC236}">
                  <a16:creationId xmlns:a16="http://schemas.microsoft.com/office/drawing/2014/main" id="{10479582-E462-0B8A-71C7-0B9F58E3B0E2}"/>
                </a:ext>
              </a:extLst>
            </p:cNvPr>
            <p:cNvSpPr/>
            <p:nvPr/>
          </p:nvSpPr>
          <p:spPr>
            <a:xfrm>
              <a:off x="8121811" y="3432114"/>
              <a:ext cx="107883" cy="274766"/>
            </a:xfrm>
            <a:custGeom>
              <a:avLst/>
              <a:gdLst/>
              <a:ahLst/>
              <a:cxnLst/>
              <a:rect l="l" t="t" r="r" b="b"/>
              <a:pathLst>
                <a:path w="3999" h="10185" extrusionOk="0">
                  <a:moveTo>
                    <a:pt x="428" y="0"/>
                  </a:moveTo>
                  <a:cubicBezTo>
                    <a:pt x="191" y="0"/>
                    <a:pt x="0" y="198"/>
                    <a:pt x="28" y="445"/>
                  </a:cubicBezTo>
                  <a:lnTo>
                    <a:pt x="927" y="9378"/>
                  </a:lnTo>
                  <a:cubicBezTo>
                    <a:pt x="989" y="9813"/>
                    <a:pt x="1362" y="10154"/>
                    <a:pt x="1827" y="10185"/>
                  </a:cubicBezTo>
                  <a:lnTo>
                    <a:pt x="3998" y="10185"/>
                  </a:lnTo>
                  <a:cubicBezTo>
                    <a:pt x="1641" y="7424"/>
                    <a:pt x="1238" y="2989"/>
                    <a:pt x="1300" y="104"/>
                  </a:cubicBezTo>
                  <a:cubicBezTo>
                    <a:pt x="1051" y="104"/>
                    <a:pt x="772" y="42"/>
                    <a:pt x="524" y="11"/>
                  </a:cubicBezTo>
                  <a:cubicBezTo>
                    <a:pt x="492" y="3"/>
                    <a:pt x="460" y="0"/>
                    <a:pt x="428" y="0"/>
                  </a:cubicBez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46" name="Google Shape;615;p37">
              <a:extLst>
                <a:ext uri="{FF2B5EF4-FFF2-40B4-BE49-F238E27FC236}">
                  <a16:creationId xmlns:a16="http://schemas.microsoft.com/office/drawing/2014/main" id="{5EAF7002-4110-591B-CC21-F5969FDDF3AD}"/>
                </a:ext>
              </a:extLst>
            </p:cNvPr>
            <p:cNvSpPr/>
            <p:nvPr/>
          </p:nvSpPr>
          <p:spPr>
            <a:xfrm>
              <a:off x="8163545" y="3541373"/>
              <a:ext cx="56950" cy="54845"/>
            </a:xfrm>
            <a:custGeom>
              <a:avLst/>
              <a:gdLst/>
              <a:ahLst/>
              <a:cxnLst/>
              <a:rect l="l" t="t" r="r" b="b"/>
              <a:pathLst>
                <a:path w="2111" h="2033" extrusionOk="0">
                  <a:moveTo>
                    <a:pt x="1052" y="1"/>
                  </a:moveTo>
                  <a:cubicBezTo>
                    <a:pt x="947" y="1"/>
                    <a:pt x="838" y="40"/>
                    <a:pt x="745" y="117"/>
                  </a:cubicBezTo>
                  <a:lnTo>
                    <a:pt x="156" y="738"/>
                  </a:lnTo>
                  <a:cubicBezTo>
                    <a:pt x="1" y="893"/>
                    <a:pt x="1" y="1141"/>
                    <a:pt x="156" y="1327"/>
                  </a:cubicBezTo>
                  <a:lnTo>
                    <a:pt x="745" y="1916"/>
                  </a:lnTo>
                  <a:cubicBezTo>
                    <a:pt x="838" y="1994"/>
                    <a:pt x="947" y="2033"/>
                    <a:pt x="1052" y="2033"/>
                  </a:cubicBezTo>
                  <a:cubicBezTo>
                    <a:pt x="1156" y="2033"/>
                    <a:pt x="1257" y="1994"/>
                    <a:pt x="1335" y="1916"/>
                  </a:cubicBezTo>
                  <a:lnTo>
                    <a:pt x="1955" y="1327"/>
                  </a:lnTo>
                  <a:cubicBezTo>
                    <a:pt x="2110" y="1141"/>
                    <a:pt x="2110" y="893"/>
                    <a:pt x="1955" y="738"/>
                  </a:cubicBezTo>
                  <a:lnTo>
                    <a:pt x="1335" y="117"/>
                  </a:lnTo>
                  <a:cubicBezTo>
                    <a:pt x="1257" y="40"/>
                    <a:pt x="1156" y="1"/>
                    <a:pt x="1052" y="1"/>
                  </a:cubicBezTo>
                  <a:close/>
                </a:path>
              </a:pathLst>
            </a:custGeom>
            <a:solidFill>
              <a:srgbClr val="699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47" name="Google Shape;616;p37">
              <a:extLst>
                <a:ext uri="{FF2B5EF4-FFF2-40B4-BE49-F238E27FC236}">
                  <a16:creationId xmlns:a16="http://schemas.microsoft.com/office/drawing/2014/main" id="{87D701EE-7F34-FC0D-C191-C482EE07BE26}"/>
                </a:ext>
              </a:extLst>
            </p:cNvPr>
            <p:cNvSpPr/>
            <p:nvPr/>
          </p:nvSpPr>
          <p:spPr>
            <a:xfrm>
              <a:off x="8199533" y="3619203"/>
              <a:ext cx="57759" cy="55682"/>
            </a:xfrm>
            <a:custGeom>
              <a:avLst/>
              <a:gdLst/>
              <a:ahLst/>
              <a:cxnLst/>
              <a:rect l="l" t="t" r="r" b="b"/>
              <a:pathLst>
                <a:path w="2141" h="2064" extrusionOk="0">
                  <a:moveTo>
                    <a:pt x="1086" y="1"/>
                  </a:moveTo>
                  <a:cubicBezTo>
                    <a:pt x="985" y="1"/>
                    <a:pt x="885" y="39"/>
                    <a:pt x="807" y="117"/>
                  </a:cubicBezTo>
                  <a:lnTo>
                    <a:pt x="187" y="768"/>
                  </a:lnTo>
                  <a:cubicBezTo>
                    <a:pt x="1" y="923"/>
                    <a:pt x="1" y="1172"/>
                    <a:pt x="187" y="1327"/>
                  </a:cubicBezTo>
                  <a:lnTo>
                    <a:pt x="776" y="1947"/>
                  </a:lnTo>
                  <a:cubicBezTo>
                    <a:pt x="854" y="2025"/>
                    <a:pt x="954" y="2063"/>
                    <a:pt x="1059" y="2063"/>
                  </a:cubicBezTo>
                  <a:cubicBezTo>
                    <a:pt x="1164" y="2063"/>
                    <a:pt x="1272" y="2025"/>
                    <a:pt x="1365" y="1947"/>
                  </a:cubicBezTo>
                  <a:lnTo>
                    <a:pt x="1986" y="1327"/>
                  </a:lnTo>
                  <a:cubicBezTo>
                    <a:pt x="2141" y="1172"/>
                    <a:pt x="2141" y="923"/>
                    <a:pt x="1986" y="768"/>
                  </a:cubicBezTo>
                  <a:lnTo>
                    <a:pt x="1365" y="117"/>
                  </a:lnTo>
                  <a:cubicBezTo>
                    <a:pt x="1288" y="39"/>
                    <a:pt x="1187" y="1"/>
                    <a:pt x="1086" y="1"/>
                  </a:cubicBez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48" name="Google Shape;617;p37">
              <a:extLst>
                <a:ext uri="{FF2B5EF4-FFF2-40B4-BE49-F238E27FC236}">
                  <a16:creationId xmlns:a16="http://schemas.microsoft.com/office/drawing/2014/main" id="{DEA07ABC-0C1E-78AE-4994-92E7BC7248BC}"/>
                </a:ext>
              </a:extLst>
            </p:cNvPr>
            <p:cNvSpPr/>
            <p:nvPr/>
          </p:nvSpPr>
          <p:spPr>
            <a:xfrm>
              <a:off x="8240539" y="3576309"/>
              <a:ext cx="45214" cy="46051"/>
            </a:xfrm>
            <a:custGeom>
              <a:avLst/>
              <a:gdLst/>
              <a:ahLst/>
              <a:cxnLst/>
              <a:rect l="l" t="t" r="r" b="b"/>
              <a:pathLst>
                <a:path w="1676" h="1707" extrusionOk="0">
                  <a:moveTo>
                    <a:pt x="404" y="1"/>
                  </a:moveTo>
                  <a:cubicBezTo>
                    <a:pt x="156" y="1"/>
                    <a:pt x="1" y="187"/>
                    <a:pt x="1" y="404"/>
                  </a:cubicBezTo>
                  <a:lnTo>
                    <a:pt x="1" y="1304"/>
                  </a:lnTo>
                  <a:cubicBezTo>
                    <a:pt x="1" y="1521"/>
                    <a:pt x="156" y="1707"/>
                    <a:pt x="404" y="1707"/>
                  </a:cubicBezTo>
                  <a:lnTo>
                    <a:pt x="1272" y="1707"/>
                  </a:lnTo>
                  <a:cubicBezTo>
                    <a:pt x="1520" y="1707"/>
                    <a:pt x="1676" y="1521"/>
                    <a:pt x="1676" y="1304"/>
                  </a:cubicBezTo>
                  <a:lnTo>
                    <a:pt x="1676" y="404"/>
                  </a:lnTo>
                  <a:cubicBezTo>
                    <a:pt x="1676" y="187"/>
                    <a:pt x="1520" y="1"/>
                    <a:pt x="1272" y="1"/>
                  </a:cubicBezTo>
                  <a:close/>
                </a:path>
              </a:pathLst>
            </a:custGeom>
            <a:solidFill>
              <a:srgbClr val="8AB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49" name="Google Shape;618;p37">
              <a:extLst>
                <a:ext uri="{FF2B5EF4-FFF2-40B4-BE49-F238E27FC236}">
                  <a16:creationId xmlns:a16="http://schemas.microsoft.com/office/drawing/2014/main" id="{85EBB8C1-97EF-E1D7-FDA7-93F04EEDBAD4}"/>
                </a:ext>
              </a:extLst>
            </p:cNvPr>
            <p:cNvSpPr/>
            <p:nvPr/>
          </p:nvSpPr>
          <p:spPr>
            <a:xfrm>
              <a:off x="8263983" y="3481537"/>
              <a:ext cx="41033" cy="35880"/>
            </a:xfrm>
            <a:custGeom>
              <a:avLst/>
              <a:gdLst/>
              <a:ahLst/>
              <a:cxnLst/>
              <a:rect l="l" t="t" r="r" b="b"/>
              <a:pathLst>
                <a:path w="1521" h="1330" extrusionOk="0">
                  <a:moveTo>
                    <a:pt x="734" y="1"/>
                  </a:moveTo>
                  <a:cubicBezTo>
                    <a:pt x="373" y="1"/>
                    <a:pt x="57" y="292"/>
                    <a:pt x="0" y="660"/>
                  </a:cubicBezTo>
                  <a:cubicBezTo>
                    <a:pt x="0" y="1058"/>
                    <a:pt x="331" y="1330"/>
                    <a:pt x="678" y="1330"/>
                  </a:cubicBezTo>
                  <a:cubicBezTo>
                    <a:pt x="818" y="1330"/>
                    <a:pt x="961" y="1286"/>
                    <a:pt x="1086" y="1188"/>
                  </a:cubicBezTo>
                  <a:cubicBezTo>
                    <a:pt x="1520" y="815"/>
                    <a:pt x="1365" y="133"/>
                    <a:pt x="838" y="9"/>
                  </a:cubicBezTo>
                  <a:cubicBezTo>
                    <a:pt x="803" y="3"/>
                    <a:pt x="768" y="1"/>
                    <a:pt x="7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50" name="Google Shape;619;p37">
              <a:extLst>
                <a:ext uri="{FF2B5EF4-FFF2-40B4-BE49-F238E27FC236}">
                  <a16:creationId xmlns:a16="http://schemas.microsoft.com/office/drawing/2014/main" id="{AB709984-878D-C6A2-B2AD-01CBD259621D}"/>
                </a:ext>
              </a:extLst>
            </p:cNvPr>
            <p:cNvSpPr/>
            <p:nvPr/>
          </p:nvSpPr>
          <p:spPr>
            <a:xfrm>
              <a:off x="8144310" y="3481537"/>
              <a:ext cx="41033" cy="35880"/>
            </a:xfrm>
            <a:custGeom>
              <a:avLst/>
              <a:gdLst/>
              <a:ahLst/>
              <a:cxnLst/>
              <a:rect l="l" t="t" r="r" b="b"/>
              <a:pathLst>
                <a:path w="1521" h="1330" extrusionOk="0">
                  <a:moveTo>
                    <a:pt x="704" y="1"/>
                  </a:moveTo>
                  <a:cubicBezTo>
                    <a:pt x="342" y="1"/>
                    <a:pt x="29" y="292"/>
                    <a:pt x="0" y="660"/>
                  </a:cubicBezTo>
                  <a:cubicBezTo>
                    <a:pt x="0" y="1058"/>
                    <a:pt x="315" y="1330"/>
                    <a:pt x="665" y="1330"/>
                  </a:cubicBezTo>
                  <a:cubicBezTo>
                    <a:pt x="806" y="1330"/>
                    <a:pt x="952" y="1286"/>
                    <a:pt x="1086" y="1188"/>
                  </a:cubicBezTo>
                  <a:cubicBezTo>
                    <a:pt x="1520" y="815"/>
                    <a:pt x="1365" y="133"/>
                    <a:pt x="807" y="9"/>
                  </a:cubicBezTo>
                  <a:cubicBezTo>
                    <a:pt x="772" y="3"/>
                    <a:pt x="738" y="1"/>
                    <a:pt x="7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51" name="Google Shape;620;p37">
              <a:extLst>
                <a:ext uri="{FF2B5EF4-FFF2-40B4-BE49-F238E27FC236}">
                  <a16:creationId xmlns:a16="http://schemas.microsoft.com/office/drawing/2014/main" id="{3BE463D2-63AF-065E-5944-2EF32DB785D0}"/>
                </a:ext>
              </a:extLst>
            </p:cNvPr>
            <p:cNvSpPr/>
            <p:nvPr/>
          </p:nvSpPr>
          <p:spPr>
            <a:xfrm>
              <a:off x="8173608" y="3468210"/>
              <a:ext cx="10899" cy="19424"/>
            </a:xfrm>
            <a:custGeom>
              <a:avLst/>
              <a:gdLst/>
              <a:ahLst/>
              <a:cxnLst/>
              <a:rect l="l" t="t" r="r" b="b"/>
              <a:pathLst>
                <a:path w="404" h="720" extrusionOk="0">
                  <a:moveTo>
                    <a:pt x="233" y="0"/>
                  </a:moveTo>
                  <a:cubicBezTo>
                    <a:pt x="218" y="0"/>
                    <a:pt x="202" y="2"/>
                    <a:pt x="186" y="6"/>
                  </a:cubicBezTo>
                  <a:cubicBezTo>
                    <a:pt x="62" y="6"/>
                    <a:pt x="0" y="100"/>
                    <a:pt x="0" y="193"/>
                  </a:cubicBezTo>
                  <a:lnTo>
                    <a:pt x="0" y="534"/>
                  </a:lnTo>
                  <a:cubicBezTo>
                    <a:pt x="0" y="627"/>
                    <a:pt x="93" y="720"/>
                    <a:pt x="186" y="720"/>
                  </a:cubicBezTo>
                  <a:cubicBezTo>
                    <a:pt x="310" y="720"/>
                    <a:pt x="403" y="627"/>
                    <a:pt x="403" y="534"/>
                  </a:cubicBezTo>
                  <a:lnTo>
                    <a:pt x="403" y="193"/>
                  </a:lnTo>
                  <a:cubicBezTo>
                    <a:pt x="403" y="85"/>
                    <a:pt x="333" y="0"/>
                    <a:pt x="233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52" name="Google Shape;621;p37">
              <a:extLst>
                <a:ext uri="{FF2B5EF4-FFF2-40B4-BE49-F238E27FC236}">
                  <a16:creationId xmlns:a16="http://schemas.microsoft.com/office/drawing/2014/main" id="{17287D14-53C1-A0C1-7D2E-736EDD50B997}"/>
                </a:ext>
              </a:extLst>
            </p:cNvPr>
            <p:cNvSpPr/>
            <p:nvPr/>
          </p:nvSpPr>
          <p:spPr>
            <a:xfrm>
              <a:off x="8268164" y="3468210"/>
              <a:ext cx="10899" cy="19424"/>
            </a:xfrm>
            <a:custGeom>
              <a:avLst/>
              <a:gdLst/>
              <a:ahLst/>
              <a:cxnLst/>
              <a:rect l="l" t="t" r="r" b="b"/>
              <a:pathLst>
                <a:path w="404" h="720" extrusionOk="0">
                  <a:moveTo>
                    <a:pt x="233" y="0"/>
                  </a:moveTo>
                  <a:cubicBezTo>
                    <a:pt x="218" y="0"/>
                    <a:pt x="203" y="2"/>
                    <a:pt x="186" y="6"/>
                  </a:cubicBezTo>
                  <a:cubicBezTo>
                    <a:pt x="93" y="6"/>
                    <a:pt x="0" y="100"/>
                    <a:pt x="0" y="193"/>
                  </a:cubicBezTo>
                  <a:lnTo>
                    <a:pt x="0" y="534"/>
                  </a:lnTo>
                  <a:cubicBezTo>
                    <a:pt x="0" y="627"/>
                    <a:pt x="93" y="720"/>
                    <a:pt x="217" y="720"/>
                  </a:cubicBezTo>
                  <a:cubicBezTo>
                    <a:pt x="310" y="720"/>
                    <a:pt x="403" y="627"/>
                    <a:pt x="403" y="534"/>
                  </a:cubicBezTo>
                  <a:lnTo>
                    <a:pt x="403" y="193"/>
                  </a:lnTo>
                  <a:cubicBezTo>
                    <a:pt x="403" y="85"/>
                    <a:pt x="333" y="0"/>
                    <a:pt x="233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53" name="Google Shape;622;p37">
              <a:extLst>
                <a:ext uri="{FF2B5EF4-FFF2-40B4-BE49-F238E27FC236}">
                  <a16:creationId xmlns:a16="http://schemas.microsoft.com/office/drawing/2014/main" id="{E6ADB397-63DA-A59D-0EF7-3CA24F589A8C}"/>
                </a:ext>
              </a:extLst>
            </p:cNvPr>
            <p:cNvSpPr/>
            <p:nvPr/>
          </p:nvSpPr>
          <p:spPr>
            <a:xfrm>
              <a:off x="8207896" y="3476330"/>
              <a:ext cx="36851" cy="17185"/>
            </a:xfrm>
            <a:custGeom>
              <a:avLst/>
              <a:gdLst/>
              <a:ahLst/>
              <a:cxnLst/>
              <a:rect l="l" t="t" r="r" b="b"/>
              <a:pathLst>
                <a:path w="1366" h="637" extrusionOk="0">
                  <a:moveTo>
                    <a:pt x="222" y="0"/>
                  </a:moveTo>
                  <a:cubicBezTo>
                    <a:pt x="171" y="0"/>
                    <a:pt x="125" y="16"/>
                    <a:pt x="94" y="47"/>
                  </a:cubicBezTo>
                  <a:cubicBezTo>
                    <a:pt x="1" y="140"/>
                    <a:pt x="1" y="264"/>
                    <a:pt x="63" y="357"/>
                  </a:cubicBezTo>
                  <a:cubicBezTo>
                    <a:pt x="218" y="512"/>
                    <a:pt x="435" y="636"/>
                    <a:pt x="683" y="636"/>
                  </a:cubicBezTo>
                  <a:cubicBezTo>
                    <a:pt x="900" y="636"/>
                    <a:pt x="1149" y="512"/>
                    <a:pt x="1304" y="357"/>
                  </a:cubicBezTo>
                  <a:cubicBezTo>
                    <a:pt x="1366" y="264"/>
                    <a:pt x="1366" y="140"/>
                    <a:pt x="1273" y="47"/>
                  </a:cubicBezTo>
                  <a:cubicBezTo>
                    <a:pt x="1242" y="16"/>
                    <a:pt x="1187" y="0"/>
                    <a:pt x="1133" y="0"/>
                  </a:cubicBezTo>
                  <a:cubicBezTo>
                    <a:pt x="1079" y="0"/>
                    <a:pt x="1024" y="16"/>
                    <a:pt x="993" y="47"/>
                  </a:cubicBezTo>
                  <a:cubicBezTo>
                    <a:pt x="900" y="140"/>
                    <a:pt x="807" y="202"/>
                    <a:pt x="683" y="202"/>
                  </a:cubicBezTo>
                  <a:cubicBezTo>
                    <a:pt x="559" y="202"/>
                    <a:pt x="435" y="140"/>
                    <a:pt x="373" y="47"/>
                  </a:cubicBezTo>
                  <a:cubicBezTo>
                    <a:pt x="327" y="16"/>
                    <a:pt x="272" y="0"/>
                    <a:pt x="222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graphicFrame>
        <p:nvGraphicFramePr>
          <p:cNvPr id="154" name="Google Shape;555;p37">
            <a:extLst>
              <a:ext uri="{FF2B5EF4-FFF2-40B4-BE49-F238E27FC236}">
                <a16:creationId xmlns:a16="http://schemas.microsoft.com/office/drawing/2014/main" id="{9C2A3F1B-91A4-1940-D83D-DB24ABE1AD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3498160"/>
              </p:ext>
            </p:extLst>
          </p:nvPr>
        </p:nvGraphicFramePr>
        <p:xfrm>
          <a:off x="545030" y="896056"/>
          <a:ext cx="2021822" cy="2603973"/>
        </p:xfrm>
        <a:graphic>
          <a:graphicData uri="http://schemas.openxmlformats.org/drawingml/2006/table">
            <a:tbl>
              <a:tblPr>
                <a:noFill/>
                <a:tableStyleId>{84F0ED19-9A29-41D5-AE2D-17019CFB6FF5}</a:tableStyleId>
              </a:tblPr>
              <a:tblGrid>
                <a:gridCol w="2021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20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Secular One"/>
                          <a:ea typeface="Secular One"/>
                          <a:cs typeface="Secular One"/>
                          <a:sym typeface="Secular One"/>
                        </a:rPr>
                        <a:t>High water demands</a:t>
                      </a:r>
                      <a:endParaRPr sz="1100">
                        <a:solidFill>
                          <a:schemeClr val="lt2"/>
                        </a:solidFill>
                        <a:latin typeface="Secular One"/>
                        <a:ea typeface="Secular One"/>
                        <a:cs typeface="Secular One"/>
                        <a:sym typeface="Secular On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6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lt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High population projection</a:t>
                      </a:r>
                      <a:endParaRPr sz="1050">
                        <a:solidFill>
                          <a:schemeClr val="lt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6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lt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Low rainfall</a:t>
                      </a:r>
                      <a:endParaRPr sz="1050">
                        <a:solidFill>
                          <a:schemeClr val="lt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6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lt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Low Conservation Effort</a:t>
                      </a:r>
                      <a:endParaRPr sz="1050">
                        <a:solidFill>
                          <a:schemeClr val="lt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6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lt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No water price hike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050">
                        <a:solidFill>
                          <a:schemeClr val="lt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050">
                        <a:solidFill>
                          <a:schemeClr val="lt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lt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Agreement ends in 2022</a:t>
                      </a:r>
                      <a:endParaRPr sz="1050">
                        <a:solidFill>
                          <a:schemeClr val="lt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55" name="Google Shape;1189;p45">
            <a:extLst>
              <a:ext uri="{FF2B5EF4-FFF2-40B4-BE49-F238E27FC236}">
                <a16:creationId xmlns:a16="http://schemas.microsoft.com/office/drawing/2014/main" id="{CD8762F8-0383-6C05-FAA3-15AC5BA9AE0D}"/>
              </a:ext>
            </a:extLst>
          </p:cNvPr>
          <p:cNvGrpSpPr/>
          <p:nvPr/>
        </p:nvGrpSpPr>
        <p:grpSpPr>
          <a:xfrm>
            <a:off x="208211" y="3107793"/>
            <a:ext cx="341620" cy="340251"/>
            <a:chOff x="3976934" y="3376271"/>
            <a:chExt cx="375742" cy="353135"/>
          </a:xfrm>
        </p:grpSpPr>
        <p:sp>
          <p:nvSpPr>
            <p:cNvPr id="156" name="Google Shape;1190;p45">
              <a:extLst>
                <a:ext uri="{FF2B5EF4-FFF2-40B4-BE49-F238E27FC236}">
                  <a16:creationId xmlns:a16="http://schemas.microsoft.com/office/drawing/2014/main" id="{220C2CD1-5AA2-61DF-D5F9-2DBE2F61E22F}"/>
                </a:ext>
              </a:extLst>
            </p:cNvPr>
            <p:cNvSpPr/>
            <p:nvPr/>
          </p:nvSpPr>
          <p:spPr>
            <a:xfrm>
              <a:off x="4035502" y="3507705"/>
              <a:ext cx="317174" cy="185012"/>
            </a:xfrm>
            <a:custGeom>
              <a:avLst/>
              <a:gdLst/>
              <a:ahLst/>
              <a:cxnLst/>
              <a:rect l="l" t="t" r="r" b="b"/>
              <a:pathLst>
                <a:path w="11757" h="6858" extrusionOk="0">
                  <a:moveTo>
                    <a:pt x="1582" y="0"/>
                  </a:moveTo>
                  <a:lnTo>
                    <a:pt x="62" y="155"/>
                  </a:lnTo>
                  <a:lnTo>
                    <a:pt x="31" y="311"/>
                  </a:lnTo>
                  <a:cubicBezTo>
                    <a:pt x="0" y="621"/>
                    <a:pt x="187" y="838"/>
                    <a:pt x="187" y="1179"/>
                  </a:cubicBezTo>
                  <a:cubicBezTo>
                    <a:pt x="187" y="4653"/>
                    <a:pt x="3754" y="6856"/>
                    <a:pt x="7290" y="6856"/>
                  </a:cubicBezTo>
                  <a:cubicBezTo>
                    <a:pt x="7518" y="6856"/>
                    <a:pt x="7745" y="6858"/>
                    <a:pt x="7968" y="6858"/>
                  </a:cubicBezTo>
                  <a:cubicBezTo>
                    <a:pt x="9233" y="6858"/>
                    <a:pt x="10389" y="6790"/>
                    <a:pt x="11074" y="5894"/>
                  </a:cubicBezTo>
                  <a:cubicBezTo>
                    <a:pt x="11509" y="5336"/>
                    <a:pt x="11726" y="4684"/>
                    <a:pt x="11757" y="4002"/>
                  </a:cubicBezTo>
                  <a:lnTo>
                    <a:pt x="11757" y="3971"/>
                  </a:lnTo>
                  <a:cubicBezTo>
                    <a:pt x="11757" y="1986"/>
                    <a:pt x="9772" y="373"/>
                    <a:pt x="7290" y="373"/>
                  </a:cubicBezTo>
                  <a:cubicBezTo>
                    <a:pt x="7224" y="370"/>
                    <a:pt x="7157" y="369"/>
                    <a:pt x="7091" y="369"/>
                  </a:cubicBezTo>
                  <a:cubicBezTo>
                    <a:pt x="6227" y="369"/>
                    <a:pt x="5367" y="557"/>
                    <a:pt x="4560" y="931"/>
                  </a:cubicBezTo>
                  <a:cubicBezTo>
                    <a:pt x="4140" y="1165"/>
                    <a:pt x="3750" y="1271"/>
                    <a:pt x="3393" y="1271"/>
                  </a:cubicBezTo>
                  <a:cubicBezTo>
                    <a:pt x="2801" y="1271"/>
                    <a:pt x="2299" y="980"/>
                    <a:pt x="1893" y="497"/>
                  </a:cubicBezTo>
                  <a:cubicBezTo>
                    <a:pt x="1769" y="342"/>
                    <a:pt x="1644" y="187"/>
                    <a:pt x="1582" y="0"/>
                  </a:cubicBez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191;p45">
              <a:extLst>
                <a:ext uri="{FF2B5EF4-FFF2-40B4-BE49-F238E27FC236}">
                  <a16:creationId xmlns:a16="http://schemas.microsoft.com/office/drawing/2014/main" id="{9CC18980-A4E2-DDF0-DA8B-A75FEC22B426}"/>
                </a:ext>
              </a:extLst>
            </p:cNvPr>
            <p:cNvSpPr/>
            <p:nvPr/>
          </p:nvSpPr>
          <p:spPr>
            <a:xfrm>
              <a:off x="4034666" y="3508541"/>
              <a:ext cx="299612" cy="203410"/>
            </a:xfrm>
            <a:custGeom>
              <a:avLst/>
              <a:gdLst/>
              <a:ahLst/>
              <a:cxnLst/>
              <a:rect l="l" t="t" r="r" b="b"/>
              <a:pathLst>
                <a:path w="11106" h="7540" extrusionOk="0">
                  <a:moveTo>
                    <a:pt x="1924" y="466"/>
                  </a:moveTo>
                  <a:cubicBezTo>
                    <a:pt x="1917" y="467"/>
                    <a:pt x="1910" y="469"/>
                    <a:pt x="1904" y="471"/>
                  </a:cubicBezTo>
                  <a:lnTo>
                    <a:pt x="1904" y="471"/>
                  </a:lnTo>
                  <a:cubicBezTo>
                    <a:pt x="1910" y="480"/>
                    <a:pt x="1917" y="488"/>
                    <a:pt x="1924" y="497"/>
                  </a:cubicBezTo>
                  <a:lnTo>
                    <a:pt x="1924" y="466"/>
                  </a:lnTo>
                  <a:close/>
                  <a:moveTo>
                    <a:pt x="1613" y="0"/>
                  </a:moveTo>
                  <a:lnTo>
                    <a:pt x="93" y="156"/>
                  </a:lnTo>
                  <a:cubicBezTo>
                    <a:pt x="31" y="497"/>
                    <a:pt x="0" y="869"/>
                    <a:pt x="0" y="1210"/>
                  </a:cubicBezTo>
                  <a:cubicBezTo>
                    <a:pt x="0" y="4715"/>
                    <a:pt x="3413" y="7538"/>
                    <a:pt x="6949" y="7538"/>
                  </a:cubicBezTo>
                  <a:lnTo>
                    <a:pt x="7352" y="7538"/>
                  </a:lnTo>
                  <a:cubicBezTo>
                    <a:pt x="7387" y="7539"/>
                    <a:pt x="7422" y="7539"/>
                    <a:pt x="7456" y="7539"/>
                  </a:cubicBezTo>
                  <a:cubicBezTo>
                    <a:pt x="8875" y="7539"/>
                    <a:pt x="10197" y="6923"/>
                    <a:pt x="11105" y="5863"/>
                  </a:cubicBezTo>
                  <a:lnTo>
                    <a:pt x="11105" y="5863"/>
                  </a:lnTo>
                  <a:cubicBezTo>
                    <a:pt x="10770" y="5878"/>
                    <a:pt x="10447" y="5886"/>
                    <a:pt x="10134" y="5886"/>
                  </a:cubicBezTo>
                  <a:cubicBezTo>
                    <a:pt x="4165" y="5886"/>
                    <a:pt x="2197" y="3171"/>
                    <a:pt x="1489" y="1520"/>
                  </a:cubicBezTo>
                  <a:cubicBezTo>
                    <a:pt x="1245" y="1123"/>
                    <a:pt x="1452" y="605"/>
                    <a:pt x="1904" y="471"/>
                  </a:cubicBezTo>
                  <a:lnTo>
                    <a:pt x="1904" y="471"/>
                  </a:lnTo>
                  <a:cubicBezTo>
                    <a:pt x="1789" y="322"/>
                    <a:pt x="1701" y="147"/>
                    <a:pt x="1613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192;p45">
              <a:extLst>
                <a:ext uri="{FF2B5EF4-FFF2-40B4-BE49-F238E27FC236}">
                  <a16:creationId xmlns:a16="http://schemas.microsoft.com/office/drawing/2014/main" id="{5C638C0A-3E32-5D9B-4C2B-64C8F3224BD5}"/>
                </a:ext>
              </a:extLst>
            </p:cNvPr>
            <p:cNvSpPr/>
            <p:nvPr/>
          </p:nvSpPr>
          <p:spPr>
            <a:xfrm>
              <a:off x="4068145" y="3641136"/>
              <a:ext cx="102946" cy="88270"/>
            </a:xfrm>
            <a:custGeom>
              <a:avLst/>
              <a:gdLst/>
              <a:ahLst/>
              <a:cxnLst/>
              <a:rect l="l" t="t" r="r" b="b"/>
              <a:pathLst>
                <a:path w="3816" h="3272" extrusionOk="0">
                  <a:moveTo>
                    <a:pt x="2320" y="1"/>
                  </a:moveTo>
                  <a:cubicBezTo>
                    <a:pt x="1810" y="1"/>
                    <a:pt x="1233" y="242"/>
                    <a:pt x="776" y="700"/>
                  </a:cubicBezTo>
                  <a:cubicBezTo>
                    <a:pt x="0" y="1475"/>
                    <a:pt x="434" y="3150"/>
                    <a:pt x="434" y="3150"/>
                  </a:cubicBezTo>
                  <a:cubicBezTo>
                    <a:pt x="434" y="3150"/>
                    <a:pt x="902" y="3272"/>
                    <a:pt x="1457" y="3272"/>
                  </a:cubicBezTo>
                  <a:cubicBezTo>
                    <a:pt x="1953" y="3272"/>
                    <a:pt x="2519" y="3175"/>
                    <a:pt x="2885" y="2809"/>
                  </a:cubicBezTo>
                  <a:cubicBezTo>
                    <a:pt x="3660" y="2034"/>
                    <a:pt x="3816" y="948"/>
                    <a:pt x="3226" y="359"/>
                  </a:cubicBezTo>
                  <a:cubicBezTo>
                    <a:pt x="2997" y="117"/>
                    <a:pt x="2675" y="1"/>
                    <a:pt x="2320" y="1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193;p45">
              <a:extLst>
                <a:ext uri="{FF2B5EF4-FFF2-40B4-BE49-F238E27FC236}">
                  <a16:creationId xmlns:a16="http://schemas.microsoft.com/office/drawing/2014/main" id="{1AB137AC-3904-AE99-673F-1330505945A7}"/>
                </a:ext>
              </a:extLst>
            </p:cNvPr>
            <p:cNvSpPr/>
            <p:nvPr/>
          </p:nvSpPr>
          <p:spPr>
            <a:xfrm>
              <a:off x="3976934" y="3399741"/>
              <a:ext cx="159842" cy="118350"/>
            </a:xfrm>
            <a:custGeom>
              <a:avLst/>
              <a:gdLst/>
              <a:ahLst/>
              <a:cxnLst/>
              <a:rect l="l" t="t" r="r" b="b"/>
              <a:pathLst>
                <a:path w="5925" h="4387" extrusionOk="0">
                  <a:moveTo>
                    <a:pt x="5459" y="1"/>
                  </a:moveTo>
                  <a:cubicBezTo>
                    <a:pt x="4064" y="1"/>
                    <a:pt x="2947" y="1149"/>
                    <a:pt x="2947" y="2544"/>
                  </a:cubicBezTo>
                  <a:cubicBezTo>
                    <a:pt x="2947" y="2389"/>
                    <a:pt x="2947" y="2265"/>
                    <a:pt x="2916" y="2141"/>
                  </a:cubicBezTo>
                  <a:cubicBezTo>
                    <a:pt x="2730" y="931"/>
                    <a:pt x="1675" y="32"/>
                    <a:pt x="434" y="32"/>
                  </a:cubicBezTo>
                  <a:cubicBezTo>
                    <a:pt x="186" y="32"/>
                    <a:pt x="0" y="218"/>
                    <a:pt x="0" y="435"/>
                  </a:cubicBezTo>
                  <a:lnTo>
                    <a:pt x="0" y="1676"/>
                  </a:lnTo>
                  <a:cubicBezTo>
                    <a:pt x="0" y="2482"/>
                    <a:pt x="403" y="3258"/>
                    <a:pt x="1055" y="3723"/>
                  </a:cubicBezTo>
                  <a:lnTo>
                    <a:pt x="1179" y="3816"/>
                  </a:lnTo>
                  <a:cubicBezTo>
                    <a:pt x="1695" y="4196"/>
                    <a:pt x="2329" y="4386"/>
                    <a:pt x="2957" y="4386"/>
                  </a:cubicBezTo>
                  <a:cubicBezTo>
                    <a:pt x="3047" y="4386"/>
                    <a:pt x="3137" y="4382"/>
                    <a:pt x="3226" y="4375"/>
                  </a:cubicBezTo>
                  <a:cubicBezTo>
                    <a:pt x="3784" y="4313"/>
                    <a:pt x="4312" y="4126"/>
                    <a:pt x="4746" y="3816"/>
                  </a:cubicBezTo>
                  <a:lnTo>
                    <a:pt x="4870" y="3723"/>
                  </a:lnTo>
                  <a:cubicBezTo>
                    <a:pt x="5522" y="3258"/>
                    <a:pt x="5925" y="2482"/>
                    <a:pt x="5925" y="1676"/>
                  </a:cubicBezTo>
                  <a:lnTo>
                    <a:pt x="5925" y="435"/>
                  </a:lnTo>
                  <a:lnTo>
                    <a:pt x="5894" y="435"/>
                  </a:lnTo>
                  <a:cubicBezTo>
                    <a:pt x="5894" y="187"/>
                    <a:pt x="5708" y="1"/>
                    <a:pt x="5459" y="1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194;p45">
              <a:extLst>
                <a:ext uri="{FF2B5EF4-FFF2-40B4-BE49-F238E27FC236}">
                  <a16:creationId xmlns:a16="http://schemas.microsoft.com/office/drawing/2014/main" id="{61362B36-982C-6104-161D-AA39ADF4C6CB}"/>
                </a:ext>
              </a:extLst>
            </p:cNvPr>
            <p:cNvSpPr/>
            <p:nvPr/>
          </p:nvSpPr>
          <p:spPr>
            <a:xfrm>
              <a:off x="4104133" y="3517525"/>
              <a:ext cx="92911" cy="64692"/>
            </a:xfrm>
            <a:custGeom>
              <a:avLst/>
              <a:gdLst/>
              <a:ahLst/>
              <a:cxnLst/>
              <a:rect l="l" t="t" r="r" b="b"/>
              <a:pathLst>
                <a:path w="3444" h="2398" extrusionOk="0">
                  <a:moveTo>
                    <a:pt x="3216" y="1"/>
                  </a:moveTo>
                  <a:cubicBezTo>
                    <a:pt x="3198" y="1"/>
                    <a:pt x="3180" y="3"/>
                    <a:pt x="3164" y="9"/>
                  </a:cubicBezTo>
                  <a:lnTo>
                    <a:pt x="2823" y="102"/>
                  </a:lnTo>
                  <a:cubicBezTo>
                    <a:pt x="2202" y="257"/>
                    <a:pt x="1613" y="567"/>
                    <a:pt x="1086" y="970"/>
                  </a:cubicBezTo>
                  <a:cubicBezTo>
                    <a:pt x="682" y="1280"/>
                    <a:pt x="341" y="1653"/>
                    <a:pt x="62" y="2087"/>
                  </a:cubicBezTo>
                  <a:cubicBezTo>
                    <a:pt x="0" y="2180"/>
                    <a:pt x="31" y="2304"/>
                    <a:pt x="124" y="2366"/>
                  </a:cubicBezTo>
                  <a:cubicBezTo>
                    <a:pt x="155" y="2397"/>
                    <a:pt x="186" y="2397"/>
                    <a:pt x="248" y="2397"/>
                  </a:cubicBezTo>
                  <a:cubicBezTo>
                    <a:pt x="310" y="2397"/>
                    <a:pt x="372" y="2366"/>
                    <a:pt x="403" y="2304"/>
                  </a:cubicBezTo>
                  <a:cubicBezTo>
                    <a:pt x="651" y="1901"/>
                    <a:pt x="962" y="1560"/>
                    <a:pt x="1334" y="1280"/>
                  </a:cubicBezTo>
                  <a:cubicBezTo>
                    <a:pt x="1799" y="908"/>
                    <a:pt x="2358" y="660"/>
                    <a:pt x="2947" y="474"/>
                  </a:cubicBezTo>
                  <a:lnTo>
                    <a:pt x="3257" y="381"/>
                  </a:lnTo>
                  <a:cubicBezTo>
                    <a:pt x="3381" y="350"/>
                    <a:pt x="3443" y="257"/>
                    <a:pt x="3412" y="133"/>
                  </a:cubicBezTo>
                  <a:cubicBezTo>
                    <a:pt x="3387" y="56"/>
                    <a:pt x="3298" y="1"/>
                    <a:pt x="3216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195;p45">
              <a:extLst>
                <a:ext uri="{FF2B5EF4-FFF2-40B4-BE49-F238E27FC236}">
                  <a16:creationId xmlns:a16="http://schemas.microsoft.com/office/drawing/2014/main" id="{6F59AD14-3FAA-DDFF-48F5-FF14D7C9B468}"/>
                </a:ext>
              </a:extLst>
            </p:cNvPr>
            <p:cNvSpPr/>
            <p:nvPr/>
          </p:nvSpPr>
          <p:spPr>
            <a:xfrm>
              <a:off x="4160192" y="3466079"/>
              <a:ext cx="82039" cy="81094"/>
            </a:xfrm>
            <a:custGeom>
              <a:avLst/>
              <a:gdLst/>
              <a:ahLst/>
              <a:cxnLst/>
              <a:rect l="l" t="t" r="r" b="b"/>
              <a:pathLst>
                <a:path w="3041" h="3006" extrusionOk="0">
                  <a:moveTo>
                    <a:pt x="1508" y="1"/>
                  </a:moveTo>
                  <a:cubicBezTo>
                    <a:pt x="1347" y="1"/>
                    <a:pt x="1184" y="28"/>
                    <a:pt x="1024" y="85"/>
                  </a:cubicBezTo>
                  <a:cubicBezTo>
                    <a:pt x="31" y="458"/>
                    <a:pt x="0" y="1823"/>
                    <a:pt x="962" y="2226"/>
                  </a:cubicBezTo>
                  <a:cubicBezTo>
                    <a:pt x="1396" y="2412"/>
                    <a:pt x="1799" y="2629"/>
                    <a:pt x="2172" y="2908"/>
                  </a:cubicBezTo>
                  <a:cubicBezTo>
                    <a:pt x="2249" y="2974"/>
                    <a:pt x="2345" y="3005"/>
                    <a:pt x="2442" y="3005"/>
                  </a:cubicBezTo>
                  <a:cubicBezTo>
                    <a:pt x="2618" y="3005"/>
                    <a:pt x="2794" y="2902"/>
                    <a:pt x="2854" y="2722"/>
                  </a:cubicBezTo>
                  <a:cubicBezTo>
                    <a:pt x="3040" y="2164"/>
                    <a:pt x="3040" y="1605"/>
                    <a:pt x="2916" y="1047"/>
                  </a:cubicBezTo>
                  <a:cubicBezTo>
                    <a:pt x="2719" y="407"/>
                    <a:pt x="2131" y="1"/>
                    <a:pt x="1508" y="1"/>
                  </a:cubicBezTo>
                  <a:close/>
                </a:path>
              </a:pathLst>
            </a:custGeom>
            <a:solidFill>
              <a:srgbClr val="AAC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196;p45">
              <a:extLst>
                <a:ext uri="{FF2B5EF4-FFF2-40B4-BE49-F238E27FC236}">
                  <a16:creationId xmlns:a16="http://schemas.microsoft.com/office/drawing/2014/main" id="{1F658B7C-E35A-A01C-EF2F-C00F7C679C97}"/>
                </a:ext>
              </a:extLst>
            </p:cNvPr>
            <p:cNvSpPr/>
            <p:nvPr/>
          </p:nvSpPr>
          <p:spPr>
            <a:xfrm>
              <a:off x="4272311" y="3438157"/>
              <a:ext cx="64476" cy="63532"/>
            </a:xfrm>
            <a:custGeom>
              <a:avLst/>
              <a:gdLst/>
              <a:ahLst/>
              <a:cxnLst/>
              <a:rect l="l" t="t" r="r" b="b"/>
              <a:pathLst>
                <a:path w="2390" h="2355" extrusionOk="0">
                  <a:moveTo>
                    <a:pt x="1202" y="0"/>
                  </a:moveTo>
                  <a:cubicBezTo>
                    <a:pt x="714" y="0"/>
                    <a:pt x="267" y="317"/>
                    <a:pt x="94" y="810"/>
                  </a:cubicBezTo>
                  <a:cubicBezTo>
                    <a:pt x="1" y="1245"/>
                    <a:pt x="1" y="1710"/>
                    <a:pt x="156" y="2144"/>
                  </a:cubicBezTo>
                  <a:cubicBezTo>
                    <a:pt x="195" y="2279"/>
                    <a:pt x="317" y="2354"/>
                    <a:pt x="449" y="2354"/>
                  </a:cubicBezTo>
                  <a:cubicBezTo>
                    <a:pt x="530" y="2354"/>
                    <a:pt x="613" y="2327"/>
                    <a:pt x="683" y="2268"/>
                  </a:cubicBezTo>
                  <a:cubicBezTo>
                    <a:pt x="963" y="2051"/>
                    <a:pt x="1273" y="1865"/>
                    <a:pt x="1614" y="1741"/>
                  </a:cubicBezTo>
                  <a:cubicBezTo>
                    <a:pt x="2389" y="1431"/>
                    <a:pt x="2358" y="345"/>
                    <a:pt x="1583" y="66"/>
                  </a:cubicBezTo>
                  <a:cubicBezTo>
                    <a:pt x="1456" y="21"/>
                    <a:pt x="1327" y="0"/>
                    <a:pt x="1202" y="0"/>
                  </a:cubicBezTo>
                  <a:close/>
                </a:path>
              </a:pathLst>
            </a:custGeom>
            <a:solidFill>
              <a:srgbClr val="AAC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197;p45">
              <a:extLst>
                <a:ext uri="{FF2B5EF4-FFF2-40B4-BE49-F238E27FC236}">
                  <a16:creationId xmlns:a16="http://schemas.microsoft.com/office/drawing/2014/main" id="{19360C7E-73D1-F250-0EEC-EC8FB92F438F}"/>
                </a:ext>
              </a:extLst>
            </p:cNvPr>
            <p:cNvSpPr/>
            <p:nvPr/>
          </p:nvSpPr>
          <p:spPr>
            <a:xfrm>
              <a:off x="4233004" y="3376271"/>
              <a:ext cx="52741" cy="56761"/>
            </a:xfrm>
            <a:custGeom>
              <a:avLst/>
              <a:gdLst/>
              <a:ahLst/>
              <a:cxnLst/>
              <a:rect l="l" t="t" r="r" b="b"/>
              <a:pathLst>
                <a:path w="1955" h="2104" extrusionOk="0">
                  <a:moveTo>
                    <a:pt x="937" y="1"/>
                  </a:moveTo>
                  <a:cubicBezTo>
                    <a:pt x="405" y="1"/>
                    <a:pt x="0" y="424"/>
                    <a:pt x="0" y="964"/>
                  </a:cubicBezTo>
                  <a:cubicBezTo>
                    <a:pt x="31" y="1336"/>
                    <a:pt x="155" y="1677"/>
                    <a:pt x="372" y="1988"/>
                  </a:cubicBezTo>
                  <a:cubicBezTo>
                    <a:pt x="419" y="2065"/>
                    <a:pt x="504" y="2104"/>
                    <a:pt x="589" y="2104"/>
                  </a:cubicBezTo>
                  <a:cubicBezTo>
                    <a:pt x="675" y="2104"/>
                    <a:pt x="760" y="2065"/>
                    <a:pt x="807" y="1988"/>
                  </a:cubicBezTo>
                  <a:cubicBezTo>
                    <a:pt x="993" y="1739"/>
                    <a:pt x="1210" y="1522"/>
                    <a:pt x="1427" y="1336"/>
                  </a:cubicBezTo>
                  <a:cubicBezTo>
                    <a:pt x="1954" y="902"/>
                    <a:pt x="1675" y="33"/>
                    <a:pt x="993" y="2"/>
                  </a:cubicBezTo>
                  <a:cubicBezTo>
                    <a:pt x="974" y="1"/>
                    <a:pt x="955" y="1"/>
                    <a:pt x="937" y="1"/>
                  </a:cubicBezTo>
                  <a:close/>
                </a:path>
              </a:pathLst>
            </a:custGeom>
            <a:solidFill>
              <a:srgbClr val="AAC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198;p45">
              <a:extLst>
                <a:ext uri="{FF2B5EF4-FFF2-40B4-BE49-F238E27FC236}">
                  <a16:creationId xmlns:a16="http://schemas.microsoft.com/office/drawing/2014/main" id="{37310B12-A521-096B-7890-3D640F1BD504}"/>
                </a:ext>
              </a:extLst>
            </p:cNvPr>
            <p:cNvSpPr/>
            <p:nvPr/>
          </p:nvSpPr>
          <p:spPr>
            <a:xfrm>
              <a:off x="4145948" y="3598700"/>
              <a:ext cx="59836" cy="48182"/>
            </a:xfrm>
            <a:custGeom>
              <a:avLst/>
              <a:gdLst/>
              <a:ahLst/>
              <a:cxnLst/>
              <a:rect l="l" t="t" r="r" b="b"/>
              <a:pathLst>
                <a:path w="2218" h="1786" extrusionOk="0">
                  <a:moveTo>
                    <a:pt x="1322" y="1"/>
                  </a:moveTo>
                  <a:cubicBezTo>
                    <a:pt x="1285" y="1"/>
                    <a:pt x="1248" y="3"/>
                    <a:pt x="1211" y="8"/>
                  </a:cubicBezTo>
                  <a:cubicBezTo>
                    <a:pt x="373" y="8"/>
                    <a:pt x="1" y="1063"/>
                    <a:pt x="652" y="1590"/>
                  </a:cubicBezTo>
                  <a:cubicBezTo>
                    <a:pt x="828" y="1726"/>
                    <a:pt x="1020" y="1786"/>
                    <a:pt x="1206" y="1786"/>
                  </a:cubicBezTo>
                  <a:cubicBezTo>
                    <a:pt x="1740" y="1786"/>
                    <a:pt x="2217" y="1290"/>
                    <a:pt x="2079" y="691"/>
                  </a:cubicBezTo>
                  <a:cubicBezTo>
                    <a:pt x="2051" y="294"/>
                    <a:pt x="1711" y="1"/>
                    <a:pt x="1322" y="1"/>
                  </a:cubicBezTo>
                  <a:close/>
                </a:path>
              </a:pathLst>
            </a:custGeom>
            <a:solidFill>
              <a:srgbClr val="FFB5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199;p45">
              <a:extLst>
                <a:ext uri="{FF2B5EF4-FFF2-40B4-BE49-F238E27FC236}">
                  <a16:creationId xmlns:a16="http://schemas.microsoft.com/office/drawing/2014/main" id="{90D7C474-C53B-CD4B-EC15-A6C05F0B2503}"/>
                </a:ext>
              </a:extLst>
            </p:cNvPr>
            <p:cNvSpPr/>
            <p:nvPr/>
          </p:nvSpPr>
          <p:spPr>
            <a:xfrm>
              <a:off x="4272311" y="3598700"/>
              <a:ext cx="59836" cy="48182"/>
            </a:xfrm>
            <a:custGeom>
              <a:avLst/>
              <a:gdLst/>
              <a:ahLst/>
              <a:cxnLst/>
              <a:rect l="l" t="t" r="r" b="b"/>
              <a:pathLst>
                <a:path w="2218" h="1786" extrusionOk="0">
                  <a:moveTo>
                    <a:pt x="1322" y="1"/>
                  </a:moveTo>
                  <a:cubicBezTo>
                    <a:pt x="1285" y="1"/>
                    <a:pt x="1248" y="3"/>
                    <a:pt x="1211" y="8"/>
                  </a:cubicBezTo>
                  <a:cubicBezTo>
                    <a:pt x="373" y="8"/>
                    <a:pt x="1" y="1063"/>
                    <a:pt x="652" y="1590"/>
                  </a:cubicBezTo>
                  <a:cubicBezTo>
                    <a:pt x="828" y="1726"/>
                    <a:pt x="1020" y="1786"/>
                    <a:pt x="1206" y="1786"/>
                  </a:cubicBezTo>
                  <a:cubicBezTo>
                    <a:pt x="1740" y="1786"/>
                    <a:pt x="2217" y="1290"/>
                    <a:pt x="2079" y="691"/>
                  </a:cubicBezTo>
                  <a:cubicBezTo>
                    <a:pt x="2051" y="294"/>
                    <a:pt x="1711" y="1"/>
                    <a:pt x="1322" y="1"/>
                  </a:cubicBezTo>
                  <a:close/>
                </a:path>
              </a:pathLst>
            </a:custGeom>
            <a:solidFill>
              <a:srgbClr val="FFB5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200;p45">
              <a:extLst>
                <a:ext uri="{FF2B5EF4-FFF2-40B4-BE49-F238E27FC236}">
                  <a16:creationId xmlns:a16="http://schemas.microsoft.com/office/drawing/2014/main" id="{31AA0914-A6A3-6A50-C150-6C09C1DBAACB}"/>
                </a:ext>
              </a:extLst>
            </p:cNvPr>
            <p:cNvSpPr/>
            <p:nvPr/>
          </p:nvSpPr>
          <p:spPr>
            <a:xfrm>
              <a:off x="4186118" y="3584159"/>
              <a:ext cx="11762" cy="20638"/>
            </a:xfrm>
            <a:custGeom>
              <a:avLst/>
              <a:gdLst/>
              <a:ahLst/>
              <a:cxnLst/>
              <a:rect l="l" t="t" r="r" b="b"/>
              <a:pathLst>
                <a:path w="436" h="765" extrusionOk="0">
                  <a:moveTo>
                    <a:pt x="250" y="1"/>
                  </a:moveTo>
                  <a:cubicBezTo>
                    <a:pt x="221" y="1"/>
                    <a:pt x="189" y="7"/>
                    <a:pt x="156" y="20"/>
                  </a:cubicBezTo>
                  <a:cubicBezTo>
                    <a:pt x="63" y="20"/>
                    <a:pt x="1" y="113"/>
                    <a:pt x="1" y="206"/>
                  </a:cubicBezTo>
                  <a:lnTo>
                    <a:pt x="1" y="547"/>
                  </a:lnTo>
                  <a:cubicBezTo>
                    <a:pt x="1" y="672"/>
                    <a:pt x="94" y="765"/>
                    <a:pt x="218" y="765"/>
                  </a:cubicBezTo>
                  <a:cubicBezTo>
                    <a:pt x="342" y="765"/>
                    <a:pt x="435" y="672"/>
                    <a:pt x="435" y="547"/>
                  </a:cubicBezTo>
                  <a:lnTo>
                    <a:pt x="435" y="206"/>
                  </a:lnTo>
                  <a:cubicBezTo>
                    <a:pt x="435" y="84"/>
                    <a:pt x="358" y="1"/>
                    <a:pt x="250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201;p45">
              <a:extLst>
                <a:ext uri="{FF2B5EF4-FFF2-40B4-BE49-F238E27FC236}">
                  <a16:creationId xmlns:a16="http://schemas.microsoft.com/office/drawing/2014/main" id="{139A9757-6F78-DC6D-48CE-7B60DE145718}"/>
                </a:ext>
              </a:extLst>
            </p:cNvPr>
            <p:cNvSpPr/>
            <p:nvPr/>
          </p:nvSpPr>
          <p:spPr>
            <a:xfrm>
              <a:off x="4222942" y="3593224"/>
              <a:ext cx="39981" cy="17427"/>
            </a:xfrm>
            <a:custGeom>
              <a:avLst/>
              <a:gdLst/>
              <a:ahLst/>
              <a:cxnLst/>
              <a:rect l="l" t="t" r="r" b="b"/>
              <a:pathLst>
                <a:path w="1482" h="646" extrusionOk="0">
                  <a:moveTo>
                    <a:pt x="207" y="0"/>
                  </a:moveTo>
                  <a:cubicBezTo>
                    <a:pt x="162" y="0"/>
                    <a:pt x="120" y="17"/>
                    <a:pt x="94" y="56"/>
                  </a:cubicBezTo>
                  <a:cubicBezTo>
                    <a:pt x="1" y="118"/>
                    <a:pt x="1" y="274"/>
                    <a:pt x="63" y="367"/>
                  </a:cubicBezTo>
                  <a:cubicBezTo>
                    <a:pt x="218" y="553"/>
                    <a:pt x="466" y="646"/>
                    <a:pt x="714" y="646"/>
                  </a:cubicBezTo>
                  <a:cubicBezTo>
                    <a:pt x="962" y="646"/>
                    <a:pt x="1180" y="553"/>
                    <a:pt x="1366" y="367"/>
                  </a:cubicBezTo>
                  <a:cubicBezTo>
                    <a:pt x="1481" y="205"/>
                    <a:pt x="1339" y="9"/>
                    <a:pt x="1182" y="9"/>
                  </a:cubicBezTo>
                  <a:cubicBezTo>
                    <a:pt x="1128" y="9"/>
                    <a:pt x="1072" y="32"/>
                    <a:pt x="1024" y="87"/>
                  </a:cubicBezTo>
                  <a:cubicBezTo>
                    <a:pt x="947" y="180"/>
                    <a:pt x="831" y="227"/>
                    <a:pt x="710" y="227"/>
                  </a:cubicBezTo>
                  <a:cubicBezTo>
                    <a:pt x="590" y="227"/>
                    <a:pt x="466" y="180"/>
                    <a:pt x="373" y="87"/>
                  </a:cubicBezTo>
                  <a:cubicBezTo>
                    <a:pt x="337" y="33"/>
                    <a:pt x="269" y="0"/>
                    <a:pt x="20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202;p45">
              <a:extLst>
                <a:ext uri="{FF2B5EF4-FFF2-40B4-BE49-F238E27FC236}">
                  <a16:creationId xmlns:a16="http://schemas.microsoft.com/office/drawing/2014/main" id="{F21DF957-1AC8-1268-6275-B03AD70F9C96}"/>
                </a:ext>
              </a:extLst>
            </p:cNvPr>
            <p:cNvSpPr/>
            <p:nvPr/>
          </p:nvSpPr>
          <p:spPr>
            <a:xfrm>
              <a:off x="4276519" y="3581354"/>
              <a:ext cx="33911" cy="23443"/>
            </a:xfrm>
            <a:custGeom>
              <a:avLst/>
              <a:gdLst/>
              <a:ahLst/>
              <a:cxnLst/>
              <a:rect l="l" t="t" r="r" b="b"/>
              <a:pathLst>
                <a:path w="1257" h="869" extrusionOk="0">
                  <a:moveTo>
                    <a:pt x="632" y="0"/>
                  </a:moveTo>
                  <a:cubicBezTo>
                    <a:pt x="318" y="0"/>
                    <a:pt x="0" y="217"/>
                    <a:pt x="31" y="651"/>
                  </a:cubicBezTo>
                  <a:cubicBezTo>
                    <a:pt x="31" y="791"/>
                    <a:pt x="132" y="861"/>
                    <a:pt x="233" y="861"/>
                  </a:cubicBezTo>
                  <a:cubicBezTo>
                    <a:pt x="333" y="861"/>
                    <a:pt x="434" y="791"/>
                    <a:pt x="434" y="651"/>
                  </a:cubicBezTo>
                  <a:cubicBezTo>
                    <a:pt x="419" y="543"/>
                    <a:pt x="520" y="489"/>
                    <a:pt x="620" y="489"/>
                  </a:cubicBezTo>
                  <a:cubicBezTo>
                    <a:pt x="721" y="489"/>
                    <a:pt x="822" y="543"/>
                    <a:pt x="807" y="651"/>
                  </a:cubicBezTo>
                  <a:cubicBezTo>
                    <a:pt x="807" y="776"/>
                    <a:pt x="900" y="869"/>
                    <a:pt x="1024" y="869"/>
                  </a:cubicBezTo>
                  <a:cubicBezTo>
                    <a:pt x="1117" y="869"/>
                    <a:pt x="1210" y="776"/>
                    <a:pt x="1210" y="651"/>
                  </a:cubicBezTo>
                  <a:cubicBezTo>
                    <a:pt x="1256" y="217"/>
                    <a:pt x="946" y="0"/>
                    <a:pt x="632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7937DB-3D6C-EF9F-F069-98BFDC88B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680530"/>
              </p:ext>
            </p:extLst>
          </p:nvPr>
        </p:nvGraphicFramePr>
        <p:xfrm>
          <a:off x="2614343" y="3290858"/>
          <a:ext cx="3231561" cy="1645920"/>
        </p:xfrm>
        <a:graphic>
          <a:graphicData uri="http://schemas.openxmlformats.org/drawingml/2006/table">
            <a:tbl>
              <a:tblPr/>
              <a:tblGrid>
                <a:gridCol w="1926768">
                  <a:extLst>
                    <a:ext uri="{9D8B030D-6E8A-4147-A177-3AD203B41FA5}">
                      <a16:colId xmlns:a16="http://schemas.microsoft.com/office/drawing/2014/main" val="1698862832"/>
                    </a:ext>
                  </a:extLst>
                </a:gridCol>
                <a:gridCol w="1304793">
                  <a:extLst>
                    <a:ext uri="{9D8B030D-6E8A-4147-A177-3AD203B41FA5}">
                      <a16:colId xmlns:a16="http://schemas.microsoft.com/office/drawing/2014/main" val="1079095085"/>
                    </a:ext>
                  </a:extLst>
                </a:gridCol>
              </a:tblGrid>
              <a:tr h="43967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b="1" i="0" u="none" strike="noStrike">
                          <a:solidFill>
                            <a:srgbClr val="000000"/>
                          </a:solidFill>
                          <a:effectLst/>
                          <a:latin typeface="Didact Gothic" panose="00000500000000000000" pitchFamily="2" charset="0"/>
                          <a:cs typeface="DaunPenh" panose="020B0604020202020204" pitchFamily="2" charset="0"/>
                        </a:rPr>
                        <a:t># New Build Desalination Plant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Didact Gothic" panose="00000500000000000000" pitchFamily="2" charset="0"/>
                          <a:cs typeface="DaunPenh" panose="020B0604020202020204" pitchFamily="2" charset="0"/>
                        </a:rPr>
                        <a:t>9</a:t>
                      </a:r>
                      <a:endParaRPr lang="en-SG" sz="1000" b="1" i="0" u="none" strike="noStrike">
                        <a:solidFill>
                          <a:srgbClr val="000000"/>
                        </a:solidFill>
                        <a:effectLst/>
                        <a:latin typeface="Didact Gothic" panose="00000500000000000000" pitchFamily="2" charset="0"/>
                        <a:cs typeface="DaunPenh" panose="020B0604020202020204" pitchFamily="2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750725"/>
                  </a:ext>
                </a:extLst>
              </a:tr>
              <a:tr h="43967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b="1" i="0" u="none" strike="noStrike">
                          <a:solidFill>
                            <a:srgbClr val="000000"/>
                          </a:solidFill>
                          <a:effectLst/>
                          <a:latin typeface="Didact Gothic" panose="00000500000000000000" pitchFamily="2" charset="0"/>
                          <a:cs typeface="DaunPenh" panose="020B0604020202020204" pitchFamily="2" charset="0"/>
                        </a:rPr>
                        <a:t># Plants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b="1" i="0" u="none" strike="noStrike">
                          <a:solidFill>
                            <a:srgbClr val="000000"/>
                          </a:solidFill>
                          <a:effectLst/>
                          <a:latin typeface="Didact Gothic" panose="00000500000000000000" pitchFamily="2" charset="0"/>
                          <a:cs typeface="DaunPenh" panose="020B0604020202020204" pitchFamily="2" charset="0"/>
                        </a:rPr>
                        <a:t>Required by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859005"/>
                  </a:ext>
                </a:extLst>
              </a:tr>
              <a:tr h="43967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1, 2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Year 2022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95434"/>
                  </a:ext>
                </a:extLst>
              </a:tr>
              <a:tr h="43967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Year 2036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860618"/>
                  </a:ext>
                </a:extLst>
              </a:tr>
              <a:tr h="43967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Year 2042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045585"/>
                  </a:ext>
                </a:extLst>
              </a:tr>
              <a:tr h="43967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Year 2047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034734"/>
                  </a:ext>
                </a:extLst>
              </a:tr>
              <a:tr h="43967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Year 2052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80359"/>
                  </a:ext>
                </a:extLst>
              </a:tr>
              <a:tr h="43967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Year 2057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689119"/>
                  </a:ext>
                </a:extLst>
              </a:tr>
              <a:tr h="43967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Year 2061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45663"/>
                  </a:ext>
                </a:extLst>
              </a:tr>
              <a:tr h="43967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Year 2065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814265"/>
                  </a:ext>
                </a:extLst>
              </a:tr>
            </a:tbl>
          </a:graphicData>
        </a:graphic>
      </p:graphicFrame>
      <p:graphicFrame>
        <p:nvGraphicFramePr>
          <p:cNvPr id="173" name="Table 172">
            <a:extLst>
              <a:ext uri="{FF2B5EF4-FFF2-40B4-BE49-F238E27FC236}">
                <a16:creationId xmlns:a16="http://schemas.microsoft.com/office/drawing/2014/main" id="{CCA284E8-3BF4-15E8-47AA-D7E990C55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437851"/>
              </p:ext>
            </p:extLst>
          </p:nvPr>
        </p:nvGraphicFramePr>
        <p:xfrm>
          <a:off x="5892096" y="3293084"/>
          <a:ext cx="3231561" cy="1813560"/>
        </p:xfrm>
        <a:graphic>
          <a:graphicData uri="http://schemas.openxmlformats.org/drawingml/2006/table">
            <a:tbl>
              <a:tblPr/>
              <a:tblGrid>
                <a:gridCol w="1895420">
                  <a:extLst>
                    <a:ext uri="{9D8B030D-6E8A-4147-A177-3AD203B41FA5}">
                      <a16:colId xmlns:a16="http://schemas.microsoft.com/office/drawing/2014/main" val="598208679"/>
                    </a:ext>
                  </a:extLst>
                </a:gridCol>
                <a:gridCol w="1336141">
                  <a:extLst>
                    <a:ext uri="{9D8B030D-6E8A-4147-A177-3AD203B41FA5}">
                      <a16:colId xmlns:a16="http://schemas.microsoft.com/office/drawing/2014/main" val="3521326306"/>
                    </a:ext>
                  </a:extLst>
                </a:gridCol>
              </a:tblGrid>
              <a:tr h="58377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b="1" i="0" u="none" strike="noStrike">
                          <a:solidFill>
                            <a:srgbClr val="000000"/>
                          </a:solidFill>
                          <a:effectLst/>
                          <a:latin typeface="Didact Gothic" panose="00000500000000000000" pitchFamily="2" charset="0"/>
                        </a:rPr>
                        <a:t># New Build NEWater Plant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b="1" i="0" u="none" strike="noStrike">
                          <a:solidFill>
                            <a:srgbClr val="000000"/>
                          </a:solidFill>
                          <a:effectLst/>
                          <a:latin typeface="Didact Gothic" panose="00000500000000000000" pitchFamily="2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147971"/>
                  </a:ext>
                </a:extLst>
              </a:tr>
              <a:tr h="58377"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b="1" i="0" u="none" strike="noStrike">
                          <a:solidFill>
                            <a:srgbClr val="000000"/>
                          </a:solidFill>
                          <a:effectLst/>
                          <a:latin typeface="Didact Gothic" panose="00000500000000000000" pitchFamily="2" charset="0"/>
                        </a:rPr>
                        <a:t># Plants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000" b="1" i="0" u="none" strike="noStrike">
                          <a:solidFill>
                            <a:srgbClr val="000000"/>
                          </a:solidFill>
                          <a:effectLst/>
                          <a:latin typeface="Didact Gothic" panose="00000500000000000000" pitchFamily="2" charset="0"/>
                        </a:rPr>
                        <a:t>Required by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894572"/>
                  </a:ext>
                </a:extLst>
              </a:tr>
              <a:tr h="58377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Year 2036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879666"/>
                  </a:ext>
                </a:extLst>
              </a:tr>
              <a:tr h="58377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Year 2041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215774"/>
                  </a:ext>
                </a:extLst>
              </a:tr>
              <a:tr h="58377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Year 2045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443713"/>
                  </a:ext>
                </a:extLst>
              </a:tr>
              <a:tr h="58377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Year 2049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632378"/>
                  </a:ext>
                </a:extLst>
              </a:tr>
              <a:tr h="58377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Year 2052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720682"/>
                  </a:ext>
                </a:extLst>
              </a:tr>
              <a:tr h="58377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Year 2054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018605"/>
                  </a:ext>
                </a:extLst>
              </a:tr>
              <a:tr h="58377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Year 2057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7027"/>
                  </a:ext>
                </a:extLst>
              </a:tr>
              <a:tr h="58377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Year 2059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16340"/>
                  </a:ext>
                </a:extLst>
              </a:tr>
              <a:tr h="58377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Year 2062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752266"/>
                  </a:ext>
                </a:extLst>
              </a:tr>
            </a:tbl>
          </a:graphicData>
        </a:graphic>
      </p:graphicFrame>
      <p:sp>
        <p:nvSpPr>
          <p:cNvPr id="175" name="Oval 174">
            <a:extLst>
              <a:ext uri="{FF2B5EF4-FFF2-40B4-BE49-F238E27FC236}">
                <a16:creationId xmlns:a16="http://schemas.microsoft.com/office/drawing/2014/main" id="{AD0B097A-A7C5-D0E0-0FA7-A199FFE70FA6}"/>
              </a:ext>
            </a:extLst>
          </p:cNvPr>
          <p:cNvSpPr/>
          <p:nvPr/>
        </p:nvSpPr>
        <p:spPr>
          <a:xfrm>
            <a:off x="3778337" y="1811923"/>
            <a:ext cx="72000" cy="702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79089C6F-5D97-2CC2-3F9C-65F663D7EE69}"/>
              </a:ext>
            </a:extLst>
          </p:cNvPr>
          <p:cNvSpPr/>
          <p:nvPr/>
        </p:nvSpPr>
        <p:spPr>
          <a:xfrm>
            <a:off x="4787250" y="1576569"/>
            <a:ext cx="72000" cy="702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4DD90980-AA29-778A-0043-F869EC68C3DF}"/>
              </a:ext>
            </a:extLst>
          </p:cNvPr>
          <p:cNvSpPr/>
          <p:nvPr/>
        </p:nvSpPr>
        <p:spPr>
          <a:xfrm>
            <a:off x="2956604" y="1854047"/>
            <a:ext cx="72000" cy="702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268B229A-ABF0-5F6D-F970-BC0DFAAD688D}"/>
              </a:ext>
            </a:extLst>
          </p:cNvPr>
          <p:cNvSpPr/>
          <p:nvPr/>
        </p:nvSpPr>
        <p:spPr>
          <a:xfrm>
            <a:off x="4436758" y="1649597"/>
            <a:ext cx="72000" cy="702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E89F7F48-E810-AFB7-957B-078D5858E114}"/>
              </a:ext>
            </a:extLst>
          </p:cNvPr>
          <p:cNvSpPr/>
          <p:nvPr/>
        </p:nvSpPr>
        <p:spPr>
          <a:xfrm>
            <a:off x="4137212" y="1723824"/>
            <a:ext cx="72000" cy="702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B7786E1D-C5A1-175D-6094-3BFBD58BAD14}"/>
              </a:ext>
            </a:extLst>
          </p:cNvPr>
          <p:cNvSpPr/>
          <p:nvPr/>
        </p:nvSpPr>
        <p:spPr>
          <a:xfrm>
            <a:off x="5089821" y="1497340"/>
            <a:ext cx="72000" cy="702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5F5DA845-ACA6-B766-9D35-B04C37262469}"/>
              </a:ext>
            </a:extLst>
          </p:cNvPr>
          <p:cNvSpPr/>
          <p:nvPr/>
        </p:nvSpPr>
        <p:spPr>
          <a:xfrm>
            <a:off x="5344656" y="1413537"/>
            <a:ext cx="72000" cy="702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BEA3D960-3350-96B6-A2DC-DB3A17AF5A5D}"/>
              </a:ext>
            </a:extLst>
          </p:cNvPr>
          <p:cNvSpPr/>
          <p:nvPr/>
        </p:nvSpPr>
        <p:spPr>
          <a:xfrm>
            <a:off x="5622608" y="1339977"/>
            <a:ext cx="72000" cy="702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C4D1773D-58A1-00CE-8594-1957546A89E4}"/>
              </a:ext>
            </a:extLst>
          </p:cNvPr>
          <p:cNvSpPr/>
          <p:nvPr/>
        </p:nvSpPr>
        <p:spPr>
          <a:xfrm>
            <a:off x="7051244" y="2358232"/>
            <a:ext cx="72000" cy="702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451D66B6-A65A-6186-C11B-731A8B7A7B5B}"/>
              </a:ext>
            </a:extLst>
          </p:cNvPr>
          <p:cNvSpPr/>
          <p:nvPr/>
        </p:nvSpPr>
        <p:spPr>
          <a:xfrm>
            <a:off x="7353705" y="2243195"/>
            <a:ext cx="72000" cy="702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0A2BE653-2F0F-CD1C-57B2-279626BC3BE5}"/>
              </a:ext>
            </a:extLst>
          </p:cNvPr>
          <p:cNvSpPr/>
          <p:nvPr/>
        </p:nvSpPr>
        <p:spPr>
          <a:xfrm>
            <a:off x="7602147" y="2118157"/>
            <a:ext cx="72000" cy="702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5E9B26E-C21F-6D9A-B0B9-998C3F75A9A0}"/>
              </a:ext>
            </a:extLst>
          </p:cNvPr>
          <p:cNvSpPr/>
          <p:nvPr/>
        </p:nvSpPr>
        <p:spPr>
          <a:xfrm>
            <a:off x="7841734" y="2000337"/>
            <a:ext cx="72000" cy="702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3B9391A4-045B-9F64-0288-1F662631E92E}"/>
              </a:ext>
            </a:extLst>
          </p:cNvPr>
          <p:cNvSpPr/>
          <p:nvPr/>
        </p:nvSpPr>
        <p:spPr>
          <a:xfrm>
            <a:off x="8057453" y="1889151"/>
            <a:ext cx="72000" cy="702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5D69A7DF-A7BA-EC69-DE1C-C339AB4D725D}"/>
              </a:ext>
            </a:extLst>
          </p:cNvPr>
          <p:cNvSpPr/>
          <p:nvPr/>
        </p:nvSpPr>
        <p:spPr>
          <a:xfrm>
            <a:off x="8192480" y="1763905"/>
            <a:ext cx="72000" cy="702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19EF5337-B12A-6E08-817B-D2FC3F9B5DF4}"/>
              </a:ext>
            </a:extLst>
          </p:cNvPr>
          <p:cNvSpPr/>
          <p:nvPr/>
        </p:nvSpPr>
        <p:spPr>
          <a:xfrm>
            <a:off x="8369057" y="1635267"/>
            <a:ext cx="72000" cy="702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CC20D118-E287-D7EA-D658-889EE22F1AE3}"/>
              </a:ext>
            </a:extLst>
          </p:cNvPr>
          <p:cNvSpPr/>
          <p:nvPr/>
        </p:nvSpPr>
        <p:spPr>
          <a:xfrm>
            <a:off x="8522285" y="1531940"/>
            <a:ext cx="72000" cy="702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20AFB544-5CE8-BB9B-3181-D32E01448159}"/>
              </a:ext>
            </a:extLst>
          </p:cNvPr>
          <p:cNvSpPr/>
          <p:nvPr/>
        </p:nvSpPr>
        <p:spPr>
          <a:xfrm>
            <a:off x="8689261" y="1406744"/>
            <a:ext cx="72000" cy="702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9238707"/>
      </p:ext>
    </p:extLst>
  </p:cSld>
  <p:clrMapOvr>
    <a:masterClrMapping/>
  </p:clrMapOvr>
</p:sld>
</file>

<file path=ppt/theme/theme1.xml><?xml version="1.0" encoding="utf-8"?>
<a:theme xmlns:a="http://schemas.openxmlformats.org/drawingml/2006/main" name="Happy World Water Day! Minitheme by Slidesgo">
  <a:themeElements>
    <a:clrScheme name="Simple Light">
      <a:dk1>
        <a:srgbClr val="191919"/>
      </a:dk1>
      <a:lt1>
        <a:srgbClr val="FFFFFF"/>
      </a:lt1>
      <a:dk2>
        <a:srgbClr val="4387CE"/>
      </a:dk2>
      <a:lt2>
        <a:srgbClr val="4223A5"/>
      </a:lt2>
      <a:accent1>
        <a:srgbClr val="43C7A3"/>
      </a:accent1>
      <a:accent2>
        <a:srgbClr val="FFD9A0"/>
      </a:accent2>
      <a:accent3>
        <a:srgbClr val="FFA187"/>
      </a:accent3>
      <a:accent4>
        <a:srgbClr val="FFFFFF"/>
      </a:accent4>
      <a:accent5>
        <a:srgbClr val="FFFFFF"/>
      </a:accent5>
      <a:accent6>
        <a:srgbClr val="FFFFFF"/>
      </a:accent6>
      <a:hlink>
        <a:srgbClr val="4223A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BB80AC1947EA43B468AA8EA8E63724" ma:contentTypeVersion="4" ma:contentTypeDescription="Create a new document." ma:contentTypeScope="" ma:versionID="0ddc53baf641a94bda3a6ee6051adbb7">
  <xsd:schema xmlns:xsd="http://www.w3.org/2001/XMLSchema" xmlns:xs="http://www.w3.org/2001/XMLSchema" xmlns:p="http://schemas.microsoft.com/office/2006/metadata/properties" xmlns:ns2="b1608588-fee5-4a95-ad78-e2726597f23a" targetNamespace="http://schemas.microsoft.com/office/2006/metadata/properties" ma:root="true" ma:fieldsID="4a767c1fbed1360aa4cd65eeb21de097" ns2:_="">
    <xsd:import namespace="b1608588-fee5-4a95-ad78-e2726597f2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608588-fee5-4a95-ad78-e2726597f2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BD0443-B01F-4E0F-A5A0-67D89BF66C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739B91-C32D-43E2-BB5E-5C6B22E6D8F5}">
  <ds:schemaRefs>
    <ds:schemaRef ds:uri="b1608588-fee5-4a95-ad78-e2726597f23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7B736E9-1987-4851-A00B-AF4B23F4B046}">
  <ds:schemaRefs>
    <ds:schemaRef ds:uri="b1608588-fee5-4a95-ad78-e2726597f23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17</Slides>
  <Notes>7</Notes>
  <HiddenSlides>2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Happy World Water Day! Minitheme by Slidesgo</vt:lpstr>
      <vt:lpstr>Spreadsheet Final Presentation</vt:lpstr>
      <vt:lpstr>By 2061, imported water is no more</vt:lpstr>
      <vt:lpstr>Government 2060 Target</vt:lpstr>
      <vt:lpstr>PowerPoint Presentation</vt:lpstr>
      <vt:lpstr>Analysis Approach</vt:lpstr>
      <vt:lpstr>Computation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PowerPoint Presentation</vt:lpstr>
      <vt:lpstr>If we all play our part in saving water, only 9  new plants are estimated to be needed</vt:lpstr>
      <vt:lpstr>Thank you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Spreadsheet Proposal</dc:title>
  <dc:creator>kenlyw</dc:creator>
  <cp:revision>1</cp:revision>
  <dcterms:modified xsi:type="dcterms:W3CDTF">2022-06-19T14:44:39Z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0x0101004CBB80AC1947EA43B468AA8EA8E63724</vt:lpwstr>
  </property>
</Properties>
</file>