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6C318-5CFD-4C87-AF80-2103524FFCE8}" v="27" dt="2019-07-18T03:18:10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Maglio" userId="366ee522a0b8b408" providerId="LiveId" clId="{57F6C318-5CFD-4C87-AF80-2103524FFCE8}"/>
    <pc:docChg chg="undo custSel mod addSld delSld modSld sldOrd">
      <pc:chgData name="Ken Maglio" userId="366ee522a0b8b408" providerId="LiveId" clId="{57F6C318-5CFD-4C87-AF80-2103524FFCE8}" dt="2019-07-18T03:19:51.990" v="892" actId="15"/>
      <pc:docMkLst>
        <pc:docMk/>
      </pc:docMkLst>
      <pc:sldChg chg="addSp delSp modSp mod setBg">
        <pc:chgData name="Ken Maglio" userId="366ee522a0b8b408" providerId="LiveId" clId="{57F6C318-5CFD-4C87-AF80-2103524FFCE8}" dt="2019-07-16T03:59:33.978" v="336" actId="26606"/>
        <pc:sldMkLst>
          <pc:docMk/>
          <pc:sldMk cId="4039672162" sldId="256"/>
        </pc:sldMkLst>
        <pc:spChg chg="mod">
          <ac:chgData name="Ken Maglio" userId="366ee522a0b8b408" providerId="LiveId" clId="{57F6C318-5CFD-4C87-AF80-2103524FFCE8}" dt="2019-07-16T03:59:33.978" v="336" actId="26606"/>
          <ac:spMkLst>
            <pc:docMk/>
            <pc:sldMk cId="4039672162" sldId="256"/>
            <ac:spMk id="2" creationId="{A6E2B320-711F-4577-B6BA-0B3EA7027E3F}"/>
          </ac:spMkLst>
        </pc:spChg>
        <pc:spChg chg="mod">
          <ac:chgData name="Ken Maglio" userId="366ee522a0b8b408" providerId="LiveId" clId="{57F6C318-5CFD-4C87-AF80-2103524FFCE8}" dt="2019-07-16T03:59:33.978" v="336" actId="26606"/>
          <ac:spMkLst>
            <pc:docMk/>
            <pc:sldMk cId="4039672162" sldId="256"/>
            <ac:spMk id="3" creationId="{0FF969A8-F91F-4ECD-B9F1-28064A36C719}"/>
          </ac:spMkLst>
        </pc:spChg>
        <pc:spChg chg="add del">
          <ac:chgData name="Ken Maglio" userId="366ee522a0b8b408" providerId="LiveId" clId="{57F6C318-5CFD-4C87-AF80-2103524FFCE8}" dt="2019-07-16T03:59:33.908" v="335" actId="26606"/>
          <ac:spMkLst>
            <pc:docMk/>
            <pc:sldMk cId="4039672162" sldId="256"/>
            <ac:spMk id="8" creationId="{46D23AC7-5D0C-4D3B-9A27-06F5B1218DAC}"/>
          </ac:spMkLst>
        </pc:spChg>
        <pc:spChg chg="add del">
          <ac:chgData name="Ken Maglio" userId="366ee522a0b8b408" providerId="LiveId" clId="{57F6C318-5CFD-4C87-AF80-2103524FFCE8}" dt="2019-07-16T03:59:33.908" v="335" actId="26606"/>
          <ac:spMkLst>
            <pc:docMk/>
            <pc:sldMk cId="4039672162" sldId="256"/>
            <ac:spMk id="10" creationId="{A25B9C01-EDEA-4745-A667-008D9674DBAC}"/>
          </ac:spMkLst>
        </pc:spChg>
        <pc:spChg chg="add del">
          <ac:chgData name="Ken Maglio" userId="366ee522a0b8b408" providerId="LiveId" clId="{57F6C318-5CFD-4C87-AF80-2103524FFCE8}" dt="2019-07-16T03:59:33.908" v="335" actId="26606"/>
          <ac:spMkLst>
            <pc:docMk/>
            <pc:sldMk cId="4039672162" sldId="256"/>
            <ac:spMk id="14" creationId="{445353E2-B25B-4763-9751-C89AD9FBF1D6}"/>
          </ac:spMkLst>
        </pc:spChg>
        <pc:spChg chg="add del">
          <ac:chgData name="Ken Maglio" userId="366ee522a0b8b408" providerId="LiveId" clId="{57F6C318-5CFD-4C87-AF80-2103524FFCE8}" dt="2019-07-16T03:59:33.908" v="335" actId="26606"/>
          <ac:spMkLst>
            <pc:docMk/>
            <pc:sldMk cId="4039672162" sldId="256"/>
            <ac:spMk id="16" creationId="{5AA1B548-375C-47D8-9F3A-BE6E9569FA4F}"/>
          </ac:spMkLst>
        </pc:spChg>
        <pc:spChg chg="add">
          <ac:chgData name="Ken Maglio" userId="366ee522a0b8b408" providerId="LiveId" clId="{57F6C318-5CFD-4C87-AF80-2103524FFCE8}" dt="2019-07-16T03:59:33.978" v="336" actId="26606"/>
          <ac:spMkLst>
            <pc:docMk/>
            <pc:sldMk cId="4039672162" sldId="256"/>
            <ac:spMk id="20" creationId="{69BA26BC-113C-4698-8859-A985C8324074}"/>
          </ac:spMkLst>
        </pc:spChg>
        <pc:spChg chg="add">
          <ac:chgData name="Ken Maglio" userId="366ee522a0b8b408" providerId="LiveId" clId="{57F6C318-5CFD-4C87-AF80-2103524FFCE8}" dt="2019-07-16T03:59:33.978" v="336" actId="26606"/>
          <ac:spMkLst>
            <pc:docMk/>
            <pc:sldMk cId="4039672162" sldId="256"/>
            <ac:spMk id="21" creationId="{A68B73B6-D77B-4B55-8538-206CEFD2AF91}"/>
          </ac:spMkLst>
        </pc:spChg>
        <pc:cxnChg chg="add del">
          <ac:chgData name="Ken Maglio" userId="366ee522a0b8b408" providerId="LiveId" clId="{57F6C318-5CFD-4C87-AF80-2103524FFCE8}" dt="2019-07-16T03:59:33.908" v="335" actId="26606"/>
          <ac:cxnSpMkLst>
            <pc:docMk/>
            <pc:sldMk cId="4039672162" sldId="256"/>
            <ac:cxnSpMk id="12" creationId="{E966FAFD-37CD-48B5-809E-49FBFBCAE49D}"/>
          </ac:cxnSpMkLst>
        </pc:cxnChg>
        <pc:cxnChg chg="add del">
          <ac:chgData name="Ken Maglio" userId="366ee522a0b8b408" providerId="LiveId" clId="{57F6C318-5CFD-4C87-AF80-2103524FFCE8}" dt="2019-07-16T03:59:33.908" v="335" actId="26606"/>
          <ac:cxnSpMkLst>
            <pc:docMk/>
            <pc:sldMk cId="4039672162" sldId="256"/>
            <ac:cxnSpMk id="18" creationId="{924D25FA-1F8D-4CB9-A5C3-C5A6AC9E3B31}"/>
          </ac:cxnSpMkLst>
        </pc:cxnChg>
      </pc:sldChg>
      <pc:sldChg chg="addSp delSp modSp mod setBg">
        <pc:chgData name="Ken Maglio" userId="366ee522a0b8b408" providerId="LiveId" clId="{57F6C318-5CFD-4C87-AF80-2103524FFCE8}" dt="2019-07-18T03:17:34.089" v="819" actId="14"/>
        <pc:sldMkLst>
          <pc:docMk/>
          <pc:sldMk cId="4147027372" sldId="257"/>
        </pc:sldMkLst>
        <pc:spChg chg="del">
          <ac:chgData name="Ken Maglio" userId="366ee522a0b8b408" providerId="LiveId" clId="{57F6C318-5CFD-4C87-AF80-2103524FFCE8}" dt="2019-07-16T03:50:59.637" v="248" actId="478"/>
          <ac:spMkLst>
            <pc:docMk/>
            <pc:sldMk cId="4147027372" sldId="257"/>
            <ac:spMk id="2" creationId="{3096AE3C-BC0A-44DC-9958-06465AB9A8B8}"/>
          </ac:spMkLst>
        </pc:spChg>
        <pc:spChg chg="mod ord">
          <ac:chgData name="Ken Maglio" userId="366ee522a0b8b408" providerId="LiveId" clId="{57F6C318-5CFD-4C87-AF80-2103524FFCE8}" dt="2019-07-18T03:17:34.089" v="819" actId="14"/>
          <ac:spMkLst>
            <pc:docMk/>
            <pc:sldMk cId="4147027372" sldId="257"/>
            <ac:spMk id="3" creationId="{87CD6234-AC42-4564-B887-0B0D6CA23B10}"/>
          </ac:spMkLst>
        </pc:spChg>
        <pc:spChg chg="add mod">
          <ac:chgData name="Ken Maglio" userId="366ee522a0b8b408" providerId="LiveId" clId="{57F6C318-5CFD-4C87-AF80-2103524FFCE8}" dt="2019-07-16T04:00:41.564" v="344" actId="207"/>
          <ac:spMkLst>
            <pc:docMk/>
            <pc:sldMk cId="4147027372" sldId="257"/>
            <ac:spMk id="4" creationId="{D8F629CF-0EA5-4ED9-B1F3-D2540069B54C}"/>
          </ac:spMkLst>
        </pc:spChg>
        <pc:spChg chg="add del mod">
          <ac:chgData name="Ken Maglio" userId="366ee522a0b8b408" providerId="LiveId" clId="{57F6C318-5CFD-4C87-AF80-2103524FFCE8}" dt="2019-07-16T03:51:08.814" v="249" actId="478"/>
          <ac:spMkLst>
            <pc:docMk/>
            <pc:sldMk cId="4147027372" sldId="257"/>
            <ac:spMk id="6" creationId="{595BF71E-0AED-4EF1-BE0E-9FD850A4B275}"/>
          </ac:spMkLst>
        </pc:spChg>
        <pc:spChg chg="add">
          <ac:chgData name="Ken Maglio" userId="366ee522a0b8b408" providerId="LiveId" clId="{57F6C318-5CFD-4C87-AF80-2103524FFCE8}" dt="2019-07-16T03:59:39.778" v="337" actId="26606"/>
          <ac:spMkLst>
            <pc:docMk/>
            <pc:sldMk cId="4147027372" sldId="257"/>
            <ac:spMk id="9" creationId="{375136A9-49F9-4DA0-A741-F065B0FA091D}"/>
          </ac:spMkLst>
        </pc:spChg>
        <pc:spChg chg="add">
          <ac:chgData name="Ken Maglio" userId="366ee522a0b8b408" providerId="LiveId" clId="{57F6C318-5CFD-4C87-AF80-2103524FFCE8}" dt="2019-07-16T03:59:39.778" v="337" actId="26606"/>
          <ac:spMkLst>
            <pc:docMk/>
            <pc:sldMk cId="4147027372" sldId="257"/>
            <ac:spMk id="11" creationId="{B912F6C7-0423-4B6F-AECE-710C848918FD}"/>
          </ac:spMkLst>
        </pc:spChg>
        <pc:cxnChg chg="add">
          <ac:chgData name="Ken Maglio" userId="366ee522a0b8b408" providerId="LiveId" clId="{57F6C318-5CFD-4C87-AF80-2103524FFCE8}" dt="2019-07-16T03:59:39.778" v="337" actId="26606"/>
          <ac:cxnSpMkLst>
            <pc:docMk/>
            <pc:sldMk cId="4147027372" sldId="257"/>
            <ac:cxnSpMk id="13" creationId="{A7208205-03EE-4EC8-9C34-59270C1880D8}"/>
          </ac:cxnSpMkLst>
        </pc:cxnChg>
      </pc:sldChg>
      <pc:sldChg chg="addSp modSp mod setBg">
        <pc:chgData name="Ken Maglio" userId="366ee522a0b8b408" providerId="LiveId" clId="{57F6C318-5CFD-4C87-AF80-2103524FFCE8}" dt="2019-07-16T03:59:17.362" v="333" actId="26606"/>
        <pc:sldMkLst>
          <pc:docMk/>
          <pc:sldMk cId="3528817257" sldId="258"/>
        </pc:sldMkLst>
        <pc:spChg chg="mod">
          <ac:chgData name="Ken Maglio" userId="366ee522a0b8b408" providerId="LiveId" clId="{57F6C318-5CFD-4C87-AF80-2103524FFCE8}" dt="2019-07-16T03:59:17.362" v="333" actId="26606"/>
          <ac:spMkLst>
            <pc:docMk/>
            <pc:sldMk cId="3528817257" sldId="258"/>
            <ac:spMk id="2" creationId="{991A2D50-1436-4BA1-9E9A-8464CE8759E3}"/>
          </ac:spMkLst>
        </pc:spChg>
        <pc:spChg chg="mod">
          <ac:chgData name="Ken Maglio" userId="366ee522a0b8b408" providerId="LiveId" clId="{57F6C318-5CFD-4C87-AF80-2103524FFCE8}" dt="2019-07-16T03:59:17.362" v="333" actId="26606"/>
          <ac:spMkLst>
            <pc:docMk/>
            <pc:sldMk cId="3528817257" sldId="258"/>
            <ac:spMk id="3" creationId="{CA4FC2D3-DBBA-46A5-B4A6-66CBCB40E4C0}"/>
          </ac:spMkLst>
        </pc:spChg>
        <pc:spChg chg="add">
          <ac:chgData name="Ken Maglio" userId="366ee522a0b8b408" providerId="LiveId" clId="{57F6C318-5CFD-4C87-AF80-2103524FFCE8}" dt="2019-07-16T03:59:17.362" v="333" actId="26606"/>
          <ac:spMkLst>
            <pc:docMk/>
            <pc:sldMk cId="3528817257" sldId="258"/>
            <ac:spMk id="8" creationId="{5690F3EE-0CD1-4520-B020-4E1DF3141C74}"/>
          </ac:spMkLst>
        </pc:spChg>
        <pc:spChg chg="add">
          <ac:chgData name="Ken Maglio" userId="366ee522a0b8b408" providerId="LiveId" clId="{57F6C318-5CFD-4C87-AF80-2103524FFCE8}" dt="2019-07-16T03:59:17.362" v="333" actId="26606"/>
          <ac:spMkLst>
            <pc:docMk/>
            <pc:sldMk cId="3528817257" sldId="258"/>
            <ac:spMk id="10" creationId="{9EFDE1E9-7FE0-45CA-9DE2-237F77319A9F}"/>
          </ac:spMkLst>
        </pc:spChg>
      </pc:sldChg>
      <pc:sldChg chg="addSp delSp modSp mod setBg">
        <pc:chgData name="Ken Maglio" userId="366ee522a0b8b408" providerId="LiveId" clId="{57F6C318-5CFD-4C87-AF80-2103524FFCE8}" dt="2019-07-16T04:00:36.529" v="343" actId="207"/>
        <pc:sldMkLst>
          <pc:docMk/>
          <pc:sldMk cId="3054617789" sldId="260"/>
        </pc:sldMkLst>
        <pc:spChg chg="del mod">
          <ac:chgData name="Ken Maglio" userId="366ee522a0b8b408" providerId="LiveId" clId="{57F6C318-5CFD-4C87-AF80-2103524FFCE8}" dt="2019-07-16T03:50:01.881" v="233" actId="478"/>
          <ac:spMkLst>
            <pc:docMk/>
            <pc:sldMk cId="3054617789" sldId="260"/>
            <ac:spMk id="2" creationId="{991A2D50-1436-4BA1-9E9A-8464CE8759E3}"/>
          </ac:spMkLst>
        </pc:spChg>
        <pc:spChg chg="mod ord">
          <ac:chgData name="Ken Maglio" userId="366ee522a0b8b408" providerId="LiveId" clId="{57F6C318-5CFD-4C87-AF80-2103524FFCE8}" dt="2019-07-16T03:59:12.109" v="332" actId="26606"/>
          <ac:spMkLst>
            <pc:docMk/>
            <pc:sldMk cId="3054617789" sldId="260"/>
            <ac:spMk id="3" creationId="{CA4FC2D3-DBBA-46A5-B4A6-66CBCB40E4C0}"/>
          </ac:spMkLst>
        </pc:spChg>
        <pc:spChg chg="add mod">
          <ac:chgData name="Ken Maglio" userId="366ee522a0b8b408" providerId="LiveId" clId="{57F6C318-5CFD-4C87-AF80-2103524FFCE8}" dt="2019-07-16T04:00:36.529" v="343" actId="207"/>
          <ac:spMkLst>
            <pc:docMk/>
            <pc:sldMk cId="3054617789" sldId="260"/>
            <ac:spMk id="4" creationId="{A3457637-FE48-4F38-B311-FDC42096449B}"/>
          </ac:spMkLst>
        </pc:spChg>
        <pc:spChg chg="add">
          <ac:chgData name="Ken Maglio" userId="366ee522a0b8b408" providerId="LiveId" clId="{57F6C318-5CFD-4C87-AF80-2103524FFCE8}" dt="2019-07-16T03:59:12.109" v="332" actId="26606"/>
          <ac:spMkLst>
            <pc:docMk/>
            <pc:sldMk cId="3054617789" sldId="260"/>
            <ac:spMk id="9" creationId="{5690F3EE-0CD1-4520-B020-4E1DF3141C74}"/>
          </ac:spMkLst>
        </pc:spChg>
        <pc:spChg chg="add">
          <ac:chgData name="Ken Maglio" userId="366ee522a0b8b408" providerId="LiveId" clId="{57F6C318-5CFD-4C87-AF80-2103524FFCE8}" dt="2019-07-16T03:59:12.109" v="332" actId="26606"/>
          <ac:spMkLst>
            <pc:docMk/>
            <pc:sldMk cId="3054617789" sldId="260"/>
            <ac:spMk id="11" creationId="{9EFDE1E9-7FE0-45CA-9DE2-237F77319A9F}"/>
          </ac:spMkLst>
        </pc:spChg>
      </pc:sldChg>
      <pc:sldChg chg="modSp add del ord">
        <pc:chgData name="Ken Maglio" userId="366ee522a0b8b408" providerId="LiveId" clId="{57F6C318-5CFD-4C87-AF80-2103524FFCE8}" dt="2019-07-18T03:17:55.216" v="820" actId="2696"/>
        <pc:sldMkLst>
          <pc:docMk/>
          <pc:sldMk cId="3569076281" sldId="261"/>
        </pc:sldMkLst>
        <pc:spChg chg="mod">
          <ac:chgData name="Ken Maglio" userId="366ee522a0b8b408" providerId="LiveId" clId="{57F6C318-5CFD-4C87-AF80-2103524FFCE8}" dt="2019-07-16T04:18:55.727" v="521" actId="20577"/>
          <ac:spMkLst>
            <pc:docMk/>
            <pc:sldMk cId="3569076281" sldId="261"/>
            <ac:spMk id="2" creationId="{991A2D50-1436-4BA1-9E9A-8464CE8759E3}"/>
          </ac:spMkLst>
        </pc:spChg>
        <pc:spChg chg="mod">
          <ac:chgData name="Ken Maglio" userId="366ee522a0b8b408" providerId="LiveId" clId="{57F6C318-5CFD-4C87-AF80-2103524FFCE8}" dt="2019-07-16T04:18:49.534" v="510" actId="20577"/>
          <ac:spMkLst>
            <pc:docMk/>
            <pc:sldMk cId="3569076281" sldId="261"/>
            <ac:spMk id="3" creationId="{CA4FC2D3-DBBA-46A5-B4A6-66CBCB40E4C0}"/>
          </ac:spMkLst>
        </pc:spChg>
      </pc:sldChg>
      <pc:sldChg chg="addSp delSp modSp add mod setBg">
        <pc:chgData name="Ken Maglio" userId="366ee522a0b8b408" providerId="LiveId" clId="{57F6C318-5CFD-4C87-AF80-2103524FFCE8}" dt="2019-07-18T03:19:51.990" v="892" actId="15"/>
        <pc:sldMkLst>
          <pc:docMk/>
          <pc:sldMk cId="3425083615" sldId="262"/>
        </pc:sldMkLst>
        <pc:spChg chg="del">
          <ac:chgData name="Ken Maglio" userId="366ee522a0b8b408" providerId="LiveId" clId="{57F6C318-5CFD-4C87-AF80-2103524FFCE8}" dt="2019-07-16T03:57:49.636" v="302"/>
          <ac:spMkLst>
            <pc:docMk/>
            <pc:sldMk cId="3425083615" sldId="262"/>
            <ac:spMk id="2" creationId="{C81B2A7E-7342-4450-B64C-1CE8B67C86AA}"/>
          </ac:spMkLst>
        </pc:spChg>
        <pc:spChg chg="del">
          <ac:chgData name="Ken Maglio" userId="366ee522a0b8b408" providerId="LiveId" clId="{57F6C318-5CFD-4C87-AF80-2103524FFCE8}" dt="2019-07-16T03:57:49.636" v="302"/>
          <ac:spMkLst>
            <pc:docMk/>
            <pc:sldMk cId="3425083615" sldId="262"/>
            <ac:spMk id="3" creationId="{4A76FED3-E99F-4644-A92B-02A5B0572AB5}"/>
          </ac:spMkLst>
        </pc:spChg>
        <pc:spChg chg="add mod">
          <ac:chgData name="Ken Maglio" userId="366ee522a0b8b408" providerId="LiveId" clId="{57F6C318-5CFD-4C87-AF80-2103524FFCE8}" dt="2019-07-18T03:19:26.740" v="868" actId="1076"/>
          <ac:spMkLst>
            <pc:docMk/>
            <pc:sldMk cId="3425083615" sldId="262"/>
            <ac:spMk id="4" creationId="{8940454F-1A60-4E8D-956F-408BB7140939}"/>
          </ac:spMkLst>
        </pc:spChg>
        <pc:spChg chg="add mod">
          <ac:chgData name="Ken Maglio" userId="366ee522a0b8b408" providerId="LiveId" clId="{57F6C318-5CFD-4C87-AF80-2103524FFCE8}" dt="2019-07-18T03:19:51.990" v="892" actId="15"/>
          <ac:spMkLst>
            <pc:docMk/>
            <pc:sldMk cId="3425083615" sldId="262"/>
            <ac:spMk id="5" creationId="{C6FDB737-7C9B-43CC-8178-B57B3E16AFD3}"/>
          </ac:spMkLst>
        </pc:spChg>
        <pc:spChg chg="add del">
          <ac:chgData name="Ken Maglio" userId="366ee522a0b8b408" providerId="LiveId" clId="{57F6C318-5CFD-4C87-AF80-2103524FFCE8}" dt="2019-07-18T03:18:51.598" v="859" actId="26606"/>
          <ac:spMkLst>
            <pc:docMk/>
            <pc:sldMk cId="3425083615" sldId="262"/>
            <ac:spMk id="10" creationId="{BCA2EB72-13DC-4DC6-B461-3B036C55B925}"/>
          </ac:spMkLst>
        </pc:spChg>
        <pc:spChg chg="add del">
          <ac:chgData name="Ken Maglio" userId="366ee522a0b8b408" providerId="LiveId" clId="{57F6C318-5CFD-4C87-AF80-2103524FFCE8}" dt="2019-07-18T03:18:38.363" v="831" actId="26606"/>
          <ac:spMkLst>
            <pc:docMk/>
            <pc:sldMk cId="3425083615" sldId="262"/>
            <ac:spMk id="17" creationId="{BCA2EB72-13DC-4DC6-B461-3B036C55B925}"/>
          </ac:spMkLst>
        </pc:spChg>
        <pc:spChg chg="add del">
          <ac:chgData name="Ken Maglio" userId="366ee522a0b8b408" providerId="LiveId" clId="{57F6C318-5CFD-4C87-AF80-2103524FFCE8}" dt="2019-07-18T03:18:50.773" v="856" actId="26606"/>
          <ac:spMkLst>
            <pc:docMk/>
            <pc:sldMk cId="3425083615" sldId="262"/>
            <ac:spMk id="20" creationId="{69BA26BC-113C-4698-8859-A985C8324074}"/>
          </ac:spMkLst>
        </pc:spChg>
        <pc:spChg chg="add del">
          <ac:chgData name="Ken Maglio" userId="366ee522a0b8b408" providerId="LiveId" clId="{57F6C318-5CFD-4C87-AF80-2103524FFCE8}" dt="2019-07-18T03:18:39.867" v="833" actId="26606"/>
          <ac:spMkLst>
            <pc:docMk/>
            <pc:sldMk cId="3425083615" sldId="262"/>
            <ac:spMk id="21" creationId="{D46B04C9-B85D-45AA-A7D1-483C3CA6DA19}"/>
          </ac:spMkLst>
        </pc:spChg>
        <pc:spChg chg="add del">
          <ac:chgData name="Ken Maglio" userId="366ee522a0b8b408" providerId="LiveId" clId="{57F6C318-5CFD-4C87-AF80-2103524FFCE8}" dt="2019-07-18T03:18:50.773" v="856" actId="26606"/>
          <ac:spMkLst>
            <pc:docMk/>
            <pc:sldMk cId="3425083615" sldId="262"/>
            <ac:spMk id="22" creationId="{A68B73B6-D77B-4B55-8538-206CEFD2AF91}"/>
          </ac:spMkLst>
        </pc:spChg>
        <pc:spChg chg="add del">
          <ac:chgData name="Ken Maglio" userId="366ee522a0b8b408" providerId="LiveId" clId="{57F6C318-5CFD-4C87-AF80-2103524FFCE8}" dt="2019-07-18T03:18:40.491" v="835" actId="26606"/>
          <ac:spMkLst>
            <pc:docMk/>
            <pc:sldMk cId="3425083615" sldId="262"/>
            <ac:spMk id="23" creationId="{BCA2EB72-13DC-4DC6-B461-3B036C55B925}"/>
          </ac:spMkLst>
        </pc:spChg>
        <pc:spChg chg="add del">
          <ac:chgData name="Ken Maglio" userId="366ee522a0b8b408" providerId="LiveId" clId="{57F6C318-5CFD-4C87-AF80-2103524FFCE8}" dt="2019-07-18T03:18:42.799" v="843" actId="26606"/>
          <ac:spMkLst>
            <pc:docMk/>
            <pc:sldMk cId="3425083615" sldId="262"/>
            <ac:spMk id="25" creationId="{5AA1B548-375C-47D8-9F3A-BE6E9569FA4F}"/>
          </ac:spMkLst>
        </pc:spChg>
        <pc:spChg chg="add del">
          <ac:chgData name="Ken Maglio" userId="366ee522a0b8b408" providerId="LiveId" clId="{57F6C318-5CFD-4C87-AF80-2103524FFCE8}" dt="2019-07-18T03:18:41.220" v="838" actId="26606"/>
          <ac:spMkLst>
            <pc:docMk/>
            <pc:sldMk cId="3425083615" sldId="262"/>
            <ac:spMk id="26" creationId="{8D62164E-4528-40DB-BC26-D6DDE216A059}"/>
          </ac:spMkLst>
        </pc:spChg>
        <pc:spChg chg="add del">
          <ac:chgData name="Ken Maglio" userId="366ee522a0b8b408" providerId="LiveId" clId="{57F6C318-5CFD-4C87-AF80-2103524FFCE8}" dt="2019-07-18T03:18:41.220" v="838" actId="26606"/>
          <ac:spMkLst>
            <pc:docMk/>
            <pc:sldMk cId="3425083615" sldId="262"/>
            <ac:spMk id="27" creationId="{F30007FA-C6A2-43A0-8045-7016AEF81713}"/>
          </ac:spMkLst>
        </pc:spChg>
        <pc:spChg chg="add del">
          <ac:chgData name="Ken Maglio" userId="366ee522a0b8b408" providerId="LiveId" clId="{57F6C318-5CFD-4C87-AF80-2103524FFCE8}" dt="2019-07-18T03:18:51.584" v="858" actId="26606"/>
          <ac:spMkLst>
            <pc:docMk/>
            <pc:sldMk cId="3425083615" sldId="262"/>
            <ac:spMk id="28" creationId="{D46B04C9-B85D-45AA-A7D1-483C3CA6DA19}"/>
          </ac:spMkLst>
        </pc:spChg>
        <pc:spChg chg="add del">
          <ac:chgData name="Ken Maglio" userId="366ee522a0b8b408" providerId="LiveId" clId="{57F6C318-5CFD-4C87-AF80-2103524FFCE8}" dt="2019-07-18T03:18:42.067" v="840" actId="26606"/>
          <ac:spMkLst>
            <pc:docMk/>
            <pc:sldMk cId="3425083615" sldId="262"/>
            <ac:spMk id="29" creationId="{9A672405-5F81-4E97-B4FC-E7F2CC16FE7B}"/>
          </ac:spMkLst>
        </pc:spChg>
        <pc:spChg chg="add">
          <ac:chgData name="Ken Maglio" userId="366ee522a0b8b408" providerId="LiveId" clId="{57F6C318-5CFD-4C87-AF80-2103524FFCE8}" dt="2019-07-18T03:18:51.598" v="859" actId="26606"/>
          <ac:spMkLst>
            <pc:docMk/>
            <pc:sldMk cId="3425083615" sldId="262"/>
            <ac:spMk id="31" creationId="{BCA2EB72-13DC-4DC6-B461-3B036C55B925}"/>
          </ac:spMkLst>
        </pc:spChg>
        <pc:spChg chg="add del">
          <ac:chgData name="Ken Maglio" userId="366ee522a0b8b408" providerId="LiveId" clId="{57F6C318-5CFD-4C87-AF80-2103524FFCE8}" dt="2019-07-18T03:18:42.799" v="843" actId="26606"/>
          <ac:spMkLst>
            <pc:docMk/>
            <pc:sldMk cId="3425083615" sldId="262"/>
            <ac:spMk id="32" creationId="{46D23AC7-5D0C-4D3B-9A27-06F5B1218DAC}"/>
          </ac:spMkLst>
        </pc:spChg>
        <pc:spChg chg="add del">
          <ac:chgData name="Ken Maglio" userId="366ee522a0b8b408" providerId="LiveId" clId="{57F6C318-5CFD-4C87-AF80-2103524FFCE8}" dt="2019-07-18T03:18:42.799" v="843" actId="26606"/>
          <ac:spMkLst>
            <pc:docMk/>
            <pc:sldMk cId="3425083615" sldId="262"/>
            <ac:spMk id="33" creationId="{A25B9C01-EDEA-4745-A667-008D9674DBAC}"/>
          </ac:spMkLst>
        </pc:spChg>
        <pc:spChg chg="add del">
          <ac:chgData name="Ken Maglio" userId="366ee522a0b8b408" providerId="LiveId" clId="{57F6C318-5CFD-4C87-AF80-2103524FFCE8}" dt="2019-07-18T03:18:42.799" v="843" actId="26606"/>
          <ac:spMkLst>
            <pc:docMk/>
            <pc:sldMk cId="3425083615" sldId="262"/>
            <ac:spMk id="35" creationId="{445353E2-B25B-4763-9751-C89AD9FBF1D6}"/>
          </ac:spMkLst>
        </pc:spChg>
        <pc:spChg chg="add del">
          <ac:chgData name="Ken Maglio" userId="366ee522a0b8b408" providerId="LiveId" clId="{57F6C318-5CFD-4C87-AF80-2103524FFCE8}" dt="2019-07-18T03:18:44.127" v="846" actId="26606"/>
          <ac:spMkLst>
            <pc:docMk/>
            <pc:sldMk cId="3425083615" sldId="262"/>
            <ac:spMk id="38" creationId="{A79A2E3A-88DD-4B27-909A-4031901CC83D}"/>
          </ac:spMkLst>
        </pc:spChg>
        <pc:spChg chg="add del">
          <ac:chgData name="Ken Maglio" userId="366ee522a0b8b408" providerId="LiveId" clId="{57F6C318-5CFD-4C87-AF80-2103524FFCE8}" dt="2019-07-18T03:18:44.127" v="846" actId="26606"/>
          <ac:spMkLst>
            <pc:docMk/>
            <pc:sldMk cId="3425083615" sldId="262"/>
            <ac:spMk id="39" creationId="{22FC9FC5-AE70-47F7-97E7-DD8418F0D44B}"/>
          </ac:spMkLst>
        </pc:spChg>
        <pc:spChg chg="add del">
          <ac:chgData name="Ken Maglio" userId="366ee522a0b8b408" providerId="LiveId" clId="{57F6C318-5CFD-4C87-AF80-2103524FFCE8}" dt="2019-07-18T03:18:45.602" v="849" actId="26606"/>
          <ac:spMkLst>
            <pc:docMk/>
            <pc:sldMk cId="3425083615" sldId="262"/>
            <ac:spMk id="42" creationId="{D3B96F23-8753-4C46-B0E7-444CF5F18BEB}"/>
          </ac:spMkLst>
        </pc:spChg>
        <pc:picChg chg="add del">
          <ac:chgData name="Ken Maglio" userId="366ee522a0b8b408" providerId="LiveId" clId="{57F6C318-5CFD-4C87-AF80-2103524FFCE8}" dt="2019-07-18T03:18:46.427" v="851" actId="26606"/>
          <ac:picMkLst>
            <pc:docMk/>
            <pc:sldMk cId="3425083615" sldId="262"/>
            <ac:picMk id="16" creationId="{0C2CA017-440C-45CF-B4E4-2E658D91296E}"/>
          </ac:picMkLst>
        </pc:picChg>
        <pc:picChg chg="add del">
          <ac:chgData name="Ken Maglio" userId="366ee522a0b8b408" providerId="LiveId" clId="{57F6C318-5CFD-4C87-AF80-2103524FFCE8}" dt="2019-07-18T03:18:47.797" v="853" actId="26606"/>
          <ac:picMkLst>
            <pc:docMk/>
            <pc:sldMk cId="3425083615" sldId="262"/>
            <ac:picMk id="18" creationId="{724E16CB-2E36-42FD-BCF4-98BE374561EB}"/>
          </ac:picMkLst>
        </pc:picChg>
        <pc:cxnChg chg="add del">
          <ac:chgData name="Ken Maglio" userId="366ee522a0b8b408" providerId="LiveId" clId="{57F6C318-5CFD-4C87-AF80-2103524FFCE8}" dt="2019-07-18T03:18:51.598" v="859" actId="26606"/>
          <ac:cxnSpMkLst>
            <pc:docMk/>
            <pc:sldMk cId="3425083615" sldId="262"/>
            <ac:cxnSpMk id="12" creationId="{C8F75BF3-096E-451E-A222-96A7F0946814}"/>
          </ac:cxnSpMkLst>
        </pc:cxnChg>
        <pc:cxnChg chg="add del">
          <ac:chgData name="Ken Maglio" userId="366ee522a0b8b408" providerId="LiveId" clId="{57F6C318-5CFD-4C87-AF80-2103524FFCE8}" dt="2019-07-18T03:18:38.363" v="831" actId="26606"/>
          <ac:cxnSpMkLst>
            <pc:docMk/>
            <pc:sldMk cId="3425083615" sldId="262"/>
            <ac:cxnSpMk id="19" creationId="{C8F75BF3-096E-451E-A222-96A7F0946814}"/>
          </ac:cxnSpMkLst>
        </pc:cxnChg>
        <pc:cxnChg chg="add del">
          <ac:chgData name="Ken Maglio" userId="366ee522a0b8b408" providerId="LiveId" clId="{57F6C318-5CFD-4C87-AF80-2103524FFCE8}" dt="2019-07-18T03:18:40.491" v="835" actId="26606"/>
          <ac:cxnSpMkLst>
            <pc:docMk/>
            <pc:sldMk cId="3425083615" sldId="262"/>
            <ac:cxnSpMk id="24" creationId="{C8F75BF3-096E-451E-A222-96A7F0946814}"/>
          </ac:cxnSpMkLst>
        </pc:cxnChg>
        <pc:cxnChg chg="add del">
          <ac:chgData name="Ken Maglio" userId="366ee522a0b8b408" providerId="LiveId" clId="{57F6C318-5CFD-4C87-AF80-2103524FFCE8}" dt="2019-07-18T03:18:42.067" v="840" actId="26606"/>
          <ac:cxnSpMkLst>
            <pc:docMk/>
            <pc:sldMk cId="3425083615" sldId="262"/>
            <ac:cxnSpMk id="30" creationId="{FC86C303-74D6-4DF3-9113-E0A374D7166D}"/>
          </ac:cxnSpMkLst>
        </pc:cxnChg>
        <pc:cxnChg chg="add del">
          <ac:chgData name="Ken Maglio" userId="366ee522a0b8b408" providerId="LiveId" clId="{57F6C318-5CFD-4C87-AF80-2103524FFCE8}" dt="2019-07-18T03:18:42.799" v="843" actId="26606"/>
          <ac:cxnSpMkLst>
            <pc:docMk/>
            <pc:sldMk cId="3425083615" sldId="262"/>
            <ac:cxnSpMk id="34" creationId="{E966FAFD-37CD-48B5-809E-49FBFBCAE49D}"/>
          </ac:cxnSpMkLst>
        </pc:cxnChg>
        <pc:cxnChg chg="add del">
          <ac:chgData name="Ken Maglio" userId="366ee522a0b8b408" providerId="LiveId" clId="{57F6C318-5CFD-4C87-AF80-2103524FFCE8}" dt="2019-07-18T03:18:42.799" v="843" actId="26606"/>
          <ac:cxnSpMkLst>
            <pc:docMk/>
            <pc:sldMk cId="3425083615" sldId="262"/>
            <ac:cxnSpMk id="36" creationId="{924D25FA-1F8D-4CB9-A5C3-C5A6AC9E3B31}"/>
          </ac:cxnSpMkLst>
        </pc:cxnChg>
        <pc:cxnChg chg="add">
          <ac:chgData name="Ken Maglio" userId="366ee522a0b8b408" providerId="LiveId" clId="{57F6C318-5CFD-4C87-AF80-2103524FFCE8}" dt="2019-07-18T03:18:51.598" v="859" actId="26606"/>
          <ac:cxnSpMkLst>
            <pc:docMk/>
            <pc:sldMk cId="3425083615" sldId="262"/>
            <ac:cxnSpMk id="37" creationId="{C8F75BF3-096E-451E-A222-96A7F0946814}"/>
          </ac:cxnSpMkLst>
        </pc:cxnChg>
        <pc:cxnChg chg="add del">
          <ac:chgData name="Ken Maglio" userId="366ee522a0b8b408" providerId="LiveId" clId="{57F6C318-5CFD-4C87-AF80-2103524FFCE8}" dt="2019-07-18T03:18:44.127" v="846" actId="26606"/>
          <ac:cxnSpMkLst>
            <pc:docMk/>
            <pc:sldMk cId="3425083615" sldId="262"/>
            <ac:cxnSpMk id="40" creationId="{BB6211A9-0224-42CE-8B84-2223FD5FA59B}"/>
          </ac:cxnSpMkLst>
        </pc:cxnChg>
        <pc:cxnChg chg="add del">
          <ac:chgData name="Ken Maglio" userId="366ee522a0b8b408" providerId="LiveId" clId="{57F6C318-5CFD-4C87-AF80-2103524FFCE8}" dt="2019-07-18T03:18:45.602" v="849" actId="26606"/>
          <ac:cxnSpMkLst>
            <pc:docMk/>
            <pc:sldMk cId="3425083615" sldId="262"/>
            <ac:cxnSpMk id="43" creationId="{E32FBEEC-2018-4C8E-9F88-AE744C23D9A8}"/>
          </ac:cxnSpMkLst>
        </pc:cxnChg>
      </pc:sldChg>
      <pc:sldChg chg="addSp delSp modSp add del mod setBg delDesignElem">
        <pc:chgData name="Ken Maglio" userId="366ee522a0b8b408" providerId="LiveId" clId="{57F6C318-5CFD-4C87-AF80-2103524FFCE8}" dt="2019-07-18T03:17:55.913" v="821" actId="2696"/>
        <pc:sldMkLst>
          <pc:docMk/>
          <pc:sldMk cId="4120163962" sldId="263"/>
        </pc:sldMkLst>
        <pc:spChg chg="mod">
          <ac:chgData name="Ken Maglio" userId="366ee522a0b8b408" providerId="LiveId" clId="{57F6C318-5CFD-4C87-AF80-2103524FFCE8}" dt="2019-07-18T03:13:57.816" v="529" actId="20577"/>
          <ac:spMkLst>
            <pc:docMk/>
            <pc:sldMk cId="4120163962" sldId="263"/>
            <ac:spMk id="5" creationId="{C6FDB737-7C9B-43CC-8178-B57B3E16AFD3}"/>
          </ac:spMkLst>
        </pc:spChg>
        <pc:spChg chg="add">
          <ac:chgData name="Ken Maglio" userId="366ee522a0b8b408" providerId="LiveId" clId="{57F6C318-5CFD-4C87-AF80-2103524FFCE8}" dt="2019-07-18T03:13:54.649" v="527" actId="26606"/>
          <ac:spMkLst>
            <pc:docMk/>
            <pc:sldMk cId="4120163962" sldId="263"/>
            <ac:spMk id="7" creationId="{BCA2EB72-13DC-4DC6-B461-3B036C55B925}"/>
          </ac:spMkLst>
        </pc:spChg>
        <pc:spChg chg="del">
          <ac:chgData name="Ken Maglio" userId="366ee522a0b8b408" providerId="LiveId" clId="{57F6C318-5CFD-4C87-AF80-2103524FFCE8}" dt="2019-07-18T03:13:30.680" v="523"/>
          <ac:spMkLst>
            <pc:docMk/>
            <pc:sldMk cId="4120163962" sldId="263"/>
            <ac:spMk id="10" creationId="{BCA2EB72-13DC-4DC6-B461-3B036C55B925}"/>
          </ac:spMkLst>
        </pc:spChg>
        <pc:cxnChg chg="add">
          <ac:chgData name="Ken Maglio" userId="366ee522a0b8b408" providerId="LiveId" clId="{57F6C318-5CFD-4C87-AF80-2103524FFCE8}" dt="2019-07-18T03:13:54.649" v="527" actId="26606"/>
          <ac:cxnSpMkLst>
            <pc:docMk/>
            <pc:sldMk cId="4120163962" sldId="263"/>
            <ac:cxnSpMk id="8" creationId="{C8F75BF3-096E-451E-A222-96A7F0946814}"/>
          </ac:cxnSpMkLst>
        </pc:cxnChg>
        <pc:cxnChg chg="del">
          <ac:chgData name="Ken Maglio" userId="366ee522a0b8b408" providerId="LiveId" clId="{57F6C318-5CFD-4C87-AF80-2103524FFCE8}" dt="2019-07-18T03:13:30.680" v="523"/>
          <ac:cxnSpMkLst>
            <pc:docMk/>
            <pc:sldMk cId="4120163962" sldId="263"/>
            <ac:cxnSpMk id="12" creationId="{C8F75BF3-096E-451E-A222-96A7F0946814}"/>
          </ac:cxnSpMkLst>
        </pc:cxnChg>
      </pc:sldChg>
      <pc:sldChg chg="addSp delSp add del setBg delDesignElem">
        <pc:chgData name="Ken Maglio" userId="366ee522a0b8b408" providerId="LiveId" clId="{57F6C318-5CFD-4C87-AF80-2103524FFCE8}" dt="2019-07-18T03:14:08.053" v="532"/>
        <pc:sldMkLst>
          <pc:docMk/>
          <pc:sldMk cId="160709861" sldId="264"/>
        </pc:sldMkLst>
        <pc:spChg chg="add del">
          <ac:chgData name="Ken Maglio" userId="366ee522a0b8b408" providerId="LiveId" clId="{57F6C318-5CFD-4C87-AF80-2103524FFCE8}" dt="2019-07-18T03:14:08.053" v="532"/>
          <ac:spMkLst>
            <pc:docMk/>
            <pc:sldMk cId="160709861" sldId="264"/>
            <ac:spMk id="7" creationId="{BCA2EB72-13DC-4DC6-B461-3B036C55B925}"/>
          </ac:spMkLst>
        </pc:spChg>
        <pc:cxnChg chg="add del">
          <ac:chgData name="Ken Maglio" userId="366ee522a0b8b408" providerId="LiveId" clId="{57F6C318-5CFD-4C87-AF80-2103524FFCE8}" dt="2019-07-18T03:14:08.053" v="532"/>
          <ac:cxnSpMkLst>
            <pc:docMk/>
            <pc:sldMk cId="160709861" sldId="264"/>
            <ac:cxnSpMk id="8" creationId="{C8F75BF3-096E-451E-A222-96A7F0946814}"/>
          </ac:cxnSpMkLst>
        </pc:cxnChg>
      </pc:sldChg>
      <pc:sldChg chg="delSp add del setBg delDesignElem">
        <pc:chgData name="Ken Maglio" userId="366ee522a0b8b408" providerId="LiveId" clId="{57F6C318-5CFD-4C87-AF80-2103524FFCE8}" dt="2019-07-18T03:17:56.514" v="822" actId="2696"/>
        <pc:sldMkLst>
          <pc:docMk/>
          <pc:sldMk cId="357029798" sldId="264"/>
        </pc:sldMkLst>
        <pc:spChg chg="del">
          <ac:chgData name="Ken Maglio" userId="366ee522a0b8b408" providerId="LiveId" clId="{57F6C318-5CFD-4C87-AF80-2103524FFCE8}" dt="2019-07-18T03:14:17.714" v="534"/>
          <ac:spMkLst>
            <pc:docMk/>
            <pc:sldMk cId="357029798" sldId="264"/>
            <ac:spMk id="7" creationId="{BCA2EB72-13DC-4DC6-B461-3B036C55B925}"/>
          </ac:spMkLst>
        </pc:spChg>
        <pc:cxnChg chg="del">
          <ac:chgData name="Ken Maglio" userId="366ee522a0b8b408" providerId="LiveId" clId="{57F6C318-5CFD-4C87-AF80-2103524FFCE8}" dt="2019-07-18T03:14:17.714" v="534"/>
          <ac:cxnSpMkLst>
            <pc:docMk/>
            <pc:sldMk cId="357029798" sldId="264"/>
            <ac:cxnSpMk id="8" creationId="{C8F75BF3-096E-451E-A222-96A7F0946814}"/>
          </ac:cxnSpMkLst>
        </pc:cxnChg>
      </pc:sldChg>
      <pc:sldChg chg="addSp delSp add del setBg delDesignElem">
        <pc:chgData name="Ken Maglio" userId="366ee522a0b8b408" providerId="LiveId" clId="{57F6C318-5CFD-4C87-AF80-2103524FFCE8}" dt="2019-07-18T03:13:38.693" v="526"/>
        <pc:sldMkLst>
          <pc:docMk/>
          <pc:sldMk cId="2410678173" sldId="264"/>
        </pc:sldMkLst>
        <pc:spChg chg="add del">
          <ac:chgData name="Ken Maglio" userId="366ee522a0b8b408" providerId="LiveId" clId="{57F6C318-5CFD-4C87-AF80-2103524FFCE8}" dt="2019-07-18T03:13:38.693" v="526"/>
          <ac:spMkLst>
            <pc:docMk/>
            <pc:sldMk cId="2410678173" sldId="264"/>
            <ac:spMk id="10" creationId="{BCA2EB72-13DC-4DC6-B461-3B036C55B925}"/>
          </ac:spMkLst>
        </pc:spChg>
        <pc:cxnChg chg="add del">
          <ac:chgData name="Ken Maglio" userId="366ee522a0b8b408" providerId="LiveId" clId="{57F6C318-5CFD-4C87-AF80-2103524FFCE8}" dt="2019-07-18T03:13:38.693" v="526"/>
          <ac:cxnSpMkLst>
            <pc:docMk/>
            <pc:sldMk cId="2410678173" sldId="264"/>
            <ac:cxnSpMk id="12" creationId="{C8F75BF3-096E-451E-A222-96A7F0946814}"/>
          </ac:cxnSpMkLst>
        </pc:cxnChg>
      </pc:sldChg>
      <pc:sldChg chg="modSp add del ord">
        <pc:chgData name="Ken Maglio" userId="366ee522a0b8b408" providerId="LiveId" clId="{57F6C318-5CFD-4C87-AF80-2103524FFCE8}" dt="2019-07-18T03:15:30.573" v="572" actId="2696"/>
        <pc:sldMkLst>
          <pc:docMk/>
          <pc:sldMk cId="2435649811" sldId="265"/>
        </pc:sldMkLst>
        <pc:spChg chg="mod">
          <ac:chgData name="Ken Maglio" userId="366ee522a0b8b408" providerId="LiveId" clId="{57F6C318-5CFD-4C87-AF80-2103524FFCE8}" dt="2019-07-18T03:14:41.569" v="553" actId="20577"/>
          <ac:spMkLst>
            <pc:docMk/>
            <pc:sldMk cId="2435649811" sldId="265"/>
            <ac:spMk id="2" creationId="{991A2D50-1436-4BA1-9E9A-8464CE8759E3}"/>
          </ac:spMkLst>
        </pc:spChg>
        <pc:spChg chg="mod">
          <ac:chgData name="Ken Maglio" userId="366ee522a0b8b408" providerId="LiveId" clId="{57F6C318-5CFD-4C87-AF80-2103524FFCE8}" dt="2019-07-18T03:14:46.493" v="567" actId="20577"/>
          <ac:spMkLst>
            <pc:docMk/>
            <pc:sldMk cId="2435649811" sldId="265"/>
            <ac:spMk id="3" creationId="{CA4FC2D3-DBBA-46A5-B4A6-66CBCB40E4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2B320-711F-4577-B6BA-0B3EA7027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7703"/>
            <a:ext cx="8676222" cy="1802297"/>
          </a:xfrm>
        </p:spPr>
        <p:txBody>
          <a:bodyPr>
            <a:normAutofit/>
          </a:bodyPr>
          <a:lstStyle/>
          <a:p>
            <a:r>
              <a:rPr lang="en-US"/>
              <a:t>Selenium and Powershell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69A8-F91F-4ECD-B9F1-28064A36C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795587"/>
          </a:xfrm>
        </p:spPr>
        <p:txBody>
          <a:bodyPr>
            <a:normAutofit/>
          </a:bodyPr>
          <a:lstStyle/>
          <a:p>
            <a:r>
              <a:rPr lang="en-US" dirty="0"/>
              <a:t>Controlling a browser through code</a:t>
            </a:r>
          </a:p>
        </p:txBody>
      </p:sp>
    </p:spTree>
    <p:extLst>
      <p:ext uri="{BB962C8B-B14F-4D97-AF65-F5344CB8AC3E}">
        <p14:creationId xmlns:p14="http://schemas.microsoft.com/office/powerpoint/2010/main" val="403967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F629CF-0EA5-4ED9-B1F3-D2540069B54C}"/>
              </a:ext>
            </a:extLst>
          </p:cNvPr>
          <p:cNvSpPr txBox="1">
            <a:spLocks/>
          </p:cNvSpPr>
          <p:nvPr/>
        </p:nvSpPr>
        <p:spPr>
          <a:xfrm>
            <a:off x="974179" y="714375"/>
            <a:ext cx="3332955" cy="5076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000" dirty="0"/>
              <a:t>Agenda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6234-AC42-4564-B887-0B0D6CA2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356461"/>
            <a:ext cx="7038137" cy="6137329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How to get selenium up and running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NuGet registration into PowerShell Package sources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Download / install of Selenium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Download / Install of Chrome Driver for Selenium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How to do what we need to do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Google is your friend for Selenium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Learn through Demos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Part 1 – install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Part 2 – Get Chrome To Open</a:t>
            </a:r>
          </a:p>
          <a:p>
            <a:pPr lvl="2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Part 2 A – Do “Stuffs”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Part 3 - </a:t>
            </a:r>
            <a:r>
              <a:rPr lang="en-US" sz="2000" dirty="0">
                <a:solidFill>
                  <a:schemeClr val="tx1"/>
                </a:solidFill>
              </a:rPr>
              <a:t>Making it easier</a:t>
            </a:r>
          </a:p>
          <a:p>
            <a:pPr lvl="2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Building a Class for our usage</a:t>
            </a:r>
          </a:p>
          <a:p>
            <a:pPr lvl="3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Navigation</a:t>
            </a:r>
          </a:p>
          <a:p>
            <a:pPr lvl="3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Find and Type</a:t>
            </a:r>
          </a:p>
          <a:p>
            <a:pPr lvl="3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Find and Click ( by ____ )</a:t>
            </a:r>
          </a:p>
          <a:p>
            <a:pPr lvl="3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Additional Methods for parsing</a:t>
            </a:r>
          </a:p>
        </p:txBody>
      </p:sp>
    </p:spTree>
    <p:extLst>
      <p:ext uri="{BB962C8B-B14F-4D97-AF65-F5344CB8AC3E}">
        <p14:creationId xmlns:p14="http://schemas.microsoft.com/office/powerpoint/2010/main" val="414702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A2D50-1436-4BA1-9E9A-8464CE87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get selenium up and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C2D3-DBBA-46A5-B4A6-66CBCB40E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/>
              <a:t>NuGet registration into PowerShell Package sources</a:t>
            </a:r>
          </a:p>
          <a:p>
            <a:r>
              <a:rPr lang="en-US"/>
              <a:t>Download / install of Selenium</a:t>
            </a:r>
          </a:p>
          <a:p>
            <a:r>
              <a:rPr lang="en-US"/>
              <a:t>Download / Install of Chrome Driver for Selenium</a:t>
            </a:r>
          </a:p>
        </p:txBody>
      </p:sp>
    </p:spTree>
    <p:extLst>
      <p:ext uri="{BB962C8B-B14F-4D97-AF65-F5344CB8AC3E}">
        <p14:creationId xmlns:p14="http://schemas.microsoft.com/office/powerpoint/2010/main" val="352881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2D892F-A906-4FAD-A63E-F4BF2E37B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81" y="162333"/>
            <a:ext cx="10495238" cy="65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33DBF1-56EA-4F25-BC5C-AB07A7B5DE8C}"/>
              </a:ext>
            </a:extLst>
          </p:cNvPr>
          <p:cNvSpPr txBox="1"/>
          <p:nvPr/>
        </p:nvSpPr>
        <p:spPr>
          <a:xfrm>
            <a:off x="4416575" y="89712"/>
            <a:ext cx="3358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Commands to help us out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02B36-945A-4773-BAFF-568F7E422A60}"/>
              </a:ext>
            </a:extLst>
          </p:cNvPr>
          <p:cNvSpPr txBox="1"/>
          <p:nvPr/>
        </p:nvSpPr>
        <p:spPr>
          <a:xfrm>
            <a:off x="1879134" y="559026"/>
            <a:ext cx="78604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Get-</a:t>
            </a:r>
            <a:r>
              <a:rPr lang="en-US" dirty="0" err="1"/>
              <a:t>PackageSource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Register-</a:t>
            </a:r>
            <a:r>
              <a:rPr lang="en-US" dirty="0" err="1"/>
              <a:t>PackageSource</a:t>
            </a:r>
            <a:r>
              <a:rPr lang="en-US" dirty="0"/>
              <a:t>  -Name  -Location -</a:t>
            </a:r>
            <a:r>
              <a:rPr lang="en-US" dirty="0" err="1"/>
              <a:t>ProviderName</a:t>
            </a:r>
            <a:endParaRPr lang="en-US" dirty="0"/>
          </a:p>
          <a:p>
            <a:r>
              <a:rPr lang="en-US" dirty="0"/>
              <a:t>Unregister-</a:t>
            </a:r>
            <a:r>
              <a:rPr lang="en-US" dirty="0" err="1"/>
              <a:t>PackageSource</a:t>
            </a:r>
            <a:r>
              <a:rPr lang="en-US" dirty="0"/>
              <a:t> -Source</a:t>
            </a:r>
          </a:p>
          <a:p>
            <a:endParaRPr lang="en-US" dirty="0"/>
          </a:p>
          <a:p>
            <a:r>
              <a:rPr lang="en-US" dirty="0"/>
              <a:t>Find-Package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786C84-4347-4020-8A38-B6FB29F98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59" y="2618734"/>
            <a:ext cx="10270882" cy="130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2932BB-4EFD-4C8F-B982-53A41F607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60" y="4186533"/>
            <a:ext cx="10270882" cy="1108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8F7DB3-48A9-4EFB-BF5A-CE567F7EB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460" y="5507291"/>
            <a:ext cx="10140285" cy="11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3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457637-FE48-4F38-B311-FDC42096449B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1173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dirty="0"/>
              <a:t>Installing WebDriver and Chrome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C2D3-DBBA-46A5-B4A6-66CBCB40E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You probably </a:t>
            </a:r>
            <a:r>
              <a:rPr lang="en-US" b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DON’T</a:t>
            </a:r>
            <a:r>
              <a:rPr lang="en-US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want to just install the package</a:t>
            </a:r>
          </a:p>
          <a:p>
            <a:pPr lvl="1">
              <a:buClr>
                <a:schemeClr val="tx1"/>
              </a:buClr>
            </a:pPr>
            <a:r>
              <a:rPr lang="en-US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there are a </a:t>
            </a:r>
            <a:r>
              <a:rPr lang="en-US" b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TON</a:t>
            </a:r>
            <a:r>
              <a:rPr lang="en-US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of requirements – up to you!</a:t>
            </a:r>
          </a:p>
          <a:p>
            <a:pPr>
              <a:buClr>
                <a:schemeClr val="tx1"/>
              </a:buClr>
            </a:pPr>
            <a:r>
              <a:rPr lang="en-US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Hello-World Demo – Part 1! </a:t>
            </a:r>
          </a:p>
          <a:p>
            <a:pPr lvl="1">
              <a:buClr>
                <a:schemeClr val="tx1"/>
              </a:buClr>
            </a:pPr>
            <a:r>
              <a:rPr lang="en-US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installing all the bits, but to a location</a:t>
            </a:r>
          </a:p>
          <a:p>
            <a:pPr lvl="1">
              <a:buClr>
                <a:schemeClr val="tx1"/>
              </a:buClr>
            </a:pPr>
            <a:r>
              <a:rPr lang="en-US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Install the Chrome Driver while we’re at it!</a:t>
            </a:r>
          </a:p>
          <a:p>
            <a:pPr lvl="2">
              <a:buClr>
                <a:schemeClr val="tx1"/>
              </a:buClr>
            </a:pPr>
            <a:r>
              <a:rPr lang="en-US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It’s the only one that’s got a NuGet package – so why not!</a:t>
            </a:r>
          </a:p>
        </p:txBody>
      </p:sp>
    </p:spTree>
    <p:extLst>
      <p:ext uri="{BB962C8B-B14F-4D97-AF65-F5344CB8AC3E}">
        <p14:creationId xmlns:p14="http://schemas.microsoft.com/office/powerpoint/2010/main" val="305461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40454F-1A60-4E8D-956F-408BB714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731" y="969962"/>
            <a:ext cx="3609771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DB737-7C9B-43CC-8178-B57B3E16A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8288" y="969963"/>
            <a:ext cx="5545387" cy="45341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Learn through Demos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Part 1 – install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Part 2 – Get Chrome To Open</a:t>
            </a:r>
          </a:p>
          <a:p>
            <a:pPr marL="1257300" lvl="4" indent="-3429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Part 2 A – Do “Stuffs”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Part 3 - Making it easier</a:t>
            </a:r>
          </a:p>
          <a:p>
            <a:pPr marL="1257300" lvl="4" indent="-3429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Building a Class for our usage</a:t>
            </a:r>
          </a:p>
          <a:p>
            <a:pPr marL="1714500" lvl="6" indent="-3429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Navigation</a:t>
            </a:r>
          </a:p>
          <a:p>
            <a:pPr marL="1714500" lvl="6" indent="-3429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Find and Type</a:t>
            </a:r>
          </a:p>
          <a:p>
            <a:pPr marL="1714500" lvl="6" indent="-3429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Find and Click ( by ____ )</a:t>
            </a:r>
          </a:p>
          <a:p>
            <a:pPr marL="1714500" lvl="6" indent="-3429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Additional Methods for parsing</a:t>
            </a:r>
          </a:p>
        </p:txBody>
      </p:sp>
      <p:cxnSp>
        <p:nvCxnSpPr>
          <p:cNvPr id="37" name="Straight Connector 18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083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254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Selenium and Powershell</vt:lpstr>
      <vt:lpstr>PowerPoint Presentation</vt:lpstr>
      <vt:lpstr>How to get selenium up and running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and Powershell</dc:title>
  <dc:creator>Ken Maglio</dc:creator>
  <cp:lastModifiedBy>Ken Maglio</cp:lastModifiedBy>
  <cp:revision>1</cp:revision>
  <dcterms:created xsi:type="dcterms:W3CDTF">2019-07-18T03:18:51Z</dcterms:created>
  <dcterms:modified xsi:type="dcterms:W3CDTF">2019-07-18T03:19:54Z</dcterms:modified>
</cp:coreProperties>
</file>