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
        <p:nvSpPr>
          <p:cNvPr id="33" name="Text Placeholder 32">
            <a:extLst>
              <a:ext uri="{FF2B5EF4-FFF2-40B4-BE49-F238E27FC236}">
                <a16:creationId xmlns:a16="http://schemas.microsoft.com/office/drawing/2014/main" id="{E390C3DE-4253-A4ED-D108-97AC95719F70}"/>
              </a:ext>
            </a:extLst>
          </p:cNvPr>
          <p:cNvSpPr>
            <a:spLocks noGrp="1"/>
          </p:cNvSpPr>
          <p:nvPr>
            <p:ph type="body" sz="quarter" idx="10" hasCustomPrompt="1"/>
          </p:nvPr>
        </p:nvSpPr>
        <p:spPr>
          <a:xfrm>
            <a:off x="628650" y="2839258"/>
            <a:ext cx="7886699" cy="545188"/>
          </a:xfrm>
          <a:prstGeom prst="rect">
            <a:avLst/>
          </a:prstGeom>
        </p:spPr>
        <p:txBody>
          <a:bodyPr/>
          <a:lstStyle>
            <a:lvl1pPr marL="0" indent="0">
              <a:buNone/>
              <a:defRPr sz="1200">
                <a:solidFill>
                  <a:schemeClr val="bg1"/>
                </a:solidFill>
                <a:latin typeface="Avenir Book" panose="02000503020000020003" pitchFamily="2" charset="0"/>
              </a:defRPr>
            </a:lvl1pPr>
            <a:lvl2pPr marL="342986" indent="0">
              <a:buNone/>
              <a:defRPr>
                <a:solidFill>
                  <a:schemeClr val="bg1"/>
                </a:solidFill>
                <a:latin typeface="Avenir Book" panose="02000503020000020003" pitchFamily="2" charset="0"/>
              </a:defRPr>
            </a:lvl2pPr>
            <a:lvl3pPr marL="685972" indent="0">
              <a:buNone/>
              <a:defRPr>
                <a:solidFill>
                  <a:schemeClr val="bg1"/>
                </a:solidFill>
                <a:latin typeface="Avenir Book" panose="02000503020000020003" pitchFamily="2" charset="0"/>
              </a:defRPr>
            </a:lvl3pPr>
            <a:lvl4pPr marL="1028958" indent="0">
              <a:buNone/>
              <a:defRPr>
                <a:solidFill>
                  <a:schemeClr val="bg1"/>
                </a:solidFill>
                <a:latin typeface="Avenir Book" panose="02000503020000020003" pitchFamily="2" charset="0"/>
              </a:defRPr>
            </a:lvl4pPr>
            <a:lvl5pPr marL="1371944" indent="0">
              <a:buNone/>
              <a:defRPr>
                <a:solidFill>
                  <a:schemeClr val="bg1"/>
                </a:solidFill>
                <a:latin typeface="Avenir Book" panose="02000503020000020003" pitchFamily="2" charset="0"/>
              </a:defRPr>
            </a:lvl5pPr>
          </a:lstStyle>
          <a:p>
            <a:pPr lvl="0"/>
            <a:r>
              <a:rPr lang="en-US" dirty="0"/>
              <a:t>Date, Speaker, Or </a:t>
            </a:r>
            <a:r>
              <a:rPr lang="en-US" dirty="0" err="1"/>
              <a:t>Subheader</a:t>
            </a:r>
            <a:endParaRPr lang="en-US" dirty="0"/>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pic>
        <p:nvPicPr>
          <p:cNvPr id="8" name="Picture 7" descr="image.png"/>
          <p:cNvPicPr>
            <a:picLocks noChangeAspect="1"/>
          </p:cNvPicPr>
          <p:nvPr/>
        </p:nvPicPr>
        <p:blipFill>
          <a:blip r:embed="rId2"/>
          <a:stretch>
            <a:fillRect/>
          </a:stretch>
        </p:blipFill>
        <p:spPr>
          <a:xfrm>
            <a:off x="4641850" y="1918994"/>
            <a:ext cx="3873500" cy="2164350"/>
          </a:xfrm>
          <a:prstGeom prst="rect">
            <a:avLst/>
          </a:prstGeom>
        </p:spPr>
      </p:pic>
      <p:sp>
        <p:nvSpPr>
          <p:cNvPr id="9" name="TextBox 8"/>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pic>
        <p:nvPicPr>
          <p:cNvPr id="8" name="Picture 7" descr="image.png"/>
          <p:cNvPicPr>
            <a:picLocks noChangeAspect="1"/>
          </p:cNvPicPr>
          <p:nvPr/>
        </p:nvPicPr>
        <p:blipFill>
          <a:blip r:embed="rId2"/>
          <a:stretch>
            <a:fillRect/>
          </a:stretch>
        </p:blipFill>
        <p:spPr>
          <a:xfrm>
            <a:off x="4641850" y="1920082"/>
            <a:ext cx="3873500" cy="2162173"/>
          </a:xfrm>
          <a:prstGeom prst="rect">
            <a:avLst/>
          </a:prstGeom>
        </p:spPr>
      </p:pic>
      <p:sp>
        <p:nvSpPr>
          <p:cNvPr id="9" name="TextBox 8"/>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27</cp:revision>
  <dcterms:created xsi:type="dcterms:W3CDTF">2023-12-27T19:29:24Z</dcterms:created>
  <dcterms:modified xsi:type="dcterms:W3CDTF">2025-01-28T21:56:22Z</dcterms:modified>
</cp:coreProperties>
</file>