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57" d="100"/>
          <a:sy n="157" d="100"/>
        </p:scale>
        <p:origin x="976"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
        <p:nvSpPr>
          <p:cNvPr id="33" name="Text Placeholder 32">
            <a:extLst>
              <a:ext uri="{FF2B5EF4-FFF2-40B4-BE49-F238E27FC236}">
                <a16:creationId xmlns:a16="http://schemas.microsoft.com/office/drawing/2014/main" id="{E390C3DE-4253-A4ED-D108-97AC95719F70}"/>
              </a:ext>
            </a:extLst>
          </p:cNvPr>
          <p:cNvSpPr>
            <a:spLocks noGrp="1"/>
          </p:cNvSpPr>
          <p:nvPr>
            <p:ph type="body" sz="quarter" idx="10" hasCustomPrompt="1"/>
          </p:nvPr>
        </p:nvSpPr>
        <p:spPr>
          <a:xfrm>
            <a:off x="628650" y="2839258"/>
            <a:ext cx="7886699" cy="545188"/>
          </a:xfrm>
          <a:prstGeom prst="rect">
            <a:avLst/>
          </a:prstGeom>
        </p:spPr>
        <p:txBody>
          <a:bodyPr/>
          <a:lstStyle>
            <a:lvl1pPr marL="0" indent="0">
              <a:buNone/>
              <a:defRPr sz="1200">
                <a:solidFill>
                  <a:schemeClr val="bg1"/>
                </a:solidFill>
                <a:latin typeface="Avenir Book" panose="02000503020000020003" pitchFamily="2" charset="0"/>
              </a:defRPr>
            </a:lvl1pPr>
            <a:lvl2pPr marL="342986" indent="0">
              <a:buNone/>
              <a:defRPr>
                <a:solidFill>
                  <a:schemeClr val="bg1"/>
                </a:solidFill>
                <a:latin typeface="Avenir Book" panose="02000503020000020003" pitchFamily="2" charset="0"/>
              </a:defRPr>
            </a:lvl2pPr>
            <a:lvl3pPr marL="685972" indent="0">
              <a:buNone/>
              <a:defRPr>
                <a:solidFill>
                  <a:schemeClr val="bg1"/>
                </a:solidFill>
                <a:latin typeface="Avenir Book" panose="02000503020000020003" pitchFamily="2" charset="0"/>
              </a:defRPr>
            </a:lvl3pPr>
            <a:lvl4pPr marL="1028958" indent="0">
              <a:buNone/>
              <a:defRPr>
                <a:solidFill>
                  <a:schemeClr val="bg1"/>
                </a:solidFill>
                <a:latin typeface="Avenir Book" panose="02000503020000020003" pitchFamily="2" charset="0"/>
              </a:defRPr>
            </a:lvl4pPr>
            <a:lvl5pPr marL="1371944" indent="0">
              <a:buNone/>
              <a:defRPr>
                <a:solidFill>
                  <a:schemeClr val="bg1"/>
                </a:solidFill>
                <a:latin typeface="Avenir Book" panose="02000503020000020003" pitchFamily="2" charset="0"/>
              </a:defRPr>
            </a:lvl5pPr>
          </a:lstStyle>
          <a:p>
            <a:pPr lvl="0"/>
            <a:r>
              <a:rPr lang="en-US" dirty="0"/>
              <a:t>Date, Speaker, Or </a:t>
            </a:r>
            <a:r>
              <a:rPr lang="en-US" dirty="0" err="1"/>
              <a:t>Subheader</a:t>
            </a:r>
            <a:endParaRPr lang="en-US" dirty="0"/>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gnyte.productboard.com/feature-board/planning/features/01c14c60-78be-4198-99ae-4098693913bd" TargetMode="External"/><Relationship Id="rId2" Type="http://schemas.openxmlformats.org/officeDocument/2006/relationships/hyperlink" Target="https://egnyte.atlassian.net/wiki/spaces/CFS/pages/631964095/13.+Metadata+driven+View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jira.egnyte-it.com/browse/DEL-41989" TargetMode="External"/><Relationship Id="rId2" Type="http://schemas.openxmlformats.org/officeDocument/2006/relationships/hyperlink" Target="https://egnyte.atlassian.net/wiki/spaces/DEL/pages/1019412591/Detect+and+remediate+external+sharing+via+links" TargetMode="External"/><Relationship Id="rId1" Type="http://schemas.openxmlformats.org/officeDocument/2006/relationships/slideLayout" Target="../slideLayouts/slideLayout1.xml"/><Relationship Id="rId4" Type="http://schemas.openxmlformats.org/officeDocument/2006/relationships/hyperlink" Target="https://egnyte.productboard.com/feature-board/planning/features/10257749-0624-4480-a5de-9483f7c6793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See%20description" TargetMode="External"/><Relationship Id="rId1" Type="http://schemas.openxmlformats.org/officeDocument/2006/relationships/slideLayout" Target="../slideLayouts/slideLayout1.xml"/><Relationship Id="rId4" Type="http://schemas.openxmlformats.org/officeDocument/2006/relationships/hyperlink" Target="https://egnyte.productboard.com/feature-board/planning/features/2a5ec85f-5e3f-4688-8920-3391edbb357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65279;https:/egnyte.atlassian.net/wiki/spaces/CFS/pages/745734149/16.+Document+Room+-+Enhancements+to+the+Content+Indexing+Capability" TargetMode="External"/><Relationship Id="rId2" Type="http://schemas.openxmlformats.org/officeDocument/2006/relationships/hyperlink" Target="https://egnyte.atlassian.net/wiki/spaces/CFS/pages/745734149/16.+Document+Room+-+Enhancements+to+the+Content+Indexing+Capability" TargetMode="External"/><Relationship Id="rId1" Type="http://schemas.openxmlformats.org/officeDocument/2006/relationships/slideLayout" Target="../slideLayouts/slideLayout1.xml"/><Relationship Id="rId4" Type="http://schemas.openxmlformats.org/officeDocument/2006/relationships/hyperlink" Target="https://egnyte.productboard.com/feature-board/planning/features/4e73fda9-ec93-4b6a-8afa-258430cbefa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gnyte.atlassian.net/wiki/x/SIBFP" TargetMode="External"/><Relationship Id="rId1" Type="http://schemas.openxmlformats.org/officeDocument/2006/relationships/slideLayout" Target="../slideLayouts/slideLayout1.xml"/><Relationship Id="rId4" Type="http://schemas.openxmlformats.org/officeDocument/2006/relationships/hyperlink" Target="https://egnyte.productboard.com/feature-board/planning/features/bfb781ba-0839-4f8e-bbde-2f5502714f67"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gnyte.productboard.com/feature-board/planning/features/e827fa1e-3e0a-4df0-b535-530be5641274" TargetMode="External"/><Relationship Id="rId2" Type="http://schemas.openxmlformats.org/officeDocument/2006/relationships/hyperlink" Target="https://jira.egnyte-it.com/browse/DEL-2239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Uncategorized</a:t>
            </a:r>
          </a:p>
        </p:txBody>
      </p:sp>
      <p:sp>
        <p:nvSpPr>
          <p:cNvPr id="3" name="Text Placeholder 2"/>
          <p:cNvSpPr>
            <a:spLocks noGrp="1"/>
          </p:cNvSpPr>
          <p:nvPr>
            <p:ph type="body" sz="quarter" idx="10"/>
          </p:nvPr>
        </p:nvSpPr>
        <p:spPr/>
        <p:txBody>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sz="half" idx="1"/>
          </p:nvPr>
        </p:nvSpPr>
        <p:spPr/>
        <p:txBody>
          <a:bodyPr/>
          <a:lstStyle/>
          <a:p>
            <a:endParaRPr/>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2"/>
              </a:rPr>
              <a:t>Link to requirements</a:t>
            </a:r>
          </a:p>
        </p:txBody>
      </p:sp>
      <p:sp>
        <p:nvSpPr>
          <p:cNvPr id="6" name="Text Placeholder 5"/>
          <p:cNvSpPr>
            <a:spLocks noGrp="1"/>
          </p:cNvSpPr>
          <p:nvPr>
            <p:ph type="body" sz="quarter" idx="12"/>
          </p:nvPr>
        </p:nvSpPr>
        <p:spPr/>
        <p:txBody>
          <a:bodyPr/>
          <a:lstStyle/>
          <a:p>
            <a:endParaRPr/>
          </a:p>
        </p:txBody>
      </p:sp>
      <p:sp>
        <p:nvSpPr>
          <p:cNvPr id="7" name="TextBox 6"/>
          <p:cNvSpPr txBox="1"/>
          <p:nvPr/>
        </p:nvSpPr>
        <p:spPr>
          <a:xfrm>
            <a:off x="228600" y="228600"/>
            <a:ext cx="1828800" cy="457200"/>
          </a:xfrm>
          <a:prstGeom prst="rect">
            <a:avLst/>
          </a:prstGeom>
          <a:noFill/>
        </p:spPr>
        <p:txBody>
          <a:bodyPr wrap="none">
            <a:spAutoFit/>
          </a:bodyPr>
          <a:lstStyle/>
          <a:p>
            <a:endParaRPr/>
          </a:p>
          <a:p>
            <a:r>
              <a:rPr sz="1100">
                <a:latin typeface="Avenir"/>
                <a:hlinkClick r:id="rId3"/>
              </a:rPr>
              <a:t>PB Link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sz="half" idx="1"/>
          </p:nvPr>
        </p:nvSpPr>
        <p:spPr/>
        <p:txBody>
          <a:bodyPr/>
          <a:lstStyle/>
          <a:p>
            <a:endParaRPr/>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a:latin typeface="Avenir"/>
              </a:rPr>
              <a:t>NASDAQ, West Bend Insurance</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t>Link to requirements</a:t>
            </a:r>
          </a:p>
        </p:txBody>
      </p:sp>
      <p:sp>
        <p:nvSpPr>
          <p:cNvPr id="6" name="Text Placeholder 5"/>
          <p:cNvSpPr>
            <a:spLocks noGrp="1"/>
          </p:cNvSpPr>
          <p:nvPr>
            <p:ph type="body" sz="quarter" idx="12"/>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endParaRPr/>
          </a:p>
          <a:p>
            <a:r>
              <a:rPr sz="1100">
                <a:latin typeface="Avenir"/>
                <a:hlinkClick r:id="rId4"/>
              </a:rPr>
              <a:t>PB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sz="half" idx="1"/>
          </p:nvPr>
        </p:nvSpPr>
        <p:spPr/>
        <p:txBody>
          <a:bodyPr/>
          <a:lstStyle/>
          <a:p>
            <a:endParaRPr/>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2"/>
              </a:rPr>
              <a:t>Link to requirements</a:t>
            </a:r>
          </a:p>
        </p:txBody>
      </p:sp>
      <p:sp>
        <p:nvSpPr>
          <p:cNvPr id="6" name="Text Placeholder 5"/>
          <p:cNvSpPr>
            <a:spLocks noGrp="1"/>
          </p:cNvSpPr>
          <p:nvPr>
            <p:ph type="body" sz="quarter" idx="12"/>
          </p:nvPr>
        </p:nvSpPr>
        <p:spPr/>
        <p:txBody>
          <a:bodyPr/>
          <a:lstStyle/>
          <a:p>
            <a:endParaRPr/>
          </a:p>
        </p:txBody>
      </p:sp>
      <p:pic>
        <p:nvPicPr>
          <p:cNvPr id="7" name="Picture 6" descr="image.png"/>
          <p:cNvPicPr>
            <a:picLocks noChangeAspect="1"/>
          </p:cNvPicPr>
          <p:nvPr/>
        </p:nvPicPr>
        <p:blipFill>
          <a:blip r:embed="rId3"/>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endParaRPr/>
          </a:p>
          <a:p>
            <a:r>
              <a:rPr sz="1100">
                <a:latin typeface="Avenir"/>
                <a:hlinkClick r:id="rId4"/>
              </a:rPr>
              <a:t>PB Link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sz="half" idx="1"/>
          </p:nvPr>
        </p:nvSpPr>
        <p:spPr/>
        <p:txBody>
          <a:bodyPr/>
          <a:lstStyle/>
          <a:p>
            <a:endParaRPr/>
          </a:p>
          <a:p>
            <a:r>
              <a:rPr sz="1000">
                <a:latin typeface="Avenir"/>
              </a:rPr>
              <a:t>​</a:t>
            </a:r>
          </a:p>
          <a:p>
            <a:r>
              <a:rPr sz="1000">
                <a:latin typeface="Avenir"/>
              </a:rPr>
              <a:t>- Indexing makes documents searchable, allowing users to quickly locate specific files​</a:t>
            </a:r>
          </a:p>
          <a:p>
            <a:r>
              <a:rPr sz="1000">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3"/>
              </a:rPr>
              <a:t>Link to requirements</a:t>
            </a:r>
          </a:p>
        </p:txBody>
      </p:sp>
      <p:sp>
        <p:nvSpPr>
          <p:cNvPr id="6" name="Text Placeholder 5"/>
          <p:cNvSpPr>
            <a:spLocks noGrp="1"/>
          </p:cNvSpPr>
          <p:nvPr>
            <p:ph type="body" sz="quarter" idx="12"/>
          </p:nvPr>
        </p:nvSpPr>
        <p:spPr/>
        <p:txBody>
          <a:bodyPr/>
          <a:lstStyle/>
          <a:p>
            <a:endParaRPr/>
          </a:p>
        </p:txBody>
      </p:sp>
      <p:sp>
        <p:nvSpPr>
          <p:cNvPr id="7" name="TextBox 6"/>
          <p:cNvSpPr txBox="1"/>
          <p:nvPr/>
        </p:nvSpPr>
        <p:spPr>
          <a:xfrm>
            <a:off x="228600" y="228600"/>
            <a:ext cx="1828800" cy="457200"/>
          </a:xfrm>
          <a:prstGeom prst="rect">
            <a:avLst/>
          </a:prstGeom>
          <a:noFill/>
        </p:spPr>
        <p:txBody>
          <a:bodyPr wrap="none">
            <a:spAutoFit/>
          </a:bodyPr>
          <a:lstStyle/>
          <a:p>
            <a:endParaRPr/>
          </a:p>
          <a:p>
            <a:r>
              <a:rPr sz="1100">
                <a:latin typeface="Avenir"/>
                <a:hlinkClick r:id="rId4"/>
              </a:rPr>
              <a:t>PB Link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sz="half" idx="1"/>
          </p:nvPr>
        </p:nvSpPr>
        <p:spPr/>
        <p:txBody>
          <a:bodyPr/>
          <a:lstStyle/>
          <a:p>
            <a:endParaRPr/>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p>
          <a:p>
            <a:r>
              <a:rPr sz="1000">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2"/>
              </a:rPr>
              <a:t>Link to requirements</a:t>
            </a:r>
          </a:p>
        </p:txBody>
      </p:sp>
      <p:sp>
        <p:nvSpPr>
          <p:cNvPr id="6" name="Text Placeholder 5"/>
          <p:cNvSpPr>
            <a:spLocks noGrp="1"/>
          </p:cNvSpPr>
          <p:nvPr>
            <p:ph type="body" sz="quarter" idx="12"/>
          </p:nvPr>
        </p:nvSpPr>
        <p:spPr/>
        <p:txBody>
          <a:bodyPr/>
          <a:lstStyle/>
          <a:p>
            <a:endParaRPr/>
          </a:p>
        </p:txBody>
      </p:sp>
      <p:pic>
        <p:nvPicPr>
          <p:cNvPr id="7" name="Picture 6" descr="image.png"/>
          <p:cNvPicPr>
            <a:picLocks noChangeAspect="1"/>
          </p:cNvPicPr>
          <p:nvPr/>
        </p:nvPicPr>
        <p:blipFill>
          <a:blip r:embed="rId3"/>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endParaRPr/>
          </a:p>
          <a:p>
            <a:r>
              <a:rPr sz="1100">
                <a:latin typeface="Avenir"/>
                <a:hlinkClick r:id="rId4"/>
              </a:rPr>
              <a:t>PB Link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sz="half" idx="1"/>
          </p:nvPr>
        </p:nvSpPr>
        <p:spPr/>
        <p:txBody>
          <a:bodyPr/>
          <a:lstStyle/>
          <a:p>
            <a:r>
              <a:rPr sz="1000">
                <a:latin typeface="Avenir"/>
              </a:rPr>
              <a:t>As a user, I would like to have detailed visibility into the file that are currently under retention but are set to expire this month.</a:t>
            </a:r>
          </a:p>
          <a:p>
            <a:r>
              <a:rPr sz="1000" dirty="0">
                <a:latin typeface="Avenir"/>
              </a:rPr>
              <a:t>Thinking an export of the "files with retention expired this month" widget like we do with a couple of the other widgets in the CL dashboard. Future versions could make this have a configurable timeframe.</a:t>
            </a:r>
          </a:p>
          <a:p>
            <a:r>
              <a:rPr sz="1000" dirty="0">
                <a:latin typeface="Avenir"/>
              </a:rPr>
              <a:t>Data in export (similar to what we do for the policy export):</a:t>
            </a:r>
          </a:p>
          <a:p>
            <a:r>
              <a:rPr sz="1000" dirty="0">
                <a:latin typeface="Avenir"/>
              </a:rPr>
              <a:t>- Location</a:t>
            </a:r>
          </a:p>
          <a:p>
            <a:r>
              <a:rPr sz="1000" dirty="0">
                <a:latin typeface="Avenir"/>
              </a:rPr>
              <a:t>- Filename</a:t>
            </a:r>
          </a:p>
          <a:p>
            <a:r>
              <a:rPr sz="1000" dirty="0">
                <a:latin typeface="Avenir"/>
              </a:rPr>
              <a:t>- Created date</a:t>
            </a:r>
          </a:p>
          <a:p>
            <a:r>
              <a:rPr sz="1000" dirty="0">
                <a:latin typeface="Avenir"/>
              </a:rPr>
              <a:t>- Last accessed date (if enabled)</a:t>
            </a:r>
          </a:p>
          <a:p>
            <a:r>
              <a:rPr sz="1000" dirty="0">
                <a:latin typeface="Avenir"/>
              </a:rPr>
              <a:t>- Expected trigger date (would all be the current month)</a:t>
            </a:r>
          </a:p>
          <a:p>
            <a:r>
              <a:rPr sz="1000" dirty="0">
                <a:latin typeface="Avenir"/>
              </a:rPr>
              <a:t>- File size</a:t>
            </a:r>
          </a:p>
          <a:p>
            <a:r>
              <a:rPr sz="1000" dirty="0">
                <a:latin typeface="Avenir"/>
              </a:rPr>
              <a:t>- Policy</a:t>
            </a:r>
          </a:p>
          <a:p>
            <a:r>
              <a:rPr sz="1000" dirty="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t>Link to requirements</a:t>
            </a:r>
          </a:p>
        </p:txBody>
      </p:sp>
      <p:sp>
        <p:nvSpPr>
          <p:cNvPr id="6" name="Text Placeholder 5"/>
          <p:cNvSpPr>
            <a:spLocks noGrp="1"/>
          </p:cNvSpPr>
          <p:nvPr>
            <p:ph type="body" sz="quarter" idx="12"/>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endParaRPr/>
          </a:p>
          <a:p>
            <a:r>
              <a:rPr sz="1100">
                <a:latin typeface="Avenir"/>
                <a:hlinkClick r:id="rId3"/>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1533</TotalTime>
  <Words>869</Words>
  <Application>Microsoft Macintosh PowerPoint</Application>
  <PresentationFormat>On-screen Show (16:9)</PresentationFormat>
  <Paragraphs>86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vt:lpstr>
      <vt:lpstr>Avenir Black</vt:lpstr>
      <vt:lpstr>Avenir Book</vt:lpstr>
      <vt:lpstr>Calibri</vt:lpstr>
      <vt:lpstr>Roboto Light</vt:lpstr>
      <vt:lpstr>Blank Master</vt:lpstr>
      <vt:lpstr>Uncategorized</vt:lpstr>
      <vt:lpstr>Metadata-driven views - Spillover from Q4</vt:lpstr>
      <vt:lpstr>Detect and remediate external sharing via links</vt:lpstr>
      <vt:lpstr>Launch relevant KB by default in the Files view (powered by keyword Search)</vt:lpstr>
      <vt:lpstr>Document Room Level Index Display Control</vt:lpstr>
      <vt:lpstr>Share Links that open Contract Extractions</vt:lpstr>
      <vt:lpstr>Visibility into files being removed from retention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28</cp:revision>
  <dcterms:created xsi:type="dcterms:W3CDTF">2023-12-27T19:29:24Z</dcterms:created>
  <dcterms:modified xsi:type="dcterms:W3CDTF">2025-01-29T20:50:35Z</dcterms:modified>
</cp:coreProperties>
</file>