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C5BA"/>
    <a:srgbClr val="3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C6DC6-E36B-5E4D-A606-998F296D4EAD}" v="3" dt="2024-01-02T18:56:48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6301"/>
  </p:normalViewPr>
  <p:slideViewPr>
    <p:cSldViewPr snapToGrid="0">
      <p:cViewPr varScale="1">
        <p:scale>
          <a:sx n="163" d="100"/>
          <a:sy n="16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6770-268F-694A-B866-90DB61AC63D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7D451-2907-3746-AAFC-B3DC31D5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5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 Slide (2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2250" b="1" i="0">
                <a:solidFill>
                  <a:schemeClr val="tx2"/>
                </a:solidFill>
                <a:latin typeface="Avenir Blac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86" indent="0"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972" indent="0"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958" indent="0"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944" indent="0"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33F44-7B26-348C-870A-23C5F04D62FB}"/>
              </a:ext>
            </a:extLst>
          </p:cNvPr>
          <p:cNvSpPr txBox="1"/>
          <p:nvPr userDrawn="1"/>
        </p:nvSpPr>
        <p:spPr>
          <a:xfrm>
            <a:off x="5657902" y="4891627"/>
            <a:ext cx="30861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600" b="0" i="0" dirty="0">
                <a:solidFill>
                  <a:srgbClr val="121F37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© 2024 Egnyte Inc. </a:t>
            </a:r>
            <a:r>
              <a:rPr lang="en-US" sz="600" b="0" i="0" dirty="0">
                <a:solidFill>
                  <a:srgbClr val="0BC5BA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|</a:t>
            </a:r>
            <a:r>
              <a:rPr lang="en-US" sz="600" b="0" i="0" dirty="0">
                <a:solidFill>
                  <a:srgbClr val="121F37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 All Rights Reserved</a:t>
            </a:r>
            <a:r>
              <a:rPr lang="en-US" sz="600" b="0" i="0" dirty="0">
                <a:solidFill>
                  <a:srgbClr val="0BC5BA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 |</a:t>
            </a:r>
            <a:r>
              <a:rPr lang="en-US" sz="600" b="0" i="0" dirty="0">
                <a:solidFill>
                  <a:srgbClr val="121F37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 Confidential </a:t>
            </a:r>
            <a:r>
              <a:rPr lang="en-US" sz="600" b="0" i="0" dirty="0">
                <a:solidFill>
                  <a:srgbClr val="0BC5BA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|</a:t>
            </a:r>
            <a:r>
              <a:rPr lang="en-US" sz="600" b="0" i="0" dirty="0">
                <a:solidFill>
                  <a:srgbClr val="121F37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 www.egnyte.com</a:t>
            </a:r>
            <a:endParaRPr lang="en-US" sz="600" b="0" i="0" dirty="0">
              <a:solidFill>
                <a:srgbClr val="121F37"/>
              </a:solidFill>
              <a:latin typeface="Avenir Book" panose="02000503020000020003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49ECC-0570-1C14-13F6-B326C7CE13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9999" y="4892761"/>
            <a:ext cx="487675" cy="1196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571B22-E9B9-F3C2-9C48-7CA5F7352515}"/>
              </a:ext>
            </a:extLst>
          </p:cNvPr>
          <p:cNvCxnSpPr>
            <a:cxnSpLocks/>
          </p:cNvCxnSpPr>
          <p:nvPr userDrawn="1"/>
        </p:nvCxnSpPr>
        <p:spPr>
          <a:xfrm>
            <a:off x="366232" y="4808288"/>
            <a:ext cx="8377770" cy="0"/>
          </a:xfrm>
          <a:prstGeom prst="line">
            <a:avLst/>
          </a:prstGeom>
          <a:ln>
            <a:solidFill>
              <a:srgbClr val="0BC5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108175-D06F-CEC5-153E-9AA4F90CF3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1850" y="1370013"/>
            <a:ext cx="3873500" cy="3262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668C8E-5A19-41AF-3882-C6038031D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325" y="4818451"/>
            <a:ext cx="2409774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86" indent="0">
              <a:buNone/>
              <a:defRPr sz="1100"/>
            </a:lvl2pPr>
            <a:lvl3pPr marL="685972" indent="0">
              <a:buNone/>
              <a:defRPr sz="1100"/>
            </a:lvl3pPr>
            <a:lvl4pPr marL="1028958" indent="0">
              <a:buNone/>
              <a:defRPr sz="1100"/>
            </a:lvl4pPr>
            <a:lvl5pPr marL="1371944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9C263D0-E174-F746-78F6-DDF0D92A95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86099" y="4818450"/>
            <a:ext cx="2409774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86" indent="0">
              <a:buNone/>
              <a:defRPr sz="1100"/>
            </a:lvl2pPr>
            <a:lvl3pPr marL="685972" indent="0">
              <a:buNone/>
              <a:defRPr sz="1100"/>
            </a:lvl3pPr>
            <a:lvl4pPr marL="1028958" indent="0">
              <a:buNone/>
              <a:defRPr sz="1100"/>
            </a:lvl4pPr>
            <a:lvl5pPr marL="1371944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19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fidentialInternal">
            <a:extLst>
              <a:ext uri="{FF2B5EF4-FFF2-40B4-BE49-F238E27FC236}">
                <a16:creationId xmlns:a16="http://schemas.microsoft.com/office/drawing/2014/main" id="{B9FCC6DD-61CE-8032-8B1C-2099215EBEF3}"/>
              </a:ext>
            </a:extLst>
          </p:cNvPr>
          <p:cNvSpPr txBox="1"/>
          <p:nvPr userDrawn="1"/>
        </p:nvSpPr>
        <p:spPr>
          <a:xfrm>
            <a:off x="1309255" y="4609579"/>
            <a:ext cx="6525491" cy="12102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563" cap="all" spc="177" dirty="0">
                <a:solidFill>
                  <a:srgbClr val="FFFFFF"/>
                </a:solidFill>
                <a:latin typeface="Avenir Book" panose="02000503020000020003" pitchFamily="2" charset="0"/>
              </a:rPr>
              <a:t>@2024 Egnyte inc. | all rights reserved | confidential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188C9F-7A87-EEBE-CCDB-2E11C2AB33BD}"/>
              </a:ext>
            </a:extLst>
          </p:cNvPr>
          <p:cNvGrpSpPr/>
          <p:nvPr userDrawn="1"/>
        </p:nvGrpSpPr>
        <p:grpSpPr>
          <a:xfrm>
            <a:off x="713985" y="1573924"/>
            <a:ext cx="1366907" cy="330704"/>
            <a:chOff x="0" y="2345764"/>
            <a:chExt cx="14627471" cy="3538907"/>
          </a:xfrm>
        </p:grpSpPr>
        <p:sp>
          <p:nvSpPr>
            <p:cNvPr id="24" name="Freeform: Shape 3">
              <a:extLst>
                <a:ext uri="{FF2B5EF4-FFF2-40B4-BE49-F238E27FC236}">
                  <a16:creationId xmlns:a16="http://schemas.microsoft.com/office/drawing/2014/main" id="{59A30B50-E1D6-E387-D90B-EA7E20789F42}"/>
                </a:ext>
              </a:extLst>
            </p:cNvPr>
            <p:cNvSpPr/>
            <p:nvPr/>
          </p:nvSpPr>
          <p:spPr>
            <a:xfrm>
              <a:off x="0" y="3326981"/>
              <a:ext cx="14627471" cy="2334827"/>
            </a:xfrm>
            <a:custGeom>
              <a:avLst/>
              <a:gdLst>
                <a:gd name="connsiteX0" fmla="*/ 1772741 w 14627471"/>
                <a:gd name="connsiteY0" fmla="*/ 1759354 h 2334827"/>
                <a:gd name="connsiteX1" fmla="*/ 615278 w 14627471"/>
                <a:gd name="connsiteY1" fmla="*/ 1759354 h 2334827"/>
                <a:gd name="connsiteX2" fmla="*/ 615278 w 14627471"/>
                <a:gd name="connsiteY2" fmla="*/ 1403455 h 2334827"/>
                <a:gd name="connsiteX3" fmla="*/ 1642992 w 14627471"/>
                <a:gd name="connsiteY3" fmla="*/ 1403455 h 2334827"/>
                <a:gd name="connsiteX4" fmla="*/ 1689548 w 14627471"/>
                <a:gd name="connsiteY4" fmla="*/ 1356898 h 2334827"/>
                <a:gd name="connsiteX5" fmla="*/ 1689548 w 14627471"/>
                <a:gd name="connsiteY5" fmla="*/ 961136 h 2334827"/>
                <a:gd name="connsiteX6" fmla="*/ 1642992 w 14627471"/>
                <a:gd name="connsiteY6" fmla="*/ 914579 h 2334827"/>
                <a:gd name="connsiteX7" fmla="*/ 615278 w 14627471"/>
                <a:gd name="connsiteY7" fmla="*/ 914579 h 2334827"/>
                <a:gd name="connsiteX8" fmla="*/ 615278 w 14627471"/>
                <a:gd name="connsiteY8" fmla="*/ 575355 h 2334827"/>
                <a:gd name="connsiteX9" fmla="*/ 1756066 w 14627471"/>
                <a:gd name="connsiteY9" fmla="*/ 575355 h 2334827"/>
                <a:gd name="connsiteX10" fmla="*/ 1802623 w 14627471"/>
                <a:gd name="connsiteY10" fmla="*/ 528798 h 2334827"/>
                <a:gd name="connsiteX11" fmla="*/ 1802623 w 14627471"/>
                <a:gd name="connsiteY11" fmla="*/ 93113 h 2334827"/>
                <a:gd name="connsiteX12" fmla="*/ 1756066 w 14627471"/>
                <a:gd name="connsiteY12" fmla="*/ 46557 h 2334827"/>
                <a:gd name="connsiteX13" fmla="*/ 46557 w 14627471"/>
                <a:gd name="connsiteY13" fmla="*/ 46557 h 2334827"/>
                <a:gd name="connsiteX14" fmla="*/ 0 w 14627471"/>
                <a:gd name="connsiteY14" fmla="*/ 93113 h 2334827"/>
                <a:gd name="connsiteX15" fmla="*/ 0 w 14627471"/>
                <a:gd name="connsiteY15" fmla="*/ 2241715 h 2334827"/>
                <a:gd name="connsiteX16" fmla="*/ 46557 w 14627471"/>
                <a:gd name="connsiteY16" fmla="*/ 2288271 h 2334827"/>
                <a:gd name="connsiteX17" fmla="*/ 1772741 w 14627471"/>
                <a:gd name="connsiteY17" fmla="*/ 2288271 h 2334827"/>
                <a:gd name="connsiteX18" fmla="*/ 1819297 w 14627471"/>
                <a:gd name="connsiteY18" fmla="*/ 2241715 h 2334827"/>
                <a:gd name="connsiteX19" fmla="*/ 1819297 w 14627471"/>
                <a:gd name="connsiteY19" fmla="*/ 1806030 h 2334827"/>
                <a:gd name="connsiteX20" fmla="*/ 1772741 w 14627471"/>
                <a:gd name="connsiteY20" fmla="*/ 1759473 h 2334827"/>
                <a:gd name="connsiteX21" fmla="*/ 1772741 w 14627471"/>
                <a:gd name="connsiteY21" fmla="*/ 1759473 h 2334827"/>
                <a:gd name="connsiteX22" fmla="*/ 4190701 w 14627471"/>
                <a:gd name="connsiteY22" fmla="*/ 977751 h 2334827"/>
                <a:gd name="connsiteX23" fmla="*/ 3206197 w 14627471"/>
                <a:gd name="connsiteY23" fmla="*/ 977751 h 2334827"/>
                <a:gd name="connsiteX24" fmla="*/ 3206197 w 14627471"/>
                <a:gd name="connsiteY24" fmla="*/ 1433397 h 2334827"/>
                <a:gd name="connsiteX25" fmla="*/ 3648576 w 14627471"/>
                <a:gd name="connsiteY25" fmla="*/ 1433397 h 2334827"/>
                <a:gd name="connsiteX26" fmla="*/ 3648576 w 14627471"/>
                <a:gd name="connsiteY26" fmla="*/ 1702816 h 2334827"/>
                <a:gd name="connsiteX27" fmla="*/ 3645229 w 14627471"/>
                <a:gd name="connsiteY27" fmla="*/ 1709450 h 2334827"/>
                <a:gd name="connsiteX28" fmla="*/ 3289330 w 14627471"/>
                <a:gd name="connsiteY28" fmla="*/ 1799276 h 2334827"/>
                <a:gd name="connsiteX29" fmla="*/ 2680686 w 14627471"/>
                <a:gd name="connsiteY29" fmla="*/ 1177305 h 2334827"/>
                <a:gd name="connsiteX30" fmla="*/ 2680686 w 14627471"/>
                <a:gd name="connsiteY30" fmla="*/ 1170671 h 2334827"/>
                <a:gd name="connsiteX31" fmla="*/ 3252754 w 14627471"/>
                <a:gd name="connsiteY31" fmla="*/ 555393 h 2334827"/>
                <a:gd name="connsiteX32" fmla="*/ 3758304 w 14627471"/>
                <a:gd name="connsiteY32" fmla="*/ 738333 h 2334827"/>
                <a:gd name="connsiteX33" fmla="*/ 3821475 w 14627471"/>
                <a:gd name="connsiteY33" fmla="*/ 731699 h 2334827"/>
                <a:gd name="connsiteX34" fmla="*/ 4127470 w 14627471"/>
                <a:gd name="connsiteY34" fmla="*/ 362533 h 2334827"/>
                <a:gd name="connsiteX35" fmla="*/ 4120836 w 14627471"/>
                <a:gd name="connsiteY35" fmla="*/ 296015 h 2334827"/>
                <a:gd name="connsiteX36" fmla="*/ 3246120 w 14627471"/>
                <a:gd name="connsiteY36" fmla="*/ 0 h 2334827"/>
                <a:gd name="connsiteX37" fmla="*/ 2038813 w 14627471"/>
                <a:gd name="connsiteY37" fmla="*/ 1167444 h 2334827"/>
                <a:gd name="connsiteX38" fmla="*/ 2038813 w 14627471"/>
                <a:gd name="connsiteY38" fmla="*/ 1174078 h 2334827"/>
                <a:gd name="connsiteX39" fmla="*/ 3259448 w 14627471"/>
                <a:gd name="connsiteY39" fmla="*/ 2334828 h 2334827"/>
                <a:gd name="connsiteX40" fmla="*/ 4217297 w 14627471"/>
                <a:gd name="connsiteY40" fmla="*/ 2002238 h 2334827"/>
                <a:gd name="connsiteX41" fmla="*/ 4233911 w 14627471"/>
                <a:gd name="connsiteY41" fmla="*/ 1965661 h 2334827"/>
                <a:gd name="connsiteX42" fmla="*/ 4233911 w 14627471"/>
                <a:gd name="connsiteY42" fmla="*/ 1024427 h 2334827"/>
                <a:gd name="connsiteX43" fmla="*/ 4190701 w 14627471"/>
                <a:gd name="connsiteY43" fmla="*/ 977870 h 2334827"/>
                <a:gd name="connsiteX44" fmla="*/ 4190701 w 14627471"/>
                <a:gd name="connsiteY44" fmla="*/ 977870 h 2334827"/>
                <a:gd name="connsiteX45" fmla="*/ 6655218 w 14627471"/>
                <a:gd name="connsiteY45" fmla="*/ 43150 h 2334827"/>
                <a:gd name="connsiteX46" fmla="*/ 6133054 w 14627471"/>
                <a:gd name="connsiteY46" fmla="*/ 43150 h 2334827"/>
                <a:gd name="connsiteX47" fmla="*/ 6086498 w 14627471"/>
                <a:gd name="connsiteY47" fmla="*/ 89707 h 2334827"/>
                <a:gd name="connsiteX48" fmla="*/ 6086498 w 14627471"/>
                <a:gd name="connsiteY48" fmla="*/ 1227209 h 2334827"/>
                <a:gd name="connsiteX49" fmla="*/ 5178492 w 14627471"/>
                <a:gd name="connsiteY49" fmla="*/ 59765 h 2334827"/>
                <a:gd name="connsiteX50" fmla="*/ 5141916 w 14627471"/>
                <a:gd name="connsiteY50" fmla="*/ 43150 h 2334827"/>
                <a:gd name="connsiteX51" fmla="*/ 4633020 w 14627471"/>
                <a:gd name="connsiteY51" fmla="*/ 43150 h 2334827"/>
                <a:gd name="connsiteX52" fmla="*/ 4586463 w 14627471"/>
                <a:gd name="connsiteY52" fmla="*/ 89707 h 2334827"/>
                <a:gd name="connsiteX53" fmla="*/ 4586463 w 14627471"/>
                <a:gd name="connsiteY53" fmla="*/ 2238308 h 2334827"/>
                <a:gd name="connsiteX54" fmla="*/ 4633020 w 14627471"/>
                <a:gd name="connsiteY54" fmla="*/ 2284865 h 2334827"/>
                <a:gd name="connsiteX55" fmla="*/ 5155184 w 14627471"/>
                <a:gd name="connsiteY55" fmla="*/ 2284865 h 2334827"/>
                <a:gd name="connsiteX56" fmla="*/ 5201741 w 14627471"/>
                <a:gd name="connsiteY56" fmla="*/ 2238308 h 2334827"/>
                <a:gd name="connsiteX57" fmla="*/ 5201741 w 14627471"/>
                <a:gd name="connsiteY57" fmla="*/ 1054250 h 2334827"/>
                <a:gd name="connsiteX58" fmla="*/ 6146322 w 14627471"/>
                <a:gd name="connsiteY58" fmla="*/ 2268250 h 2334827"/>
                <a:gd name="connsiteX59" fmla="*/ 6182898 w 14627471"/>
                <a:gd name="connsiteY59" fmla="*/ 2284865 h 2334827"/>
                <a:gd name="connsiteX60" fmla="*/ 6658506 w 14627471"/>
                <a:gd name="connsiteY60" fmla="*/ 2284865 h 2334827"/>
                <a:gd name="connsiteX61" fmla="*/ 6705063 w 14627471"/>
                <a:gd name="connsiteY61" fmla="*/ 2238308 h 2334827"/>
                <a:gd name="connsiteX62" fmla="*/ 6705063 w 14627471"/>
                <a:gd name="connsiteY62" fmla="*/ 89767 h 2334827"/>
                <a:gd name="connsiteX63" fmla="*/ 6655159 w 14627471"/>
                <a:gd name="connsiteY63" fmla="*/ 43210 h 2334827"/>
                <a:gd name="connsiteX64" fmla="*/ 6655159 w 14627471"/>
                <a:gd name="connsiteY64" fmla="*/ 43210 h 2334827"/>
                <a:gd name="connsiteX65" fmla="*/ 12488970 w 14627471"/>
                <a:gd name="connsiteY65" fmla="*/ 43150 h 2334827"/>
                <a:gd name="connsiteX66" fmla="*/ 10616423 w 14627471"/>
                <a:gd name="connsiteY66" fmla="*/ 43150 h 2334827"/>
                <a:gd name="connsiteX67" fmla="*/ 10569866 w 14627471"/>
                <a:gd name="connsiteY67" fmla="*/ 89707 h 2334827"/>
                <a:gd name="connsiteX68" fmla="*/ 10569866 w 14627471"/>
                <a:gd name="connsiteY68" fmla="*/ 542066 h 2334827"/>
                <a:gd name="connsiteX69" fmla="*/ 10616423 w 14627471"/>
                <a:gd name="connsiteY69" fmla="*/ 588623 h 2334827"/>
                <a:gd name="connsiteX70" fmla="*/ 11241681 w 14627471"/>
                <a:gd name="connsiteY70" fmla="*/ 588623 h 2334827"/>
                <a:gd name="connsiteX71" fmla="*/ 11241681 w 14627471"/>
                <a:gd name="connsiteY71" fmla="*/ 2241655 h 2334827"/>
                <a:gd name="connsiteX72" fmla="*/ 11288238 w 14627471"/>
                <a:gd name="connsiteY72" fmla="*/ 2288212 h 2334827"/>
                <a:gd name="connsiteX73" fmla="*/ 11817096 w 14627471"/>
                <a:gd name="connsiteY73" fmla="*/ 2288212 h 2334827"/>
                <a:gd name="connsiteX74" fmla="*/ 11863653 w 14627471"/>
                <a:gd name="connsiteY74" fmla="*/ 2241655 h 2334827"/>
                <a:gd name="connsiteX75" fmla="*/ 11863653 w 14627471"/>
                <a:gd name="connsiteY75" fmla="*/ 595316 h 2334827"/>
                <a:gd name="connsiteX76" fmla="*/ 11870287 w 14627471"/>
                <a:gd name="connsiteY76" fmla="*/ 588682 h 2334827"/>
                <a:gd name="connsiteX77" fmla="*/ 12488911 w 14627471"/>
                <a:gd name="connsiteY77" fmla="*/ 588682 h 2334827"/>
                <a:gd name="connsiteX78" fmla="*/ 12535468 w 14627471"/>
                <a:gd name="connsiteY78" fmla="*/ 542126 h 2334827"/>
                <a:gd name="connsiteX79" fmla="*/ 12535468 w 14627471"/>
                <a:gd name="connsiteY79" fmla="*/ 89767 h 2334827"/>
                <a:gd name="connsiteX80" fmla="*/ 12488911 w 14627471"/>
                <a:gd name="connsiteY80" fmla="*/ 43210 h 2334827"/>
                <a:gd name="connsiteX81" fmla="*/ 14580974 w 14627471"/>
                <a:gd name="connsiteY81" fmla="*/ 1759354 h 2334827"/>
                <a:gd name="connsiteX82" fmla="*/ 13423512 w 14627471"/>
                <a:gd name="connsiteY82" fmla="*/ 1759354 h 2334827"/>
                <a:gd name="connsiteX83" fmla="*/ 13423512 w 14627471"/>
                <a:gd name="connsiteY83" fmla="*/ 1403455 h 2334827"/>
                <a:gd name="connsiteX84" fmla="*/ 14454573 w 14627471"/>
                <a:gd name="connsiteY84" fmla="*/ 1403455 h 2334827"/>
                <a:gd name="connsiteX85" fmla="*/ 14501130 w 14627471"/>
                <a:gd name="connsiteY85" fmla="*/ 1356898 h 2334827"/>
                <a:gd name="connsiteX86" fmla="*/ 14501130 w 14627471"/>
                <a:gd name="connsiteY86" fmla="*/ 961136 h 2334827"/>
                <a:gd name="connsiteX87" fmla="*/ 14454573 w 14627471"/>
                <a:gd name="connsiteY87" fmla="*/ 914579 h 2334827"/>
                <a:gd name="connsiteX88" fmla="*/ 13423512 w 14627471"/>
                <a:gd name="connsiteY88" fmla="*/ 914579 h 2334827"/>
                <a:gd name="connsiteX89" fmla="*/ 13423512 w 14627471"/>
                <a:gd name="connsiteY89" fmla="*/ 575355 h 2334827"/>
                <a:gd name="connsiteX90" fmla="*/ 14564300 w 14627471"/>
                <a:gd name="connsiteY90" fmla="*/ 575355 h 2334827"/>
                <a:gd name="connsiteX91" fmla="*/ 14610857 w 14627471"/>
                <a:gd name="connsiteY91" fmla="*/ 528798 h 2334827"/>
                <a:gd name="connsiteX92" fmla="*/ 14610857 w 14627471"/>
                <a:gd name="connsiteY92" fmla="*/ 93113 h 2334827"/>
                <a:gd name="connsiteX93" fmla="*/ 14564300 w 14627471"/>
                <a:gd name="connsiteY93" fmla="*/ 46557 h 2334827"/>
                <a:gd name="connsiteX94" fmla="*/ 12854730 w 14627471"/>
                <a:gd name="connsiteY94" fmla="*/ 46557 h 2334827"/>
                <a:gd name="connsiteX95" fmla="*/ 12808175 w 14627471"/>
                <a:gd name="connsiteY95" fmla="*/ 93113 h 2334827"/>
                <a:gd name="connsiteX96" fmla="*/ 12808175 w 14627471"/>
                <a:gd name="connsiteY96" fmla="*/ 2241715 h 2334827"/>
                <a:gd name="connsiteX97" fmla="*/ 12854730 w 14627471"/>
                <a:gd name="connsiteY97" fmla="*/ 2288271 h 2334827"/>
                <a:gd name="connsiteX98" fmla="*/ 14580915 w 14627471"/>
                <a:gd name="connsiteY98" fmla="*/ 2288271 h 2334827"/>
                <a:gd name="connsiteX99" fmla="*/ 14627472 w 14627471"/>
                <a:gd name="connsiteY99" fmla="*/ 2241715 h 2334827"/>
                <a:gd name="connsiteX100" fmla="*/ 14627472 w 14627471"/>
                <a:gd name="connsiteY100" fmla="*/ 1806030 h 2334827"/>
                <a:gd name="connsiteX101" fmla="*/ 14580915 w 14627471"/>
                <a:gd name="connsiteY101" fmla="*/ 1759473 h 2334827"/>
                <a:gd name="connsiteX102" fmla="*/ 14580915 w 14627471"/>
                <a:gd name="connsiteY102" fmla="*/ 1759473 h 23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4627471" h="2334827">
                  <a:moveTo>
                    <a:pt x="1772741" y="1759354"/>
                  </a:moveTo>
                  <a:lnTo>
                    <a:pt x="615278" y="1759354"/>
                  </a:lnTo>
                  <a:lnTo>
                    <a:pt x="615278" y="1403455"/>
                  </a:lnTo>
                  <a:lnTo>
                    <a:pt x="1642992" y="1403455"/>
                  </a:lnTo>
                  <a:cubicBezTo>
                    <a:pt x="1669587" y="1403455"/>
                    <a:pt x="1689548" y="1383494"/>
                    <a:pt x="1689548" y="1356898"/>
                  </a:cubicBezTo>
                  <a:lnTo>
                    <a:pt x="1689548" y="961136"/>
                  </a:lnTo>
                  <a:cubicBezTo>
                    <a:pt x="1689548" y="934541"/>
                    <a:pt x="1669587" y="914579"/>
                    <a:pt x="1642992" y="914579"/>
                  </a:cubicBezTo>
                  <a:lnTo>
                    <a:pt x="615278" y="914579"/>
                  </a:lnTo>
                  <a:lnTo>
                    <a:pt x="615278" y="575355"/>
                  </a:lnTo>
                  <a:lnTo>
                    <a:pt x="1756066" y="575355"/>
                  </a:lnTo>
                  <a:cubicBezTo>
                    <a:pt x="1782662" y="575355"/>
                    <a:pt x="1802623" y="555393"/>
                    <a:pt x="1802623" y="528798"/>
                  </a:cubicBezTo>
                  <a:lnTo>
                    <a:pt x="1802623" y="93113"/>
                  </a:lnTo>
                  <a:cubicBezTo>
                    <a:pt x="1802623" y="66518"/>
                    <a:pt x="1782662" y="46557"/>
                    <a:pt x="1756066" y="46557"/>
                  </a:cubicBezTo>
                  <a:lnTo>
                    <a:pt x="46557" y="46557"/>
                  </a:lnTo>
                  <a:cubicBezTo>
                    <a:pt x="19961" y="46557"/>
                    <a:pt x="0" y="66518"/>
                    <a:pt x="0" y="93113"/>
                  </a:cubicBezTo>
                  <a:lnTo>
                    <a:pt x="0" y="2241715"/>
                  </a:lnTo>
                  <a:cubicBezTo>
                    <a:pt x="0" y="2268310"/>
                    <a:pt x="19961" y="2288271"/>
                    <a:pt x="46557" y="2288271"/>
                  </a:cubicBezTo>
                  <a:lnTo>
                    <a:pt x="1772741" y="2288271"/>
                  </a:lnTo>
                  <a:cubicBezTo>
                    <a:pt x="1799336" y="2288271"/>
                    <a:pt x="1819297" y="2268310"/>
                    <a:pt x="1819297" y="2241715"/>
                  </a:cubicBezTo>
                  <a:lnTo>
                    <a:pt x="1819297" y="1806030"/>
                  </a:lnTo>
                  <a:cubicBezTo>
                    <a:pt x="1819297" y="1779435"/>
                    <a:pt x="1795989" y="1759473"/>
                    <a:pt x="1772741" y="1759473"/>
                  </a:cubicBezTo>
                  <a:lnTo>
                    <a:pt x="1772741" y="1759473"/>
                  </a:lnTo>
                  <a:close/>
                  <a:moveTo>
                    <a:pt x="4190701" y="977751"/>
                  </a:moveTo>
                  <a:lnTo>
                    <a:pt x="3206197" y="977751"/>
                  </a:lnTo>
                  <a:lnTo>
                    <a:pt x="3206197" y="1433397"/>
                  </a:lnTo>
                  <a:lnTo>
                    <a:pt x="3648576" y="1433397"/>
                  </a:lnTo>
                  <a:lnTo>
                    <a:pt x="3648576" y="1702816"/>
                  </a:lnTo>
                  <a:cubicBezTo>
                    <a:pt x="3648576" y="1706163"/>
                    <a:pt x="3648576" y="1709450"/>
                    <a:pt x="3645229" y="1709450"/>
                  </a:cubicBezTo>
                  <a:cubicBezTo>
                    <a:pt x="3552115" y="1769334"/>
                    <a:pt x="3439041" y="1799276"/>
                    <a:pt x="3289330" y="1799276"/>
                  </a:cubicBezTo>
                  <a:cubicBezTo>
                    <a:pt x="2933431" y="1799276"/>
                    <a:pt x="2680686" y="1539838"/>
                    <a:pt x="2680686" y="1177305"/>
                  </a:cubicBezTo>
                  <a:lnTo>
                    <a:pt x="2680686" y="1170671"/>
                  </a:lnTo>
                  <a:cubicBezTo>
                    <a:pt x="2680686" y="828100"/>
                    <a:pt x="2930144" y="555393"/>
                    <a:pt x="3252754" y="555393"/>
                  </a:cubicBezTo>
                  <a:cubicBezTo>
                    <a:pt x="3458942" y="555393"/>
                    <a:pt x="3608653" y="621912"/>
                    <a:pt x="3758304" y="738333"/>
                  </a:cubicBezTo>
                  <a:cubicBezTo>
                    <a:pt x="3778265" y="754948"/>
                    <a:pt x="3808207" y="751661"/>
                    <a:pt x="3821475" y="731699"/>
                  </a:cubicBezTo>
                  <a:lnTo>
                    <a:pt x="4127470" y="362533"/>
                  </a:lnTo>
                  <a:cubicBezTo>
                    <a:pt x="4144085" y="342571"/>
                    <a:pt x="4140798" y="312629"/>
                    <a:pt x="4120836" y="296015"/>
                  </a:cubicBezTo>
                  <a:cubicBezTo>
                    <a:pt x="3891340" y="109788"/>
                    <a:pt x="3621921" y="0"/>
                    <a:pt x="3246120" y="0"/>
                  </a:cubicBezTo>
                  <a:cubicBezTo>
                    <a:pt x="2550997" y="0"/>
                    <a:pt x="2038813" y="512184"/>
                    <a:pt x="2038813" y="1167444"/>
                  </a:cubicBezTo>
                  <a:lnTo>
                    <a:pt x="2038813" y="1174078"/>
                  </a:lnTo>
                  <a:cubicBezTo>
                    <a:pt x="2038813" y="1852587"/>
                    <a:pt x="2560978" y="2334828"/>
                    <a:pt x="3259448" y="2334828"/>
                  </a:cubicBezTo>
                  <a:cubicBezTo>
                    <a:pt x="3655209" y="2334828"/>
                    <a:pt x="3981166" y="2191811"/>
                    <a:pt x="4217297" y="2002238"/>
                  </a:cubicBezTo>
                  <a:cubicBezTo>
                    <a:pt x="4227277" y="1992257"/>
                    <a:pt x="4233911" y="1978929"/>
                    <a:pt x="4233911" y="1965661"/>
                  </a:cubicBezTo>
                  <a:lnTo>
                    <a:pt x="4233911" y="1024427"/>
                  </a:lnTo>
                  <a:cubicBezTo>
                    <a:pt x="4237258" y="997832"/>
                    <a:pt x="4217297" y="977870"/>
                    <a:pt x="4190701" y="977870"/>
                  </a:cubicBezTo>
                  <a:lnTo>
                    <a:pt x="4190701" y="977870"/>
                  </a:lnTo>
                  <a:close/>
                  <a:moveTo>
                    <a:pt x="6655218" y="43150"/>
                  </a:moveTo>
                  <a:lnTo>
                    <a:pt x="6133054" y="43150"/>
                  </a:lnTo>
                  <a:cubicBezTo>
                    <a:pt x="6106459" y="43150"/>
                    <a:pt x="6086498" y="63112"/>
                    <a:pt x="6086498" y="89707"/>
                  </a:cubicBezTo>
                  <a:lnTo>
                    <a:pt x="6086498" y="1227209"/>
                  </a:lnTo>
                  <a:lnTo>
                    <a:pt x="5178492" y="59765"/>
                  </a:lnTo>
                  <a:cubicBezTo>
                    <a:pt x="5168512" y="49784"/>
                    <a:pt x="5155184" y="43150"/>
                    <a:pt x="5141916" y="43150"/>
                  </a:cubicBezTo>
                  <a:lnTo>
                    <a:pt x="4633020" y="43150"/>
                  </a:lnTo>
                  <a:cubicBezTo>
                    <a:pt x="4606425" y="43150"/>
                    <a:pt x="4586463" y="63112"/>
                    <a:pt x="4586463" y="89707"/>
                  </a:cubicBezTo>
                  <a:lnTo>
                    <a:pt x="4586463" y="2238308"/>
                  </a:lnTo>
                  <a:cubicBezTo>
                    <a:pt x="4586463" y="2264904"/>
                    <a:pt x="4606425" y="2284865"/>
                    <a:pt x="4633020" y="2284865"/>
                  </a:cubicBezTo>
                  <a:lnTo>
                    <a:pt x="5155184" y="2284865"/>
                  </a:lnTo>
                  <a:cubicBezTo>
                    <a:pt x="5181780" y="2284865"/>
                    <a:pt x="5201741" y="2264904"/>
                    <a:pt x="5201741" y="2238308"/>
                  </a:cubicBezTo>
                  <a:lnTo>
                    <a:pt x="5201741" y="1054250"/>
                  </a:lnTo>
                  <a:lnTo>
                    <a:pt x="6146322" y="2268250"/>
                  </a:lnTo>
                  <a:cubicBezTo>
                    <a:pt x="6156303" y="2278231"/>
                    <a:pt x="6169630" y="2284865"/>
                    <a:pt x="6182898" y="2284865"/>
                  </a:cubicBezTo>
                  <a:lnTo>
                    <a:pt x="6658506" y="2284865"/>
                  </a:lnTo>
                  <a:cubicBezTo>
                    <a:pt x="6685101" y="2284865"/>
                    <a:pt x="6705063" y="2264904"/>
                    <a:pt x="6705063" y="2238308"/>
                  </a:cubicBezTo>
                  <a:lnTo>
                    <a:pt x="6705063" y="89767"/>
                  </a:lnTo>
                  <a:cubicBezTo>
                    <a:pt x="6701715" y="66458"/>
                    <a:pt x="6678467" y="43210"/>
                    <a:pt x="6655159" y="43210"/>
                  </a:cubicBezTo>
                  <a:lnTo>
                    <a:pt x="6655159" y="43210"/>
                  </a:lnTo>
                  <a:close/>
                  <a:moveTo>
                    <a:pt x="12488970" y="43150"/>
                  </a:moveTo>
                  <a:lnTo>
                    <a:pt x="10616423" y="43150"/>
                  </a:lnTo>
                  <a:cubicBezTo>
                    <a:pt x="10589828" y="43150"/>
                    <a:pt x="10569866" y="63112"/>
                    <a:pt x="10569866" y="89707"/>
                  </a:cubicBezTo>
                  <a:lnTo>
                    <a:pt x="10569866" y="542066"/>
                  </a:lnTo>
                  <a:cubicBezTo>
                    <a:pt x="10569866" y="568661"/>
                    <a:pt x="10589828" y="588623"/>
                    <a:pt x="10616423" y="588623"/>
                  </a:cubicBezTo>
                  <a:lnTo>
                    <a:pt x="11241681" y="588623"/>
                  </a:lnTo>
                  <a:lnTo>
                    <a:pt x="11241681" y="2241655"/>
                  </a:lnTo>
                  <a:cubicBezTo>
                    <a:pt x="11241681" y="2268250"/>
                    <a:pt x="11261643" y="2288212"/>
                    <a:pt x="11288238" y="2288212"/>
                  </a:cubicBezTo>
                  <a:lnTo>
                    <a:pt x="11817096" y="2288212"/>
                  </a:lnTo>
                  <a:cubicBezTo>
                    <a:pt x="11843691" y="2288212"/>
                    <a:pt x="11863653" y="2268250"/>
                    <a:pt x="11863653" y="2241655"/>
                  </a:cubicBezTo>
                  <a:lnTo>
                    <a:pt x="11863653" y="595316"/>
                  </a:lnTo>
                  <a:cubicBezTo>
                    <a:pt x="11863653" y="591970"/>
                    <a:pt x="11867000" y="588682"/>
                    <a:pt x="11870287" y="588682"/>
                  </a:cubicBezTo>
                  <a:lnTo>
                    <a:pt x="12488911" y="588682"/>
                  </a:lnTo>
                  <a:cubicBezTo>
                    <a:pt x="12515506" y="588682"/>
                    <a:pt x="12535468" y="568721"/>
                    <a:pt x="12535468" y="542126"/>
                  </a:cubicBezTo>
                  <a:lnTo>
                    <a:pt x="12535468" y="89767"/>
                  </a:lnTo>
                  <a:cubicBezTo>
                    <a:pt x="12535468" y="66458"/>
                    <a:pt x="12515506" y="43210"/>
                    <a:pt x="12488911" y="43210"/>
                  </a:cubicBezTo>
                  <a:close/>
                  <a:moveTo>
                    <a:pt x="14580974" y="1759354"/>
                  </a:moveTo>
                  <a:lnTo>
                    <a:pt x="13423512" y="1759354"/>
                  </a:lnTo>
                  <a:lnTo>
                    <a:pt x="13423512" y="1403455"/>
                  </a:lnTo>
                  <a:lnTo>
                    <a:pt x="14454573" y="1403455"/>
                  </a:lnTo>
                  <a:cubicBezTo>
                    <a:pt x="14481168" y="1403455"/>
                    <a:pt x="14501130" y="1383494"/>
                    <a:pt x="14501130" y="1356898"/>
                  </a:cubicBezTo>
                  <a:lnTo>
                    <a:pt x="14501130" y="961136"/>
                  </a:lnTo>
                  <a:cubicBezTo>
                    <a:pt x="14501130" y="934541"/>
                    <a:pt x="14481168" y="914579"/>
                    <a:pt x="14454573" y="914579"/>
                  </a:cubicBezTo>
                  <a:lnTo>
                    <a:pt x="13423512" y="914579"/>
                  </a:lnTo>
                  <a:lnTo>
                    <a:pt x="13423512" y="575355"/>
                  </a:lnTo>
                  <a:lnTo>
                    <a:pt x="14564300" y="575355"/>
                  </a:lnTo>
                  <a:cubicBezTo>
                    <a:pt x="14590895" y="575355"/>
                    <a:pt x="14610857" y="555393"/>
                    <a:pt x="14610857" y="528798"/>
                  </a:cubicBezTo>
                  <a:lnTo>
                    <a:pt x="14610857" y="93113"/>
                  </a:lnTo>
                  <a:cubicBezTo>
                    <a:pt x="14610857" y="66518"/>
                    <a:pt x="14590895" y="46557"/>
                    <a:pt x="14564300" y="46557"/>
                  </a:cubicBezTo>
                  <a:lnTo>
                    <a:pt x="12854730" y="46557"/>
                  </a:lnTo>
                  <a:cubicBezTo>
                    <a:pt x="12828135" y="46557"/>
                    <a:pt x="12808175" y="66518"/>
                    <a:pt x="12808175" y="93113"/>
                  </a:cubicBezTo>
                  <a:lnTo>
                    <a:pt x="12808175" y="2241715"/>
                  </a:lnTo>
                  <a:cubicBezTo>
                    <a:pt x="12808175" y="2268310"/>
                    <a:pt x="12828135" y="2288271"/>
                    <a:pt x="12854730" y="2288271"/>
                  </a:cubicBezTo>
                  <a:lnTo>
                    <a:pt x="14580915" y="2288271"/>
                  </a:lnTo>
                  <a:cubicBezTo>
                    <a:pt x="14607510" y="2288271"/>
                    <a:pt x="14627472" y="2268310"/>
                    <a:pt x="14627472" y="2241715"/>
                  </a:cubicBezTo>
                  <a:lnTo>
                    <a:pt x="14627472" y="1806030"/>
                  </a:lnTo>
                  <a:cubicBezTo>
                    <a:pt x="14627472" y="1779435"/>
                    <a:pt x="14607510" y="1759473"/>
                    <a:pt x="14580915" y="1759473"/>
                  </a:cubicBezTo>
                  <a:lnTo>
                    <a:pt x="14580915" y="1759473"/>
                  </a:lnTo>
                  <a:close/>
                </a:path>
              </a:pathLst>
            </a:custGeom>
            <a:solidFill>
              <a:srgbClr val="FFFFFF"/>
            </a:solidFill>
            <a:ln w="59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25" name="Freeform: Shape 5">
              <a:extLst>
                <a:ext uri="{FF2B5EF4-FFF2-40B4-BE49-F238E27FC236}">
                  <a16:creationId xmlns:a16="http://schemas.microsoft.com/office/drawing/2014/main" id="{6F48F526-9EF1-CCD6-2302-5620FEA3F11B}"/>
                </a:ext>
              </a:extLst>
            </p:cNvPr>
            <p:cNvSpPr/>
            <p:nvPr/>
          </p:nvSpPr>
          <p:spPr>
            <a:xfrm>
              <a:off x="7109518" y="3145982"/>
              <a:ext cx="3100032" cy="2738689"/>
            </a:xfrm>
            <a:custGeom>
              <a:avLst/>
              <a:gdLst>
                <a:gd name="connsiteX0" fmla="*/ 3094528 w 3100032"/>
                <a:gd name="connsiteY0" fmla="*/ 496915 h 2738689"/>
                <a:gd name="connsiteX1" fmla="*/ 2821822 w 3100032"/>
                <a:gd name="connsiteY1" fmla="*/ 21308 h 2738689"/>
                <a:gd name="connsiteX2" fmla="*/ 2771919 w 3100032"/>
                <a:gd name="connsiteY2" fmla="*/ 7980 h 2738689"/>
                <a:gd name="connsiteX3" fmla="*/ 1544650 w 3100032"/>
                <a:gd name="connsiteY3" fmla="*/ 716431 h 2738689"/>
                <a:gd name="connsiteX4" fmla="*/ 333996 w 3100032"/>
                <a:gd name="connsiteY4" fmla="*/ 4693 h 2738689"/>
                <a:gd name="connsiteX5" fmla="*/ 284093 w 3100032"/>
                <a:gd name="connsiteY5" fmla="*/ 18021 h 2738689"/>
                <a:gd name="connsiteX6" fmla="*/ 4693 w 3100032"/>
                <a:gd name="connsiteY6" fmla="*/ 493628 h 2738689"/>
                <a:gd name="connsiteX7" fmla="*/ 18020 w 3100032"/>
                <a:gd name="connsiteY7" fmla="*/ 543532 h 2738689"/>
                <a:gd name="connsiteX8" fmla="*/ 1242002 w 3100032"/>
                <a:gd name="connsiteY8" fmla="*/ 1261963 h 2738689"/>
                <a:gd name="connsiteX9" fmla="*/ 1242002 w 3100032"/>
                <a:gd name="connsiteY9" fmla="*/ 2702114 h 2738689"/>
                <a:gd name="connsiteX10" fmla="*/ 1278578 w 3100032"/>
                <a:gd name="connsiteY10" fmla="*/ 2738690 h 2738689"/>
                <a:gd name="connsiteX11" fmla="*/ 1820703 w 3100032"/>
                <a:gd name="connsiteY11" fmla="*/ 2738690 h 2738689"/>
                <a:gd name="connsiteX12" fmla="*/ 1857279 w 3100032"/>
                <a:gd name="connsiteY12" fmla="*/ 2702114 h 2738689"/>
                <a:gd name="connsiteX13" fmla="*/ 1857279 w 3100032"/>
                <a:gd name="connsiteY13" fmla="*/ 1255329 h 2738689"/>
                <a:gd name="connsiteX14" fmla="*/ 3081261 w 3100032"/>
                <a:gd name="connsiteY14" fmla="*/ 546878 h 2738689"/>
                <a:gd name="connsiteX15" fmla="*/ 3094588 w 3100032"/>
                <a:gd name="connsiteY15" fmla="*/ 496975 h 2738689"/>
                <a:gd name="connsiteX16" fmla="*/ 3094588 w 3100032"/>
                <a:gd name="connsiteY16" fmla="*/ 496975 h 273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00032" h="2738689">
                  <a:moveTo>
                    <a:pt x="3094528" y="496915"/>
                  </a:moveTo>
                  <a:lnTo>
                    <a:pt x="2821822" y="21308"/>
                  </a:lnTo>
                  <a:cubicBezTo>
                    <a:pt x="2811841" y="4693"/>
                    <a:pt x="2788533" y="-2001"/>
                    <a:pt x="2771919" y="7980"/>
                  </a:cubicBezTo>
                  <a:lnTo>
                    <a:pt x="1544650" y="716431"/>
                  </a:lnTo>
                  <a:lnTo>
                    <a:pt x="333996" y="4693"/>
                  </a:lnTo>
                  <a:cubicBezTo>
                    <a:pt x="317382" y="-5288"/>
                    <a:pt x="294074" y="1346"/>
                    <a:pt x="284093" y="18021"/>
                  </a:cubicBezTo>
                  <a:lnTo>
                    <a:pt x="4693" y="493628"/>
                  </a:lnTo>
                  <a:cubicBezTo>
                    <a:pt x="-5288" y="510243"/>
                    <a:pt x="1347" y="533551"/>
                    <a:pt x="18020" y="543532"/>
                  </a:cubicBezTo>
                  <a:lnTo>
                    <a:pt x="1242002" y="1261963"/>
                  </a:lnTo>
                  <a:lnTo>
                    <a:pt x="1242002" y="2702114"/>
                  </a:lnTo>
                  <a:cubicBezTo>
                    <a:pt x="1242002" y="2722075"/>
                    <a:pt x="1258617" y="2738690"/>
                    <a:pt x="1278578" y="2738690"/>
                  </a:cubicBezTo>
                  <a:lnTo>
                    <a:pt x="1820703" y="2738690"/>
                  </a:lnTo>
                  <a:cubicBezTo>
                    <a:pt x="1840664" y="2738690"/>
                    <a:pt x="1857279" y="2722075"/>
                    <a:pt x="1857279" y="2702114"/>
                  </a:cubicBezTo>
                  <a:lnTo>
                    <a:pt x="1857279" y="1255329"/>
                  </a:lnTo>
                  <a:lnTo>
                    <a:pt x="3081261" y="546878"/>
                  </a:lnTo>
                  <a:cubicBezTo>
                    <a:pt x="3101222" y="536898"/>
                    <a:pt x="3104569" y="513590"/>
                    <a:pt x="3094588" y="496975"/>
                  </a:cubicBezTo>
                  <a:lnTo>
                    <a:pt x="3094588" y="496975"/>
                  </a:lnTo>
                  <a:close/>
                </a:path>
              </a:pathLst>
            </a:custGeom>
            <a:noFill/>
            <a:ln w="59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A1032921-7A8B-0647-1A13-262683EBA058}"/>
                </a:ext>
              </a:extLst>
            </p:cNvPr>
            <p:cNvSpPr/>
            <p:nvPr/>
          </p:nvSpPr>
          <p:spPr>
            <a:xfrm>
              <a:off x="6959880" y="2345764"/>
              <a:ext cx="3390642" cy="2991362"/>
            </a:xfrm>
            <a:custGeom>
              <a:avLst/>
              <a:gdLst>
                <a:gd name="connsiteX0" fmla="*/ 889377 w 3390642"/>
                <a:gd name="connsiteY0" fmla="*/ 2248349 h 2991362"/>
                <a:gd name="connsiteX1" fmla="*/ 836187 w 3390642"/>
                <a:gd name="connsiteY1" fmla="*/ 2235021 h 2991362"/>
                <a:gd name="connsiteX2" fmla="*/ 18008 w 3390642"/>
                <a:gd name="connsiteY2" fmla="*/ 2720609 h 2991362"/>
                <a:gd name="connsiteX3" fmla="*/ 4680 w 3390642"/>
                <a:gd name="connsiteY3" fmla="*/ 2773800 h 2991362"/>
                <a:gd name="connsiteX4" fmla="*/ 121102 w 3390642"/>
                <a:gd name="connsiteY4" fmla="*/ 2973354 h 2991362"/>
                <a:gd name="connsiteX5" fmla="*/ 174292 w 3390642"/>
                <a:gd name="connsiteY5" fmla="*/ 2986682 h 2991362"/>
                <a:gd name="connsiteX6" fmla="*/ 992471 w 3390642"/>
                <a:gd name="connsiteY6" fmla="*/ 2501094 h 2991362"/>
                <a:gd name="connsiteX7" fmla="*/ 1005799 w 3390642"/>
                <a:gd name="connsiteY7" fmla="*/ 2447903 h 2991362"/>
                <a:gd name="connsiteX8" fmla="*/ 889377 w 3390642"/>
                <a:gd name="connsiteY8" fmla="*/ 2248349 h 2991362"/>
                <a:gd name="connsiteX9" fmla="*/ 1823978 w 3390642"/>
                <a:gd name="connsiteY9" fmla="*/ 0 h 2991362"/>
                <a:gd name="connsiteX10" fmla="*/ 1554559 w 3390642"/>
                <a:gd name="connsiteY10" fmla="*/ 3347 h 2991362"/>
                <a:gd name="connsiteX11" fmla="*/ 1537944 w 3390642"/>
                <a:gd name="connsiteY11" fmla="*/ 23308 h 2991362"/>
                <a:gd name="connsiteX12" fmla="*/ 1541290 w 3390642"/>
                <a:gd name="connsiteY12" fmla="*/ 1011099 h 2991362"/>
                <a:gd name="connsiteX13" fmla="*/ 1561252 w 3390642"/>
                <a:gd name="connsiteY13" fmla="*/ 1027714 h 2991362"/>
                <a:gd name="connsiteX14" fmla="*/ 1830671 w 3390642"/>
                <a:gd name="connsiteY14" fmla="*/ 1027714 h 2991362"/>
                <a:gd name="connsiteX15" fmla="*/ 1847286 w 3390642"/>
                <a:gd name="connsiteY15" fmla="*/ 1007753 h 2991362"/>
                <a:gd name="connsiteX16" fmla="*/ 1843939 w 3390642"/>
                <a:gd name="connsiteY16" fmla="*/ 19961 h 2991362"/>
                <a:gd name="connsiteX17" fmla="*/ 1823978 w 3390642"/>
                <a:gd name="connsiteY17" fmla="*/ 0 h 2991362"/>
                <a:gd name="connsiteX18" fmla="*/ 1823978 w 3390642"/>
                <a:gd name="connsiteY18" fmla="*/ 0 h 2991362"/>
                <a:gd name="connsiteX19" fmla="*/ 3380549 w 3390642"/>
                <a:gd name="connsiteY19" fmla="*/ 2667419 h 2991362"/>
                <a:gd name="connsiteX20" fmla="*/ 2519101 w 3390642"/>
                <a:gd name="connsiteY20" fmla="*/ 2185177 h 2991362"/>
                <a:gd name="connsiteX21" fmla="*/ 2495793 w 3390642"/>
                <a:gd name="connsiteY21" fmla="*/ 2191811 h 2991362"/>
                <a:gd name="connsiteX22" fmla="*/ 2362757 w 3390642"/>
                <a:gd name="connsiteY22" fmla="*/ 2427942 h 2991362"/>
                <a:gd name="connsiteX23" fmla="*/ 2369391 w 3390642"/>
                <a:gd name="connsiteY23" fmla="*/ 2451250 h 2991362"/>
                <a:gd name="connsiteX24" fmla="*/ 3230839 w 3390642"/>
                <a:gd name="connsiteY24" fmla="*/ 2933491 h 2991362"/>
                <a:gd name="connsiteX25" fmla="*/ 3254148 w 3390642"/>
                <a:gd name="connsiteY25" fmla="*/ 2926857 h 2991362"/>
                <a:gd name="connsiteX26" fmla="*/ 3387184 w 3390642"/>
                <a:gd name="connsiteY26" fmla="*/ 2690727 h 2991362"/>
                <a:gd name="connsiteX27" fmla="*/ 3380549 w 3390642"/>
                <a:gd name="connsiteY27" fmla="*/ 2667419 h 299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90642" h="2991362">
                  <a:moveTo>
                    <a:pt x="889377" y="2248349"/>
                  </a:moveTo>
                  <a:cubicBezTo>
                    <a:pt x="879396" y="2231734"/>
                    <a:pt x="856089" y="2225040"/>
                    <a:pt x="836187" y="2235021"/>
                  </a:cubicBezTo>
                  <a:lnTo>
                    <a:pt x="18008" y="2720609"/>
                  </a:lnTo>
                  <a:cubicBezTo>
                    <a:pt x="1393" y="2730590"/>
                    <a:pt x="-5300" y="2753898"/>
                    <a:pt x="4680" y="2773800"/>
                  </a:cubicBezTo>
                  <a:lnTo>
                    <a:pt x="121102" y="2973354"/>
                  </a:lnTo>
                  <a:cubicBezTo>
                    <a:pt x="131083" y="2989969"/>
                    <a:pt x="154391" y="2996663"/>
                    <a:pt x="174292" y="2986682"/>
                  </a:cubicBezTo>
                  <a:lnTo>
                    <a:pt x="992471" y="2501094"/>
                  </a:lnTo>
                  <a:cubicBezTo>
                    <a:pt x="1009086" y="2491113"/>
                    <a:pt x="1015780" y="2467805"/>
                    <a:pt x="1005799" y="2447903"/>
                  </a:cubicBezTo>
                  <a:lnTo>
                    <a:pt x="889377" y="2248349"/>
                  </a:lnTo>
                  <a:close/>
                  <a:moveTo>
                    <a:pt x="1823978" y="0"/>
                  </a:moveTo>
                  <a:lnTo>
                    <a:pt x="1554559" y="3347"/>
                  </a:lnTo>
                  <a:cubicBezTo>
                    <a:pt x="1544578" y="3347"/>
                    <a:pt x="1537944" y="9981"/>
                    <a:pt x="1537944" y="23308"/>
                  </a:cubicBezTo>
                  <a:lnTo>
                    <a:pt x="1541290" y="1011099"/>
                  </a:lnTo>
                  <a:cubicBezTo>
                    <a:pt x="1541290" y="1021080"/>
                    <a:pt x="1547925" y="1027714"/>
                    <a:pt x="1561252" y="1027714"/>
                  </a:cubicBezTo>
                  <a:lnTo>
                    <a:pt x="1830671" y="1027714"/>
                  </a:lnTo>
                  <a:cubicBezTo>
                    <a:pt x="1840652" y="1027714"/>
                    <a:pt x="1847286" y="1021080"/>
                    <a:pt x="1847286" y="1007753"/>
                  </a:cubicBezTo>
                  <a:lnTo>
                    <a:pt x="1843939" y="19961"/>
                  </a:lnTo>
                  <a:cubicBezTo>
                    <a:pt x="1843939" y="9981"/>
                    <a:pt x="1833959" y="0"/>
                    <a:pt x="1823978" y="0"/>
                  </a:cubicBezTo>
                  <a:lnTo>
                    <a:pt x="1823978" y="0"/>
                  </a:lnTo>
                  <a:close/>
                  <a:moveTo>
                    <a:pt x="3380549" y="2667419"/>
                  </a:moveTo>
                  <a:lnTo>
                    <a:pt x="2519101" y="2185177"/>
                  </a:lnTo>
                  <a:cubicBezTo>
                    <a:pt x="2509121" y="2181831"/>
                    <a:pt x="2499140" y="2181831"/>
                    <a:pt x="2495793" y="2191811"/>
                  </a:cubicBezTo>
                  <a:lnTo>
                    <a:pt x="2362757" y="2427942"/>
                  </a:lnTo>
                  <a:cubicBezTo>
                    <a:pt x="2359410" y="2437922"/>
                    <a:pt x="2359410" y="2447903"/>
                    <a:pt x="2369391" y="2451250"/>
                  </a:cubicBezTo>
                  <a:lnTo>
                    <a:pt x="3230839" y="2933491"/>
                  </a:lnTo>
                  <a:cubicBezTo>
                    <a:pt x="3240820" y="2936838"/>
                    <a:pt x="3250800" y="2936838"/>
                    <a:pt x="3254148" y="2926857"/>
                  </a:cubicBezTo>
                  <a:lnTo>
                    <a:pt x="3387184" y="2690727"/>
                  </a:lnTo>
                  <a:cubicBezTo>
                    <a:pt x="3393818" y="2684093"/>
                    <a:pt x="3390530" y="2670766"/>
                    <a:pt x="3380549" y="2667419"/>
                  </a:cubicBezTo>
                  <a:close/>
                </a:path>
              </a:pathLst>
            </a:custGeom>
            <a:solidFill>
              <a:srgbClr val="0BC5BA"/>
            </a:solidFill>
            <a:ln w="59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F36AA225-63EB-CB9B-6967-031EA0D0697C}"/>
                </a:ext>
              </a:extLst>
            </p:cNvPr>
            <p:cNvSpPr/>
            <p:nvPr/>
          </p:nvSpPr>
          <p:spPr>
            <a:xfrm>
              <a:off x="7109518" y="3132654"/>
              <a:ext cx="3099268" cy="2738689"/>
            </a:xfrm>
            <a:custGeom>
              <a:avLst/>
              <a:gdLst>
                <a:gd name="connsiteX0" fmla="*/ 3094528 w 3099268"/>
                <a:gd name="connsiteY0" fmla="*/ 496915 h 2738689"/>
                <a:gd name="connsiteX1" fmla="*/ 2821822 w 3099268"/>
                <a:gd name="connsiteY1" fmla="*/ 21307 h 2738689"/>
                <a:gd name="connsiteX2" fmla="*/ 2771919 w 3099268"/>
                <a:gd name="connsiteY2" fmla="*/ 7980 h 2738689"/>
                <a:gd name="connsiteX3" fmla="*/ 1544650 w 3099268"/>
                <a:gd name="connsiteY3" fmla="*/ 716431 h 2738689"/>
                <a:gd name="connsiteX4" fmla="*/ 333996 w 3099268"/>
                <a:gd name="connsiteY4" fmla="*/ 4693 h 2738689"/>
                <a:gd name="connsiteX5" fmla="*/ 284093 w 3099268"/>
                <a:gd name="connsiteY5" fmla="*/ 18020 h 2738689"/>
                <a:gd name="connsiteX6" fmla="*/ 4693 w 3099268"/>
                <a:gd name="connsiteY6" fmla="*/ 493628 h 2738689"/>
                <a:gd name="connsiteX7" fmla="*/ 18020 w 3099268"/>
                <a:gd name="connsiteY7" fmla="*/ 543532 h 2738689"/>
                <a:gd name="connsiteX8" fmla="*/ 1242002 w 3099268"/>
                <a:gd name="connsiteY8" fmla="*/ 1261963 h 2738689"/>
                <a:gd name="connsiteX9" fmla="*/ 1242002 w 3099268"/>
                <a:gd name="connsiteY9" fmla="*/ 2702113 h 2738689"/>
                <a:gd name="connsiteX10" fmla="*/ 1278578 w 3099268"/>
                <a:gd name="connsiteY10" fmla="*/ 2738689 h 2738689"/>
                <a:gd name="connsiteX11" fmla="*/ 1820703 w 3099268"/>
                <a:gd name="connsiteY11" fmla="*/ 2738689 h 2738689"/>
                <a:gd name="connsiteX12" fmla="*/ 1857279 w 3099268"/>
                <a:gd name="connsiteY12" fmla="*/ 2702113 h 2738689"/>
                <a:gd name="connsiteX13" fmla="*/ 1857279 w 3099268"/>
                <a:gd name="connsiteY13" fmla="*/ 1255329 h 2738689"/>
                <a:gd name="connsiteX14" fmla="*/ 3081261 w 3099268"/>
                <a:gd name="connsiteY14" fmla="*/ 546878 h 2738689"/>
                <a:gd name="connsiteX15" fmla="*/ 3094588 w 3099268"/>
                <a:gd name="connsiteY15" fmla="*/ 496975 h 2738689"/>
                <a:gd name="connsiteX16" fmla="*/ 3094588 w 3099268"/>
                <a:gd name="connsiteY16" fmla="*/ 496975 h 273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99268" h="2738689">
                  <a:moveTo>
                    <a:pt x="3094528" y="496915"/>
                  </a:moveTo>
                  <a:lnTo>
                    <a:pt x="2821822" y="21307"/>
                  </a:lnTo>
                  <a:cubicBezTo>
                    <a:pt x="2811841" y="4693"/>
                    <a:pt x="2788533" y="-2001"/>
                    <a:pt x="2771919" y="7980"/>
                  </a:cubicBezTo>
                  <a:lnTo>
                    <a:pt x="1544650" y="716431"/>
                  </a:lnTo>
                  <a:lnTo>
                    <a:pt x="333996" y="4693"/>
                  </a:lnTo>
                  <a:cubicBezTo>
                    <a:pt x="317382" y="-5288"/>
                    <a:pt x="294074" y="1346"/>
                    <a:pt x="284093" y="18020"/>
                  </a:cubicBezTo>
                  <a:lnTo>
                    <a:pt x="4693" y="493628"/>
                  </a:lnTo>
                  <a:cubicBezTo>
                    <a:pt x="-5288" y="510243"/>
                    <a:pt x="1347" y="533551"/>
                    <a:pt x="18020" y="543532"/>
                  </a:cubicBezTo>
                  <a:lnTo>
                    <a:pt x="1242002" y="1261963"/>
                  </a:lnTo>
                  <a:lnTo>
                    <a:pt x="1242002" y="2702113"/>
                  </a:lnTo>
                  <a:cubicBezTo>
                    <a:pt x="1242002" y="2722075"/>
                    <a:pt x="1258617" y="2738689"/>
                    <a:pt x="1278578" y="2738689"/>
                  </a:cubicBezTo>
                  <a:lnTo>
                    <a:pt x="1820703" y="2738689"/>
                  </a:lnTo>
                  <a:cubicBezTo>
                    <a:pt x="1840664" y="2738689"/>
                    <a:pt x="1857279" y="2722075"/>
                    <a:pt x="1857279" y="2702113"/>
                  </a:cubicBezTo>
                  <a:lnTo>
                    <a:pt x="1857279" y="1255329"/>
                  </a:lnTo>
                  <a:lnTo>
                    <a:pt x="3081261" y="546878"/>
                  </a:lnTo>
                  <a:cubicBezTo>
                    <a:pt x="3097876" y="536898"/>
                    <a:pt x="3104569" y="513590"/>
                    <a:pt x="3094588" y="496975"/>
                  </a:cubicBezTo>
                  <a:lnTo>
                    <a:pt x="3094588" y="496975"/>
                  </a:lnTo>
                  <a:close/>
                </a:path>
              </a:pathLst>
            </a:custGeom>
            <a:solidFill>
              <a:srgbClr val="FFFFFF"/>
            </a:solidFill>
            <a:ln w="59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</a:endParaRPr>
            </a:p>
          </p:txBody>
        </p:sp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56BF9935-7B3A-D4CA-6DBF-6568A5843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241060"/>
            <a:ext cx="7886700" cy="5620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390C3DE-4253-A4ED-D108-97AC95719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2839258"/>
            <a:ext cx="7886699" cy="545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venir Book" panose="02000503020000020003" pitchFamily="2" charset="0"/>
              </a:defRPr>
            </a:lvl1pPr>
            <a:lvl2pPr marL="342986" indent="0">
              <a:buNone/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2pPr>
            <a:lvl3pPr marL="685972" indent="0">
              <a:buNone/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3pPr>
            <a:lvl4pPr marL="1028958" indent="0">
              <a:buNone/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4pPr>
            <a:lvl5pPr marL="1371944" indent="0">
              <a:buNone/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Date, Speaker, Or </a:t>
            </a:r>
            <a:r>
              <a:rPr lang="en-US" dirty="0" err="1"/>
              <a:t>Subheader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7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58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9" r:id="rId2"/>
  </p:sldLayoutIdLst>
  <p:txStyles>
    <p:titleStyle>
      <a:lvl1pPr algn="l" defTabSz="68597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92" indent="-171492" algn="l" defTabSz="6859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78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464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50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36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22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08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92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79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86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72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58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42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29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14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00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86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pos="672">
          <p15:clr>
            <a:srgbClr val="F26B43"/>
          </p15:clr>
        </p15:guide>
        <p15:guide id="4" pos="14690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792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Uncategorized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Metadata-driven views - Spillover from 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0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Launch relevant KB by default in the Files view (powered by keyword 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0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Room Level Index Display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0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Share Links that open Contract Extractions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0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Visibility into files being removed from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0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initiative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 and remediate external sharing via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0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Master">
  <a:themeElements>
    <a:clrScheme name="2023 Brand Guidelines">
      <a:dk1>
        <a:srgbClr val="0CC5B9"/>
      </a:dk1>
      <a:lt1>
        <a:srgbClr val="F7F9FC"/>
      </a:lt1>
      <a:dk2>
        <a:srgbClr val="132549"/>
      </a:dk2>
      <a:lt2>
        <a:srgbClr val="FFFFFF"/>
      </a:lt2>
      <a:accent1>
        <a:srgbClr val="6E49FE"/>
      </a:accent1>
      <a:accent2>
        <a:srgbClr val="01529A"/>
      </a:accent2>
      <a:accent3>
        <a:srgbClr val="19FEF0"/>
      </a:accent3>
      <a:accent4>
        <a:srgbClr val="3C71E9"/>
      </a:accent4>
      <a:accent5>
        <a:srgbClr val="047ABD"/>
      </a:accent5>
      <a:accent6>
        <a:srgbClr val="34364E"/>
      </a:accent6>
      <a:hlink>
        <a:srgbClr val="6E49FE"/>
      </a:hlink>
      <a:folHlink>
        <a:srgbClr val="01529A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1533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Avenir Black</vt:lpstr>
      <vt:lpstr>Avenir Book</vt:lpstr>
      <vt:lpstr>Calibri</vt:lpstr>
      <vt:lpstr>Roboto Light</vt:lpstr>
      <vt:lpstr>Blank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Dao</dc:creator>
  <cp:lastModifiedBy>Dave Soetanto</cp:lastModifiedBy>
  <cp:revision>27</cp:revision>
  <dcterms:created xsi:type="dcterms:W3CDTF">2023-12-27T19:29:24Z</dcterms:created>
  <dcterms:modified xsi:type="dcterms:W3CDTF">2025-01-28T21:56:22Z</dcterms:modified>
</cp:coreProperties>
</file>