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
        <p:nvSpPr>
          <p:cNvPr id="33" name="Text Placeholder 32">
            <a:extLst>
              <a:ext uri="{FF2B5EF4-FFF2-40B4-BE49-F238E27FC236}">
                <a16:creationId xmlns:a16="http://schemas.microsoft.com/office/drawing/2014/main" id="{E390C3DE-4253-A4ED-D108-97AC95719F70}"/>
              </a:ext>
            </a:extLst>
          </p:cNvPr>
          <p:cNvSpPr>
            <a:spLocks noGrp="1"/>
          </p:cNvSpPr>
          <p:nvPr>
            <p:ph type="body" sz="quarter" idx="10" hasCustomPrompt="1"/>
          </p:nvPr>
        </p:nvSpPr>
        <p:spPr>
          <a:xfrm>
            <a:off x="628650" y="2839258"/>
            <a:ext cx="7886699" cy="545188"/>
          </a:xfrm>
          <a:prstGeom prst="rect">
            <a:avLst/>
          </a:prstGeom>
        </p:spPr>
        <p:txBody>
          <a:bodyPr/>
          <a:lstStyle>
            <a:lvl1pPr marL="0" indent="0">
              <a:buNone/>
              <a:defRPr sz="1200">
                <a:solidFill>
                  <a:schemeClr val="bg1"/>
                </a:solidFill>
                <a:latin typeface="Avenir Book" panose="02000503020000020003" pitchFamily="2" charset="0"/>
              </a:defRPr>
            </a:lvl1pPr>
            <a:lvl2pPr marL="342986" indent="0">
              <a:buNone/>
              <a:defRPr>
                <a:solidFill>
                  <a:schemeClr val="bg1"/>
                </a:solidFill>
                <a:latin typeface="Avenir Book" panose="02000503020000020003" pitchFamily="2" charset="0"/>
              </a:defRPr>
            </a:lvl2pPr>
            <a:lvl3pPr marL="685972" indent="0">
              <a:buNone/>
              <a:defRPr>
                <a:solidFill>
                  <a:schemeClr val="bg1"/>
                </a:solidFill>
                <a:latin typeface="Avenir Book" panose="02000503020000020003" pitchFamily="2" charset="0"/>
              </a:defRPr>
            </a:lvl3pPr>
            <a:lvl4pPr marL="1028958" indent="0">
              <a:buNone/>
              <a:defRPr>
                <a:solidFill>
                  <a:schemeClr val="bg1"/>
                </a:solidFill>
                <a:latin typeface="Avenir Book" panose="02000503020000020003" pitchFamily="2" charset="0"/>
              </a:defRPr>
            </a:lvl4pPr>
            <a:lvl5pPr marL="1371944" indent="0">
              <a:buNone/>
              <a:defRPr>
                <a:solidFill>
                  <a:schemeClr val="bg1"/>
                </a:solidFill>
                <a:latin typeface="Avenir Book" panose="02000503020000020003" pitchFamily="2" charset="0"/>
              </a:defRPr>
            </a:lvl5pPr>
          </a:lstStyle>
          <a:p>
            <a:pPr lvl="0"/>
            <a:r>
              <a:rPr lang="en-US" dirty="0"/>
              <a:t>Date, Speaker, Or </a:t>
            </a:r>
            <a:r>
              <a:rPr lang="en-US" dirty="0" err="1"/>
              <a:t>Subheader</a:t>
            </a:r>
            <a:endParaRPr lang="en-US" dirty="0"/>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745734149/16.+Document+Room+-+Enhancements+to+the+Content+Indexing+Capability" TargetMode="External"/><Relationship Id="rId3" Type="http://schemas.openxmlformats.org/officeDocument/2006/relationships/hyperlink" Target="&#65279;https://egnyte.atlassian.net/wiki/spaces/CFS/pages/745734149/16.+Document+Room+-+Enhancements+to+the+Content+Indexing+Capability" TargetMode="External"/><Relationship Id="rId4"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hlinkClick r:id="rId2"/>
              </a:rPr>
              <a:t>https://egnyte.atlassian.net/wiki/spaces/CFS/pages/631964095/13.+Metadata+driven+Views</a:t>
            </a:r>
            <a:r>
              <a:rPr sz="1000">
                <a:latin typeface="Avenir"/>
              </a:rPr>
              <a:t>for detailed requirements</a:t>
            </a:r>
          </a:p>
          <a:p>
            <a:r>
              <a:rPr sz="1000" b="1">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r>
              <a:rPr sz="1000">
                <a:latin typeface="Avenir"/>
                <a:hlinkClick r:id="rId2"/>
              </a:rPr>
              <a:t>https://egnyte.atlassian.net/wiki/spaces/CFS/pages/631964095/13.+Metadata+driven+Views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2"/>
              </a:rPr>
              <a:t>https://egnyte.atlassian.net/wiki/spaces/DEL/pages/1019412591/Detect+and+remediate+external+sharing+via+links</a:t>
            </a:r>
          </a:p>
          <a:p>
            <a:r>
              <a:rPr sz="1000" b="1">
                <a:latin typeface="Avenir"/>
              </a:rPr>
              <a:t>Customers:</a:t>
            </a:r>
            <a:r>
              <a:rPr sz="1000">
                <a:latin typeface="Avenir"/>
              </a:rPr>
              <a:t>NASDAQ, West Bend Insurance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We need to create a KB before an end user can start interacting</a:t>
            </a:r>
          </a:p>
          <a:p>
            <a:r>
              <a:rPr sz="1000" b="1">
                <a:latin typeface="Avenir"/>
              </a:rPr>
              <a:t>User Story:</a:t>
            </a:r>
          </a:p>
          <a:p>
            <a:r>
              <a:rPr sz="1000">
                <a:latin typeface="Avenir"/>
              </a:rPr>
              <a:t>As a user KB interaction screen pops-up without the need for KB creation, initially</a:t>
            </a:r>
          </a:p>
          <a:p>
            <a:r>
              <a:rPr sz="1000" b="1">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b="1">
                <a:latin typeface="Avenir"/>
              </a:rPr>
              <a:t>Directional Ux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18994"/>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a:latin typeface="Avenir"/>
              </a:rPr>
              <a:t>​</a:t>
            </a:r>
          </a:p>
          <a:p>
            <a:r>
              <a:rPr sz="1000">
                <a:latin typeface="Avenir"/>
              </a:rPr>
              <a:t>- Indexing makes documents searchable, allowing users to quickly locate specific files​</a:t>
            </a:r>
          </a:p>
          <a:p>
            <a:r>
              <a:rPr sz="1000">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a:t>
            </a:r>
          </a:p>
          <a:p>
            <a:r>
              <a:rPr sz="1000">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20082"/>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1533</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27</cp:revision>
  <dcterms:created xsi:type="dcterms:W3CDTF">2023-12-27T19:29:24Z</dcterms:created>
  <dcterms:modified xsi:type="dcterms:W3CDTF">2025-01-28T21:56:22Z</dcterms:modified>
</cp:coreProperties>
</file>