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351"/>
    <p:restoredTop sz="96301"/>
  </p:normalViewPr>
  <p:slideViewPr>
    <p:cSldViewPr snapToGrid="0">
      <p:cViewPr varScale="1">
        <p:scale>
          <a:sx n="165" d="100"/>
          <a:sy n="165" d="100"/>
        </p:scale>
        <p:origin x="77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test initiative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1534</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29</cp:revision>
  <dcterms:created xsi:type="dcterms:W3CDTF">2023-12-27T19:29:24Z</dcterms:created>
  <dcterms:modified xsi:type="dcterms:W3CDTF">2025-01-30T18:33:40Z</dcterms:modified>
</cp:coreProperties>
</file>