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351"/>
    <p:restoredTop sz="96301"/>
  </p:normalViewPr>
  <p:slideViewPr>
    <p:cSldViewPr snapToGrid="0">
      <p:cViewPr varScale="1">
        <p:scale>
          <a:sx n="165" d="100"/>
          <a:sy n="165" d="100"/>
        </p:scale>
        <p:origin x="77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65279;https://egnyte.atlassian.net/wiki/spaces/CFS/pages/745734149/16.+Document+Room+-+Enhancements+to+the+Content+Indexing+Capability" TargetMode="External"/><Relationship Id="rId3"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Seehttps://egnyte.atlassian.net/wiki/spaces/CFS/pages/631964095/13.+Metadata+driven+Viewsfor detailed requirements</a:t>
            </a:r>
          </a:p>
          <a:p>
            <a:r>
              <a:rPr sz="1000">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a:latin typeface="Avenir"/>
              </a:rPr>
              <a:t>Problem</a:t>
            </a:r>
          </a:p>
          <a:p>
            <a:r>
              <a:rPr sz="1000">
                <a:latin typeface="Avenir"/>
              </a:rPr>
              <a:t>We need to create a KB before an end user can start interacting</a:t>
            </a:r>
          </a:p>
          <a:p>
            <a:r>
              <a:rPr sz="1000">
                <a:latin typeface="Avenir"/>
              </a:rPr>
              <a:t>User Story:</a:t>
            </a:r>
          </a:p>
          <a:p>
            <a:r>
              <a:rPr sz="1000">
                <a:latin typeface="Avenir"/>
              </a:rPr>
              <a:t>As a user KB interaction screen pops-up without the need for KB creation, initially</a:t>
            </a:r>
          </a:p>
          <a:p>
            <a:r>
              <a:rPr sz="1000">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What?​</a:t>
            </a:r>
          </a:p>
          <a:p>
            <a:r>
              <a:rPr sz="1000">
                <a:latin typeface="Avenir"/>
              </a:rPr>
              <a:t>- Indexing makes documents searchable, allowing users to quickly locate specific files​</a:t>
            </a:r>
          </a:p>
          <a:p>
            <a:r>
              <a:rPr sz="1000">
                <a:latin typeface="Avenir"/>
              </a:rPr>
              <a:t>Current Challenges:​</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Key Enhancements:​</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a:latin typeface="Avenir"/>
              </a:rPr>
              <a:t>Problem</a:t>
            </a:r>
          </a:p>
          <a:p>
            <a:r>
              <a:rPr sz="1000">
                <a:latin typeface="Avenir"/>
              </a:rPr>
              <a:t>Share links to take users to Contracts Extractions Preview</a:t>
            </a:r>
          </a:p>
          <a:p>
            <a:r>
              <a:rPr sz="1000">
                <a:latin typeface="Avenir"/>
              </a:rPr>
              <a:t>User Story:</a:t>
            </a:r>
          </a:p>
          <a:p>
            <a:r>
              <a:rPr sz="1000">
                <a:latin typeface="Avenir"/>
              </a:rPr>
              <a:t>As a user, I want to share links from contract analyzer app so that the recipient is able to click on it and view extracted content as well as chat with ASK.</a:t>
            </a:r>
          </a:p>
          <a:p>
            <a:r>
              <a:rPr sz="1000">
                <a:latin typeface="Avenir"/>
              </a:rPr>
              <a:t>DescriptionCurrently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initiative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requirements:https://egnyte.atlassian.net/wiki/spaces/DEL/pages/1019412591/Detect+and+remediate+external+sharing+via+links</a:t>
            </a:r>
          </a:p>
          <a:p>
            <a:r>
              <a:rPr sz="1000">
                <a:latin typeface="Avenir"/>
              </a:rPr>
              <a:t>Customers:NASDAQ, West Bend Insurance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1534</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29</cp:revision>
  <dcterms:created xsi:type="dcterms:W3CDTF">2023-12-27T19:29:24Z</dcterms:created>
  <dcterms:modified xsi:type="dcterms:W3CDTF">2025-01-30T18:33:40Z</dcterms:modified>
</cp:coreProperties>
</file>