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2351"/>
    <p:restoredTop sz="96301"/>
  </p:normalViewPr>
  <p:slideViewPr>
    <p:cSldViewPr snapToGrid="0">
      <p:cViewPr varScale="1">
        <p:scale>
          <a:sx n="165" d="100"/>
          <a:sy n="165" d="100"/>
        </p:scale>
        <p:origin x="776"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1/30/25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1369219"/>
            <a:ext cx="3886200" cy="3263504"/>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1370013"/>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1076325" y="4818451"/>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3486099" y="4818450"/>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631964095/13.+Metadata+driven+Views" TargetMode="External"/><Relationship Id="rId3" Type="http://schemas.openxmlformats.org/officeDocument/2006/relationships/hyperlink" Target="https://egnyte.productboard.com/feature-board/planning/features/01c14c60-78be-4198-99ae-4098693913b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See description" TargetMode="External"/><Relationship Id="rId4" Type="http://schemas.openxmlformats.org/officeDocument/2006/relationships/hyperlink" Target="https://egnyte.productboard.com/feature-board/planning/features/2a5ec85f-5e3f-4688-8920-3391edbb357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745734149/16.+Document+Room+-+Enhancements+to+the+Content+Indexing+Capability" TargetMode="External"/><Relationship Id="rId3" Type="http://schemas.openxmlformats.org/officeDocument/2006/relationships/hyperlink" Target="&#65279;https://egnyte.atlassian.net/wiki/spaces/CFS/pages/745734149/16.+Document+Room+-+Enhancements+to+the+Content+Indexing+Capability" TargetMode="External"/><Relationship Id="rId4" Type="http://schemas.openxmlformats.org/officeDocument/2006/relationships/hyperlink" Target="https://egnyte.productboard.com/feature-board/planning/features/4e73fda9-ec93-4b6a-8afa-258430cbef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atlassian.net/wiki/x/SIBFP" TargetMode="External"/><Relationship Id="rId4" Type="http://schemas.openxmlformats.org/officeDocument/2006/relationships/hyperlink" Target="https://egnyte.productboard.com/feature-board/planning/features/bfb781ba-0839-4f8e-bbde-2f5502714f6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22394" TargetMode="External"/><Relationship Id="rId3" Type="http://schemas.openxmlformats.org/officeDocument/2006/relationships/hyperlink" Target="https://egnyte.productboard.com/feature-board/planning/features/e827fa1e-3e0a-4df0-b535-530be564127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19412591/Detect+and+remediate+external+sharing+via+links" TargetMode="External"/><Relationship Id="rId3" Type="http://schemas.openxmlformats.org/officeDocument/2006/relationships/hyperlink" Target="https://jira.egnyte-it.com/browse/DEL-41989" TargetMode="External"/><Relationship Id="rId4" Type="http://schemas.openxmlformats.org/officeDocument/2006/relationships/hyperlink" Target="https://egnyte.productboard.com/feature-board/planning/features/10257749-0624-4480-a5de-9483f7c67939"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Metadata-driven views - Spillover from Q4</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This is the spill-over work from Q4 2024. The feature is divided into 3 phases</a:t>
            </a:r>
          </a:p>
          <a:p>
            <a:r>
              <a:rPr sz="1000">
                <a:latin typeface="Avenir"/>
              </a:rPr>
              <a:t>- Phase-A - Only show relevant tags. Expected to complete in Q4 2024</a:t>
            </a:r>
          </a:p>
          <a:p>
            <a:r>
              <a:rPr sz="1000">
                <a:latin typeface="Avenir"/>
              </a:rPr>
              <a:t>- Phase-B – Inline editing of metadata, search in columns (properties with values)This piece is dependent on datagrid 2.0 migration.</a:t>
            </a:r>
          </a:p>
          <a:p>
            <a:r>
              <a:rPr sz="1000">
                <a:latin typeface="Avenir"/>
              </a:rPr>
              <a:t>- Phase-C – Save/share views.</a:t>
            </a:r>
          </a:p>
          <a:p>
            <a:r>
              <a:rPr sz="1000">
                <a:latin typeface="Avenir"/>
              </a:rPr>
              <a:t>Phase B and C are expected to spill into Q1.</a:t>
            </a:r>
          </a:p>
          <a:p>
            <a:r>
              <a:rPr sz="1000">
                <a:latin typeface="Avenir"/>
              </a:rPr>
              <a:t>See</a:t>
            </a:r>
            <a:r>
              <a:rPr sz="1000">
                <a:latin typeface="Avenir"/>
                <a:hlinkClick r:id="rId2"/>
              </a:rPr>
              <a:t>https://egnyte.atlassian.net/wiki/spaces/CFS/pages/631964095/13.+Metadata+driven+Views</a:t>
            </a:r>
            <a:r>
              <a:rPr sz="1000">
                <a:latin typeface="Avenir"/>
              </a:rPr>
              <a:t>for detailed requirements</a:t>
            </a:r>
          </a:p>
          <a:p>
            <a:r>
              <a:rPr sz="1000" b="1">
                <a:latin typeface="Avenir"/>
              </a:rPr>
              <a:t>Objective -</a:t>
            </a:r>
          </a:p>
          <a:p>
            <a:r>
              <a:rPr sz="1000">
                <a:latin typeface="Avenir"/>
              </a:rPr>
              <a:t>- Empowers users to leverage Smart tags and other metadata properties for easily customize their viewing experience</a:t>
            </a:r>
          </a:p>
          <a:p>
            <a:r>
              <a:rPr sz="1000">
                <a:latin typeface="Avenir"/>
              </a:rPr>
              <a:t>- Allow users to create, save, and share views that leverage metadata</a:t>
            </a:r>
          </a:p>
          <a:p>
            <a:r>
              <a:rPr sz="1000">
                <a:latin typeface="Avenir"/>
              </a:rPr>
              <a:t>- Make metadata easier to consume and hence make our product more sticky</a:t>
            </a:r>
          </a:p>
          <a:p>
            <a:r>
              <a:rPr sz="1000">
                <a:latin typeface="Avenir"/>
              </a:rPr>
              <a:t>See -</a:t>
            </a:r>
            <a:r>
              <a:rPr sz="1000">
                <a:latin typeface="Avenir"/>
                <a:hlinkClick r:id="rId2"/>
              </a:rPr>
              <a:t>https://egnyte.atlassian.net/wiki/spaces/CFS/pages/631964095/13.+Metadata+driven+Views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Launch relevant KB by default in the Files view (powered by keyword Search)</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We need to create a KB before an end user can start interacting</a:t>
            </a:r>
          </a:p>
          <a:p>
            <a:r>
              <a:rPr sz="1000" b="1">
                <a:latin typeface="Avenir"/>
              </a:rPr>
              <a:t>User Story:</a:t>
            </a:r>
          </a:p>
          <a:p>
            <a:r>
              <a:rPr sz="1000">
                <a:latin typeface="Avenir"/>
              </a:rPr>
              <a:t>As a user KB interaction screen pops-up without the need for KB creation, initially</a:t>
            </a:r>
          </a:p>
          <a:p>
            <a:r>
              <a:rPr sz="1000" b="1">
                <a:latin typeface="Avenir"/>
              </a:rPr>
              <a:t>Description</a:t>
            </a:r>
          </a:p>
          <a:p>
            <a:r>
              <a:rPr sz="1000">
                <a:latin typeface="Avenir"/>
              </a:rPr>
              <a:t>We auto-open the Copilot tab as a user lands in the folder tree. If no KB exists we power the KB via Keyword Search. We push the user to create a KB for better answers. We can show this notification once the user has engaged with the kb and asked 3 questions.</a:t>
            </a:r>
          </a:p>
          <a:p>
            <a:r>
              <a:rPr sz="1000">
                <a:latin typeface="Avenir"/>
              </a:rPr>
              <a:t>After say a user (having the rights asks a 2 questions), we pop up an option - create KB, and let the user go through the KB flow.</a:t>
            </a:r>
          </a:p>
          <a:p>
            <a:r>
              <a:rPr sz="1000" b="1">
                <a:latin typeface="Avenir"/>
              </a:rPr>
              <a:t>Directional Ux</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918994"/>
            <a:ext cx="3873500" cy="2164350"/>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Room Level Index Display Control</a:t>
            </a:r>
          </a:p>
        </p:txBody>
      </p:sp>
      <p:sp>
        <p:nvSpPr>
          <p:cNvPr id="3" name="Content Placeholder 2"/>
          <p:cNvSpPr>
            <a:spLocks noGrp="1"/>
          </p:cNvSpPr>
          <p:nvPr>
            <p:ph idx="1" sz="half"/>
          </p:nvPr>
        </p:nvSpPr>
        <p:spPr/>
        <p:txBody>
          <a:bodyPr/>
          <a:lstStyle/>
          <a:p/>
          <a:p>
            <a:r>
              <a:rPr sz="1000">
                <a:latin typeface="Avenir"/>
              </a:rPr>
              <a:t>​</a:t>
            </a:r>
          </a:p>
          <a:p>
            <a:r>
              <a:rPr sz="1000">
                <a:latin typeface="Avenir"/>
              </a:rPr>
              <a:t>- Indexing makes documents searchable, allowing users to quickly locate specific files​</a:t>
            </a:r>
          </a:p>
          <a:p>
            <a:r>
              <a:rPr sz="1000">
                <a:latin typeface="Avenir"/>
              </a:rPr>
              <a:t>​</a:t>
            </a:r>
          </a:p>
          <a:p>
            <a:r>
              <a:rPr sz="1000">
                <a:latin typeface="Avenir"/>
              </a:rPr>
              <a:t>- Ability to download only as csv​</a:t>
            </a:r>
          </a:p>
          <a:p>
            <a:r>
              <a:rPr sz="1000">
                <a:latin typeface="Avenir"/>
              </a:rPr>
              <a:t>- Indexing enabled by default​</a:t>
            </a:r>
          </a:p>
          <a:p>
            <a:r>
              <a:rPr sz="1000">
                <a:latin typeface="Avenir"/>
              </a:rPr>
              <a:t>- Index are automatically generated (Order can't be changed)</a:t>
            </a:r>
          </a:p>
          <a:p>
            <a:r>
              <a:rPr sz="1000">
                <a:latin typeface="Avenir"/>
              </a:rPr>
              <a:t>​</a:t>
            </a:r>
          </a:p>
          <a:p>
            <a:r>
              <a:rPr sz="1000">
                <a:latin typeface="Avenir"/>
              </a:rPr>
              <a:t>- Inclusion of Direct Links in the Index CSV Report​</a:t>
            </a:r>
          </a:p>
          <a:p>
            <a:r>
              <a:rPr sz="1000">
                <a:latin typeface="Avenir"/>
              </a:rPr>
              <a:t>- Ability to turn the indexing on/off for a specific document room​</a:t>
            </a:r>
          </a:p>
          <a:p>
            <a:r>
              <a:rPr sz="1000">
                <a:latin typeface="Avenir"/>
              </a:rPr>
              <a:t>- Option to regenerate index for the entire document room​</a:t>
            </a:r>
          </a:p>
          <a:p>
            <a:r>
              <a:rPr sz="1000">
                <a:latin typeface="Avenir"/>
              </a:rPr>
              <a:t>- Update index for folders and files by dragging and dropping them from the folder listing (for users with access level of Editor and above)​</a:t>
            </a:r>
          </a:p>
          <a:p>
            <a:r>
              <a:rPr sz="1000">
                <a:latin typeface="Avenir"/>
              </a:rPr>
              <a:t>- Ability to download as PDF​</a:t>
            </a:r>
          </a:p>
          <a:p>
            <a:r>
              <a:rPr sz="1000">
                <a:latin typeface="Avenir"/>
              </a:rPr>
              <a:t>Confluence:</a:t>
            </a:r>
          </a:p>
          <a:p>
            <a:r>
              <a:rPr sz="1000">
                <a:latin typeface="Avenir"/>
                <a:hlinkClick r:id="rId2"/>
              </a:rPr>
              <a:t>https://egnyte.atlassian.net/wiki/spaces/CFS/pages/745734149/16.+Document+Room+-+Enhancements+to+the+Content+Indexing+Capability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Share Links that open Contract Extractions</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Share links to take users to Contracts Extractions Preview</a:t>
            </a:r>
          </a:p>
          <a:p>
            <a:r>
              <a:rPr sz="1000" b="1">
                <a:latin typeface="Avenir"/>
              </a:rPr>
              <a:t>User Story:</a:t>
            </a:r>
          </a:p>
          <a:p>
            <a:r>
              <a:rPr sz="1000">
                <a:latin typeface="Avenir"/>
              </a:rPr>
              <a:t>As a user, I want to share links from contract analyzer app so that the recipient is able to click on it and view extracted content as well as chat with ASK.</a:t>
            </a:r>
          </a:p>
          <a:p>
            <a:r>
              <a:rPr sz="1000" b="1">
                <a:latin typeface="Avenir"/>
              </a:rPr>
              <a:t>Description</a:t>
            </a:r>
            <a:r>
              <a:rPr sz="1000">
                <a:latin typeface="Avenir"/>
              </a:rPr>
              <a:t>Currently share links take user to the regular document preview which does not show any extracted clauses. This can be an issue because there is no straightforward way to navigate to the contracts analyzer view. User would need to manually open the contracts analyzer app and search for the shared contract to view extractions.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920082"/>
            <a:ext cx="3873500" cy="2162173"/>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Visibility into files being removed from retention</a:t>
            </a:r>
          </a:p>
        </p:txBody>
      </p:sp>
      <p:sp>
        <p:nvSpPr>
          <p:cNvPr id="3" name="Content Placeholder 2"/>
          <p:cNvSpPr>
            <a:spLocks noGrp="1"/>
          </p:cNvSpPr>
          <p:nvPr>
            <p:ph idx="1" sz="half"/>
          </p:nvPr>
        </p:nvSpPr>
        <p:spPr/>
        <p:txBody>
          <a:bodyPr/>
          <a:lstStyle/>
          <a:p/>
          <a:p>
            <a:r>
              <a:rPr sz="1000">
                <a:latin typeface="Avenir"/>
              </a:rPr>
              <a:t>As a user, I would like to have detailed visibility into the file that are currently under retention but are set to expire this month.</a:t>
            </a:r>
          </a:p>
          <a:p>
            <a:r>
              <a:rPr sz="1000">
                <a:latin typeface="Avenir"/>
              </a:rPr>
              <a:t>Thinking an export of the "files with retention expired this month" widget like we do with a couple of the other widgets in the CL dashboard. Future versions could make this have a configurable timeframe.</a:t>
            </a:r>
          </a:p>
          <a:p>
            <a:r>
              <a:rPr sz="1000">
                <a:latin typeface="Avenir"/>
              </a:rPr>
              <a:t>Data in export (similar to what we do for the policy export):</a:t>
            </a:r>
          </a:p>
          <a:p>
            <a:r>
              <a:rPr sz="1000">
                <a:latin typeface="Avenir"/>
              </a:rPr>
              <a:t>- Location</a:t>
            </a:r>
          </a:p>
          <a:p>
            <a:r>
              <a:rPr sz="1000">
                <a:latin typeface="Avenir"/>
              </a:rPr>
              <a:t>- Filename</a:t>
            </a:r>
          </a:p>
          <a:p>
            <a:r>
              <a:rPr sz="1000">
                <a:latin typeface="Avenir"/>
              </a:rPr>
              <a:t>- Created date</a:t>
            </a:r>
          </a:p>
          <a:p>
            <a:r>
              <a:rPr sz="1000">
                <a:latin typeface="Avenir"/>
              </a:rPr>
              <a:t>- Last accessed date (if enabled)</a:t>
            </a:r>
          </a:p>
          <a:p>
            <a:r>
              <a:rPr sz="1000">
                <a:latin typeface="Avenir"/>
              </a:rPr>
              <a:t>- Expected trigger date (would all be the current month)</a:t>
            </a:r>
          </a:p>
          <a:p>
            <a:r>
              <a:rPr sz="1000">
                <a:latin typeface="Avenir"/>
              </a:rPr>
              <a:t>- File size</a:t>
            </a:r>
          </a:p>
          <a:p>
            <a:r>
              <a:rPr sz="1000">
                <a:latin typeface="Avenir"/>
              </a:rPr>
              <a:t>- Policy</a:t>
            </a:r>
          </a:p>
          <a:p>
            <a:r>
              <a:rPr sz="1000">
                <a:latin typeface="Avenir"/>
              </a:rPr>
              <a:t>- Do we know this or is the only info we have based on the retention stamp? Might be nice to at least list whether it's policy-based or default retention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DEL-22394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test initiative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Detect and remediate external sharing via links</a:t>
            </a:r>
          </a:p>
        </p:txBody>
      </p:sp>
      <p:sp>
        <p:nvSpPr>
          <p:cNvPr id="3" name="Content Placeholder 2"/>
          <p:cNvSpPr>
            <a:spLocks noGrp="1"/>
          </p:cNvSpPr>
          <p:nvPr>
            <p:ph idx="1" sz="half"/>
          </p:nvPr>
        </p:nvSpPr>
        <p:spPr/>
        <p:txBody>
          <a:bodyPr/>
          <a:lstStyle/>
          <a:p/>
          <a:p>
            <a:r>
              <a:rPr sz="1000">
                <a:latin typeface="Avenir"/>
              </a:rPr>
              <a:t>Currently, we only detect external sharing for Egnyte folders where a standard user is added via folder permissions, not via sharing links. This is a potential blindspot for our customers and adding the ability to detect when sensitive content is shared with external users, regardless of method, would reduce the risk of potential data exposure.</a:t>
            </a:r>
          </a:p>
          <a:p>
            <a:r>
              <a:rPr sz="1000">
                <a:latin typeface="Avenir"/>
              </a:rPr>
              <a:t>Link to confluence page for requirements:</a:t>
            </a:r>
            <a:r>
              <a:rPr sz="1000">
                <a:latin typeface="Avenir"/>
                <a:hlinkClick r:id="rId2"/>
              </a:rPr>
              <a:t>https://egnyte.atlassian.net/wiki/spaces/DEL/pages/1019412591/Detect+and+remediate+external+sharing+via+links</a:t>
            </a:r>
          </a:p>
          <a:p>
            <a:r>
              <a:rPr sz="1000" b="1">
                <a:latin typeface="Avenir"/>
              </a:rPr>
              <a:t>Customers:</a:t>
            </a:r>
            <a:r>
              <a:rPr sz="1000">
                <a:latin typeface="Avenir"/>
              </a:rPr>
              <a:t>NASDAQ, West Bend Insurance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DEL-41989</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1534</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29</cp:revision>
  <dcterms:created xsi:type="dcterms:W3CDTF">2023-12-27T19:29:24Z</dcterms:created>
  <dcterms:modified xsi:type="dcterms:W3CDTF">2025-01-30T18:33:40Z</dcterms:modified>
</cp:coreProperties>
</file>