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745734149/16.+Document+Room+-+Enhancements+to+the+Content+Indexing+Capability" TargetMode="External"/><Relationship Id="rId3" Type="http://schemas.openxmlformats.org/officeDocument/2006/relationships/hyperlink" Target="&#65279;https://egnyte.atlassian.net/wiki/spaces/CFS/pages/745734149/16.+Document+Room+-+Enhancements+to+the+Content+Indexing+Capability" TargetMode="External"/><Relationship Id="rId4"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hlinkClick r:id="rId2"/>
              </a:rPr>
              <a:t>https://egnyte.atlassian.net/wiki/spaces/CFS/pages/631964095/13.+Metadata+driven+Views</a:t>
            </a:r>
            <a:r>
              <a:rPr sz="1000">
                <a:latin typeface="Avenir"/>
              </a:rPr>
              <a:t>for detailed requirements</a:t>
            </a:r>
          </a:p>
          <a:p>
            <a:r>
              <a:rPr sz="1000" b="1">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r>
              <a:rPr sz="1000">
                <a:latin typeface="Avenir"/>
                <a:hlinkClick r:id="rId2"/>
              </a:rPr>
              <a:t>https://egnyte.atlassian.net/wiki/spaces/CFS/pages/631964095/13.+Metadata+driven+Views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We need to create a KB before an end user can start interacting</a:t>
            </a:r>
          </a:p>
          <a:p>
            <a:r>
              <a:rPr sz="1000" b="1">
                <a:latin typeface="Avenir"/>
              </a:rPr>
              <a:t>User Story:</a:t>
            </a:r>
          </a:p>
          <a:p>
            <a:r>
              <a:rPr sz="1000">
                <a:latin typeface="Avenir"/>
              </a:rPr>
              <a:t>As a user KB interaction screen pops-up without the need for KB creation, initially</a:t>
            </a:r>
          </a:p>
          <a:p>
            <a:r>
              <a:rPr sz="1000" b="1">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b="1">
                <a:latin typeface="Avenir"/>
              </a:rPr>
              <a:t>Directional Ux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18994"/>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b="1" u="sng">
                <a:latin typeface="Avenir"/>
              </a:rPr>
              <a:t>What?</a:t>
            </a:r>
            <a:r>
              <a:rPr sz="1000" b="1" u="sng">
                <a:latin typeface="Avenir"/>
              </a:rPr>
              <a:t>​</a:t>
            </a:r>
          </a:p>
          <a:p>
            <a:r>
              <a:rPr sz="1000">
                <a:latin typeface="Avenir"/>
              </a:rPr>
              <a:t>- Indexing makes documents searchable, allowing users to quickly locate specific files​</a:t>
            </a:r>
          </a:p>
          <a:p>
            <a:r>
              <a:rPr sz="1000" b="1" u="sng">
                <a:latin typeface="Avenir"/>
              </a:rPr>
              <a:t>Current Challenges:</a:t>
            </a:r>
            <a:r>
              <a:rPr sz="1000" b="1" u="sng">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b="1" u="sng">
                <a:latin typeface="Avenir"/>
              </a:rPr>
              <a:t>Key Enhancements:</a:t>
            </a:r>
            <a:r>
              <a:rPr sz="1000" b="1" u="sng">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a:t>
            </a:r>
            <a:r>
              <a:rPr sz="1000" b="1">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20082"/>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initiative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2"/>
              </a:rPr>
              <a:t>https://egnyte.atlassian.net/wiki/spaces/DEL/pages/1019412591/Detect+and+remediate+external+sharing+via+links</a:t>
            </a:r>
          </a:p>
          <a:p>
            <a:r>
              <a:rPr sz="1000" b="1">
                <a:latin typeface="Avenir"/>
              </a:rPr>
              <a:t>Customers:</a:t>
            </a:r>
            <a:r>
              <a:rPr sz="1000" b="1">
                <a:latin typeface="Avenir"/>
              </a:rPr>
              <a:t>NASDAQ, West Bend Insurance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1534</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29</cp:revision>
  <dcterms:created xsi:type="dcterms:W3CDTF">2023-12-27T19:29:24Z</dcterms:created>
  <dcterms:modified xsi:type="dcterms:W3CDTF">2025-01-30T18:55:09Z</dcterms:modified>
</cp:coreProperties>
</file>