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57" d="100"/>
          <a:sy n="157" d="100"/>
        </p:scale>
        <p:origin x="976" y="16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7D451-2907-3746-AAFC-B3DC31D594DC}" type="slidenum">
              <a:rPr lang="en-US" smtClean="0"/>
              <a:t>3</a:t>
            </a:fld>
            <a:endParaRPr lang="en-US"/>
          </a:p>
        </p:txBody>
      </p:sp>
    </p:spTree>
    <p:extLst>
      <p:ext uri="{BB962C8B-B14F-4D97-AF65-F5344CB8AC3E}">
        <p14:creationId xmlns:p14="http://schemas.microsoft.com/office/powerpoint/2010/main" val="22233182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7D451-2907-3746-AAFC-B3DC31D594DC}" type="slidenum">
              <a:rPr lang="en-US" smtClean="0"/>
              <a:t>8</a:t>
            </a:fld>
            <a:endParaRPr lang="en-US"/>
          </a:p>
        </p:txBody>
      </p:sp>
    </p:spTree>
    <p:extLst>
      <p:ext uri="{BB962C8B-B14F-4D97-AF65-F5344CB8AC3E}">
        <p14:creationId xmlns:p14="http://schemas.microsoft.com/office/powerpoint/2010/main" val="26767807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gnyte.productboard.com/feature-board/planning/features/01c14c60-78be-4198-99ae-4098693913bd" TargetMode="External"/><Relationship Id="rId2" Type="http://schemas.openxmlformats.org/officeDocument/2006/relationships/hyperlink" Target="https://egnyte.atlassian.net/wiki/spaces/CFS/pages/631964095/13.+Metadata+driven+View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See%20descripti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egnyte.productboard.com/feature-board/planning/features/2a5ec85f-5e3f-4688-8920-3391edbb3572"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65279;https:/egnyte.atlassian.net/wiki/spaces/CFS/pages/745734149/16.+Document+Room+-+Enhancements+to+the+Content+Indexing+Capability" TargetMode="External"/><Relationship Id="rId2" Type="http://schemas.openxmlformats.org/officeDocument/2006/relationships/hyperlink" Target="https://egnyte.atlassian.net/wiki/spaces/CFS/pages/745734149/16.+Document+Room+-+Enhancements+to+the+Content+Indexing+Capability"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gnyte.atlassian.net/wiki/x/SIBFP" TargetMode="External"/><Relationship Id="rId1" Type="http://schemas.openxmlformats.org/officeDocument/2006/relationships/slideLayout" Target="../slideLayouts/slideLayout1.xm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gnyte.productboard.com/feature-board/planning/features/e827fa1e-3e0a-4df0-b535-530be5641274" TargetMode="External"/><Relationship Id="rId2" Type="http://schemas.openxmlformats.org/officeDocument/2006/relationships/hyperlink" Target="https://jira.egnyte-it.com/browse/DEL-22394"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gnyte.atlassian.net/wiki/spaces/DEL/pages/1019412591/Detect+and+remediate+external+sharing+via+link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gnyte.productboard.com/feature-board/planning/features/10257749-0624-4480-a5de-9483f7c67939" TargetMode="External"/><Relationship Id="rId4" Type="http://schemas.openxmlformats.org/officeDocument/2006/relationships/hyperlink" Target="https://jira.egnyte-it.com/browse/DEL-4198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Uncategorized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sz="half" idx="1"/>
          </p:nvPr>
        </p:nvSpPr>
        <p:spPr/>
        <p:txBody>
          <a:bodyPr/>
          <a:lstStyle/>
          <a:p>
            <a:r>
              <a:rPr sz="1000" b="1" dirty="0">
                <a:latin typeface="Avenir"/>
              </a:rPr>
              <a:t>Problem</a:t>
            </a:r>
          </a:p>
          <a:p>
            <a:r>
              <a:rPr sz="1000" dirty="0">
                <a:latin typeface="Avenir"/>
              </a:rPr>
              <a:t>This is the spill-over work from Q4 2024. The feature is divided into 3 phases</a:t>
            </a:r>
          </a:p>
          <a:p>
            <a:r>
              <a:rPr sz="1000" dirty="0">
                <a:latin typeface="Avenir"/>
              </a:rPr>
              <a:t>- Phase-A - Only show relevant tags. Expected to complete in Q4 2024</a:t>
            </a:r>
          </a:p>
          <a:p>
            <a:r>
              <a:rPr sz="1000" dirty="0">
                <a:latin typeface="Avenir"/>
              </a:rPr>
              <a:t>- Phase-B – Inline editing of metadata, search in columns (properties with values)This piece is dependent on </a:t>
            </a:r>
            <a:r>
              <a:rPr sz="1000" dirty="0" err="1">
                <a:latin typeface="Avenir"/>
              </a:rPr>
              <a:t>datagrid</a:t>
            </a:r>
            <a:r>
              <a:rPr sz="1000" dirty="0">
                <a:latin typeface="Avenir"/>
              </a:rPr>
              <a:t> 2.0 migration.</a:t>
            </a:r>
          </a:p>
          <a:p>
            <a:r>
              <a:rPr sz="1000" dirty="0">
                <a:latin typeface="Avenir"/>
              </a:rPr>
              <a:t>- Phase-C – Save/share views.</a:t>
            </a:r>
          </a:p>
          <a:p>
            <a:r>
              <a:rPr sz="1000" dirty="0">
                <a:latin typeface="Avenir"/>
              </a:rPr>
              <a:t>Phase B and C are expected to spill into Q1.</a:t>
            </a:r>
          </a:p>
          <a:p>
            <a:r>
              <a:rPr sz="1000" dirty="0" err="1">
                <a:latin typeface="Avenir"/>
              </a:rPr>
              <a:t>See</a:t>
            </a:r>
            <a:r>
              <a:rPr sz="1000" dirty="0" err="1">
                <a:latin typeface="Avenir"/>
                <a:hlinkClick r:id="rId2"/>
              </a:rPr>
              <a:t>https</a:t>
            </a:r>
            <a:r>
              <a:rPr sz="1000" dirty="0">
                <a:latin typeface="Avenir"/>
                <a:hlinkClick r:id="rId2"/>
              </a:rPr>
              <a:t>://egnyte.atlassian.net/wiki/spaces/CFS/pages/631964095/13.+Metadata+driven+Views</a:t>
            </a:r>
            <a:r>
              <a:rPr sz="1000" dirty="0">
                <a:latin typeface="Avenir"/>
              </a:rPr>
              <a:t>for detailed requirements</a:t>
            </a:r>
          </a:p>
          <a:p>
            <a:r>
              <a:rPr sz="1000" b="1" dirty="0">
                <a:latin typeface="Avenir"/>
              </a:rPr>
              <a:t>Objective -</a:t>
            </a:r>
          </a:p>
          <a:p>
            <a:r>
              <a:rPr sz="1000" dirty="0">
                <a:latin typeface="Avenir"/>
              </a:rPr>
              <a:t>- Empowers users to leverage Smart tags and other metadata properties for easily customize their viewing experience</a:t>
            </a:r>
          </a:p>
          <a:p>
            <a:r>
              <a:rPr sz="1000" dirty="0">
                <a:latin typeface="Avenir"/>
              </a:rPr>
              <a:t>- Allow users to create, save, and share views that leverage metadata</a:t>
            </a:r>
          </a:p>
          <a:p>
            <a:r>
              <a:rPr sz="1000" dirty="0">
                <a:latin typeface="Avenir"/>
              </a:rPr>
              <a:t>- Make metadata easier to consume and hence make our product more sticky</a:t>
            </a:r>
          </a:p>
          <a:p>
            <a:r>
              <a:rPr sz="1000" dirty="0">
                <a:latin typeface="Avenir"/>
              </a:rPr>
              <a:t>See -</a:t>
            </a:r>
            <a:r>
              <a:rPr sz="1000" dirty="0">
                <a:latin typeface="Avenir"/>
                <a:hlinkClick r:id="rId2"/>
              </a:rPr>
              <a:t>https://egnyte.atlassian.net/wiki/spaces/CFS/pages/631964095/13.+Metadata+driven+Views</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2"/>
              </a:rPr>
              <a:t>Link to requirements</a:t>
            </a:r>
          </a:p>
        </p:txBody>
      </p:sp>
      <p:sp>
        <p:nvSpPr>
          <p:cNvPr id="6" name="Text Placeholder 5"/>
          <p:cNvSpPr>
            <a:spLocks noGrp="1"/>
          </p:cNvSpPr>
          <p:nvPr>
            <p:ph type="body" sz="quarter" idx="12"/>
          </p:nvPr>
        </p:nvSpPr>
        <p:spPr/>
        <p:txBody>
          <a:bodyPr/>
          <a:lstStyle/>
          <a:p>
            <a:endParaRP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3"/>
              </a:rPr>
              <a:t>PB Link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Launch relevant KB by default in the Files view</a:t>
            </a:r>
          </a:p>
        </p:txBody>
      </p:sp>
      <p:sp>
        <p:nvSpPr>
          <p:cNvPr id="3" name="Content Placeholder 2"/>
          <p:cNvSpPr>
            <a:spLocks noGrp="1"/>
          </p:cNvSpPr>
          <p:nvPr>
            <p:ph sz="half" idx="1"/>
          </p:nvPr>
        </p:nvSpPr>
        <p:spPr/>
        <p:txBody>
          <a:bodyPr/>
          <a:lstStyle/>
          <a:p>
            <a:r>
              <a:rPr sz="1000" b="1" dirty="0">
                <a:latin typeface="Avenir"/>
              </a:rPr>
              <a:t>Problem</a:t>
            </a:r>
          </a:p>
          <a:p>
            <a:r>
              <a:rPr sz="1000" dirty="0">
                <a:latin typeface="Avenir"/>
              </a:rPr>
              <a:t>We need to create a KB before an end user can start interacting</a:t>
            </a:r>
          </a:p>
          <a:p>
            <a:r>
              <a:rPr sz="1000" b="1" dirty="0">
                <a:latin typeface="Avenir"/>
              </a:rPr>
              <a:t>User Story:</a:t>
            </a:r>
          </a:p>
          <a:p>
            <a:r>
              <a:rPr sz="1000" dirty="0">
                <a:latin typeface="Avenir"/>
              </a:rPr>
              <a:t>As a user KB interaction screen pops-up without the need for KB creation, initially</a:t>
            </a:r>
          </a:p>
          <a:p>
            <a:r>
              <a:rPr sz="1000" b="1" dirty="0">
                <a:latin typeface="Avenir"/>
              </a:rPr>
              <a:t>Description</a:t>
            </a:r>
          </a:p>
          <a:p>
            <a:r>
              <a:rPr sz="1000" dirty="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dirty="0">
                <a:latin typeface="Avenir"/>
              </a:rPr>
              <a:t>After say a user (having the rights asks a 2 questions), we pop up an option - create KB, and let the user go through the KB flow.</a:t>
            </a:r>
          </a:p>
          <a:p>
            <a:r>
              <a:rPr sz="1000" b="1" dirty="0">
                <a:latin typeface="Avenir"/>
              </a:rPr>
              <a:t>Directional </a:t>
            </a:r>
            <a:r>
              <a:rPr sz="1000" b="1" dirty="0" err="1">
                <a:latin typeface="Avenir"/>
              </a:rPr>
              <a:t>Ux</a:t>
            </a:r>
            <a:endParaRPr sz="1000" b="1" dirty="0">
              <a:latin typeface="Avenir"/>
            </a:endParaRP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3"/>
              </a:rPr>
              <a:t>Link to requirements</a:t>
            </a:r>
          </a:p>
        </p:txBody>
      </p:sp>
      <p:sp>
        <p:nvSpPr>
          <p:cNvPr id="6" name="Text Placeholder 5"/>
          <p:cNvSpPr>
            <a:spLocks noGrp="1"/>
          </p:cNvSpPr>
          <p:nvPr>
            <p:ph type="body" sz="quarter" idx="12"/>
          </p:nvPr>
        </p:nvSpPr>
        <p:spPr/>
        <p:txBody>
          <a:bodyPr/>
          <a:lstStyle/>
          <a:p>
            <a:endParaRPr/>
          </a:p>
        </p:txBody>
      </p:sp>
      <p:pic>
        <p:nvPicPr>
          <p:cNvPr id="7" name="Picture 6" descr="image.png"/>
          <p:cNvPicPr>
            <a:picLocks noChangeAspect="1"/>
          </p:cNvPicPr>
          <p:nvPr/>
        </p:nvPicPr>
        <p:blipFill>
          <a:blip r:embed="rId4"/>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endParaRPr/>
          </a:p>
          <a:p>
            <a:r>
              <a:rPr sz="1100">
                <a:latin typeface="Avenir"/>
                <a:hlinkClick r:id="rId5"/>
              </a:rPr>
              <a:t>PB Link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sz="half" idx="1"/>
          </p:nvPr>
        </p:nvSpPr>
        <p:spPr/>
        <p:txBody>
          <a:bodyPr/>
          <a:lstStyle/>
          <a:p>
            <a:endParaRPr/>
          </a:p>
          <a:p>
            <a:r>
              <a:rPr sz="1000" b="1" u="sng">
                <a:latin typeface="Avenir"/>
              </a:rPr>
              <a:t>What?​</a:t>
            </a:r>
          </a:p>
          <a:p>
            <a:r>
              <a:rPr sz="1000">
                <a:latin typeface="Avenir"/>
              </a:rPr>
              <a:t>- Indexing makes documents searchable, allowing users to quickly locate specific files​</a:t>
            </a:r>
          </a:p>
          <a:p>
            <a:r>
              <a:rPr sz="1000" b="1" u="sng">
                <a:latin typeface="Avenir"/>
              </a:rPr>
              <a:t>Current Challenges:​</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b="1" u="sng">
                <a:latin typeface="Avenir"/>
              </a:rPr>
              <a:t>Key Enhancements:​</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3"/>
              </a:rPr>
              <a:t>Link to requirements</a:t>
            </a:r>
          </a:p>
        </p:txBody>
      </p:sp>
      <p:sp>
        <p:nvSpPr>
          <p:cNvPr id="6" name="Text Placeholder 5"/>
          <p:cNvSpPr>
            <a:spLocks noGrp="1"/>
          </p:cNvSpPr>
          <p:nvPr>
            <p:ph type="body" sz="quarter" idx="12"/>
          </p:nvPr>
        </p:nvSpPr>
        <p:spPr/>
        <p:txBody>
          <a:bodyPr/>
          <a:lstStyle/>
          <a:p>
            <a:endParaRP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sz="half" idx="1"/>
          </p:nvPr>
        </p:nvSpPr>
        <p:spPr/>
        <p:txBody>
          <a:bodyPr/>
          <a:lstStyle/>
          <a:p>
            <a:endParaRPr/>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2"/>
              </a:rPr>
              <a:t>Link to requirements</a:t>
            </a:r>
          </a:p>
        </p:txBody>
      </p:sp>
      <p:sp>
        <p:nvSpPr>
          <p:cNvPr id="6" name="Text Placeholder 5"/>
          <p:cNvSpPr>
            <a:spLocks noGrp="1"/>
          </p:cNvSpPr>
          <p:nvPr>
            <p:ph type="body" sz="quarter" idx="12"/>
          </p:nvPr>
        </p:nvSpPr>
        <p:spPr/>
        <p:txBody>
          <a:bodyPr/>
          <a:lstStyle/>
          <a:p>
            <a:endParaRPr/>
          </a:p>
        </p:txBody>
      </p:sp>
      <p:pic>
        <p:nvPicPr>
          <p:cNvPr id="7" name="Picture 6" descr="image.png"/>
          <p:cNvPicPr>
            <a:picLocks noChangeAspect="1"/>
          </p:cNvPicPr>
          <p:nvPr/>
        </p:nvPicPr>
        <p:blipFill>
          <a:blip r:embed="rId3"/>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endParaRPr/>
          </a:p>
          <a:p>
            <a:r>
              <a:rPr sz="1100">
                <a:latin typeface="Avenir"/>
                <a:hlinkClick r:id="rId4"/>
              </a:rPr>
              <a:t>PB Link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sz="half" idx="1"/>
          </p:nvPr>
        </p:nvSpPr>
        <p:spPr/>
        <p:txBody>
          <a:bodyPr/>
          <a:lstStyle/>
          <a:p>
            <a:endParaRPr/>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t>Link to requirements</a:t>
            </a:r>
          </a:p>
        </p:txBody>
      </p:sp>
      <p:sp>
        <p:nvSpPr>
          <p:cNvPr id="6" name="Text Placeholder 5"/>
          <p:cNvSpPr>
            <a:spLocks noGrp="1"/>
          </p:cNvSpPr>
          <p:nvPr>
            <p:ph type="body" sz="quarter" idx="12"/>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3"/>
              </a:rPr>
              <a:t>PB Link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 initiative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sz="half" idx="1"/>
          </p:nvPr>
        </p:nvSpPr>
        <p:spPr/>
        <p:txBody>
          <a:bodyPr/>
          <a:lstStyle/>
          <a:p>
            <a:endParaRPr/>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3"/>
              </a:rPr>
              <a:t>https://egnyte.atlassian.net/wiki/spaces/DEL/pages/1019412591/Detect+and+remediate+external+sharing+via+links</a:t>
            </a:r>
          </a:p>
          <a:p>
            <a:r>
              <a:rPr sz="1000" b="1">
                <a:latin typeface="Avenir"/>
              </a:rPr>
              <a:t>Customers:NASDAQ, West Bend Insurance</a:t>
            </a:r>
          </a:p>
          <a:p>
            <a:endParaRPr sz="1000" b="1">
              <a:latin typeface="Avenir"/>
            </a:endParaRPr>
          </a:p>
        </p:txBody>
      </p:sp>
      <p:sp>
        <p:nvSpPr>
          <p:cNvPr id="4" name="Picture Placeholder 3"/>
          <p:cNvSpPr>
            <a:spLocks noGrp="1"/>
          </p:cNvSpPr>
          <p:nvPr>
            <p:ph type="pic" sz="quarter" idx="10"/>
          </p:nvPr>
        </p:nvSpPr>
        <p:spPr/>
        <p:txBody>
          <a:bodyPr/>
          <a:lstStyle/>
          <a:p>
            <a:endParaRPr lang="en-US"/>
          </a:p>
        </p:txBody>
      </p:sp>
      <p:sp>
        <p:nvSpPr>
          <p:cNvPr id="5" name="Text Placeholder 4"/>
          <p:cNvSpPr>
            <a:spLocks noGrp="1"/>
          </p:cNvSpPr>
          <p:nvPr>
            <p:ph type="body" sz="quarter" idx="11"/>
          </p:nvPr>
        </p:nvSpPr>
        <p:spPr/>
        <p:txBody>
          <a:bodyPr/>
          <a:lstStyle/>
          <a:p>
            <a:r>
              <a:rPr>
                <a:hlinkClick r:id="rId3"/>
              </a:rPr>
              <a:t>Link to requirements</a:t>
            </a:r>
          </a:p>
        </p:txBody>
      </p:sp>
      <p:sp>
        <p:nvSpPr>
          <p:cNvPr id="6" name="Text Placeholder 5"/>
          <p:cNvSpPr>
            <a:spLocks noGrp="1"/>
          </p:cNvSpPr>
          <p:nvPr>
            <p:ph type="body" sz="quarter" idx="12"/>
          </p:nvPr>
        </p:nvSpPr>
        <p:spPr/>
        <p:txBody>
          <a:bodyPr/>
          <a:lstStyle/>
          <a:p>
            <a:r>
              <a:rPr sz="1000">
                <a:latin typeface="Avenir"/>
                <a:hlinkClick r:id="rId4"/>
              </a:rPr>
              <a:t>DEL-41989</a:t>
            </a:r>
          </a:p>
        </p:txBody>
      </p:sp>
      <p:sp>
        <p:nvSpPr>
          <p:cNvPr id="7" name="TextBox 6"/>
          <p:cNvSpPr txBox="1"/>
          <p:nvPr/>
        </p:nvSpPr>
        <p:spPr>
          <a:xfrm>
            <a:off x="228600" y="228600"/>
            <a:ext cx="1828800" cy="457200"/>
          </a:xfrm>
          <a:prstGeom prst="rect">
            <a:avLst/>
          </a:prstGeom>
          <a:noFill/>
        </p:spPr>
        <p:txBody>
          <a:bodyPr wrap="none">
            <a:spAutoFit/>
          </a:bodyPr>
          <a:lstStyle/>
          <a:p>
            <a:endParaRPr/>
          </a:p>
          <a:p>
            <a:r>
              <a:rPr sz="1100">
                <a:latin typeface="Avenir"/>
                <a:hlinkClick r:id="rId5"/>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1542</TotalTime>
  <Words>871</Words>
  <Application>Microsoft Macintosh PowerPoint</Application>
  <PresentationFormat>On-screen Show (16:9)</PresentationFormat>
  <Paragraphs>87</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vt:lpstr>
      <vt:lpstr>Avenir Black</vt:lpstr>
      <vt:lpstr>Avenir Book</vt:lpstr>
      <vt:lpstr>Calibri</vt:lpstr>
      <vt:lpstr>Roboto Light</vt:lpstr>
      <vt:lpstr>Blank Master</vt:lpstr>
      <vt:lpstr>Uncategorized</vt:lpstr>
      <vt:lpstr>Metadata-driven views - Spillover from Q4</vt:lpstr>
      <vt:lpstr>Launch relevant KB by default in the Files view</vt:lpstr>
      <vt:lpstr>Document Room Level Index Display Control</vt:lpstr>
      <vt:lpstr>Share Links that open Contract Extractions</vt:lpstr>
      <vt:lpstr>Visibility into files being removed from retention</vt:lpstr>
      <vt:lpstr>test initiative</vt:lpstr>
      <vt:lpstr>Detect and remediate external sharing via 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2025-01-31T17:24:02Z</dcterms:modified>
</cp:coreProperties>
</file>