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jira.egnyte-it.com/browse/CFS-65268"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6fdd5a5-7fb5-49ec-a3f7-21191bb89247" TargetMode="External"/><Relationship Id="rId3" Type="http://schemas.openxmlformats.org/officeDocument/2006/relationships/hyperlink" Target="https://jira.egnyte-it.com/browse/DEL-42290"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e08e5bd-1157-4d7f-95b7-be1d15b1e149" TargetMode="External"/><Relationship Id="rId3" Type="http://schemas.openxmlformats.org/officeDocument/2006/relationships/hyperlink" Target="https://jira.egnyte-it.com/browse/DEL-43523"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4d4193f-d7ba-404a-8620-e8157450c540" TargetMode="External"/><Relationship Id="rId3" Type="http://schemas.openxmlformats.org/officeDocument/2006/relationships/hyperlink" Target="https://jira.egnyte-it.com/browse/DEL-43139"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8dd2102-f3f1-4100-a2f6-ade4895fc354" TargetMode="External"/><Relationship Id="rId3" Type="http://schemas.openxmlformats.org/officeDocument/2006/relationships/hyperlink" Target="https://jira.egnyte-it.com/browse/DEL-4343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600"/>
              </a:spcAft>
            </a:pP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10"/>
              </a:rPr>
              <a:t>CFS-65268</a:t>
            </a:r>
          </a:p>
        </p:txBody>
      </p:sp>
      <p:sp>
        <p:nvSpPr>
          <p:cNvPr id="7" name="Text Placeholder 6"/>
          <p:cNvSpPr>
            <a:spLocks noGrp="1"/>
          </p:cNvSpPr>
          <p:nvPr>
            <p:ph type="body" idx="13" sz="quarter"/>
          </p:nvPr>
        </p:nvSpPr>
        <p:spPr/>
        <p:txBody>
          <a:bodyPr/>
          <a:lstStyle/>
          <a:p>
            <a:r>
              <a:rPr sz="1100">
                <a:latin typeface="Avenir"/>
                <a:hlinkClick r:id="rId9"/>
              </a:rPr>
              <a:t>View in Productboard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pPr>
              <a:spcAft>
                <a:spcPts val="600"/>
              </a:spcAft>
            </a:pPr>
            <a:r>
              <a:rPr sz="1100" b="1" u="none">
                <a:latin typeface="Avenir"/>
              </a:rPr>
              <a:t>User Story</a:t>
            </a:r>
          </a:p>
          <a:p>
            <a:pPr>
              <a:spcAft>
                <a:spcPts val="600"/>
              </a:spcAft>
            </a:pPr>
            <a:r>
              <a:rPr sz="1100" b="0" u="none">
                <a:latin typeface="Avenir"/>
              </a:rPr>
              <a:t>A user specifies the ALL operator and selects</a:t>
            </a:r>
            <a:r>
              <a:rPr sz="1100" b="1" u="none">
                <a:latin typeface="Avenir"/>
              </a:rPr>
              <a:t>Sensitive Content Patterns</a:t>
            </a:r>
            <a:r>
              <a:rPr sz="1100" b="0" u="none">
                <a:latin typeface="Avenir"/>
              </a:rPr>
              <a:t>and</a:t>
            </a:r>
            <a:r>
              <a:rPr sz="1100" b="1" u="none">
                <a:latin typeface="Avenir"/>
              </a:rPr>
              <a:t>File Paths and Attributes.</a:t>
            </a:r>
            <a:r>
              <a:rPr sz="1100" b="0" u="none">
                <a:latin typeface="Avenir"/>
              </a:rPr>
              <a:t>They would like it to match ANY of the sensitive content patterns select but only in the file paths defined. They do not need it to match ALL of they selected sensitive content patterns</a:t>
            </a:r>
          </a:p>
          <a:p>
            <a:pPr>
              <a:spcAft>
                <a:spcPts val="600"/>
              </a:spcAft>
            </a:pPr>
            <a:r>
              <a:rPr sz="1100" b="1" u="none">
                <a:latin typeface="Avenir"/>
              </a:rPr>
              <a:t>Feature Description</a:t>
            </a:r>
          </a:p>
          <a:p>
            <a:pPr>
              <a:spcAft>
                <a:spcPts val="600"/>
              </a:spcAft>
            </a:pPr>
            <a:r>
              <a:rPr sz="1100" b="0" u="none">
                <a:latin typeface="Avenir"/>
              </a:rPr>
              <a:t>Provide the ability for users, that when using the global "ALL" operator, they can specify if ALL or ANY criteria within a section (i.e. sensitive content patterns) must match.</a:t>
            </a:r>
          </a:p>
          <a:p>
            <a:pPr>
              <a:spcAft>
                <a:spcPts val="600"/>
              </a:spcAft>
            </a:pPr>
            <a:r>
              <a:rPr sz="1100" b="1" u="none">
                <a:latin typeface="Avenir"/>
              </a:rPr>
              <a:t>Public Summary</a:t>
            </a:r>
          </a:p>
          <a:p>
            <a:pPr>
              <a:spcAft>
                <a:spcPts val="600"/>
              </a:spcAft>
            </a:pPr>
            <a:r>
              <a:rPr sz="1100" b="0" u="none">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DEL-42290</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
            <a:pPr>
              <a:spcAft>
                <a:spcPts val="600"/>
              </a:spcAft>
            </a:pPr>
            <a:r>
              <a:rPr sz="1100" b="0" u="none">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Skip signed-PDFs from stamping</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 :</a:t>
            </a:r>
          </a:p>
          <a:p>
            <a:pPr>
              <a:spcAft>
                <a:spcPts val="600"/>
              </a:spcAft>
            </a:pPr>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pPr>
              <a:spcAft>
                <a:spcPts val="600"/>
              </a:spcAft>
            </a:pPr>
            <a:r>
              <a:rPr sz="1100" b="0"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 files, with the default setting as unchecked. Leaving unchecked, will not update the File Metadata as well.</a:t>
            </a:r>
          </a:p>
          <a:p>
            <a:pPr>
              <a:spcAft>
                <a:spcPts val="400"/>
              </a:spcAft>
            </a:pPr>
            <a:r>
              <a:t>• Configure metadata stamping to automatically skip any PDF documents with labels if S&amp;G requests not to stamp them.</a:t>
            </a:r>
          </a:p>
          <a:p>
            <a:pPr>
              <a:spcAft>
                <a:spcPts val="400"/>
              </a:spcAft>
            </a:pPr>
            <a:r>
              <a:t>• Capture the reason for skipping the file in audit logs of S&amp;G and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DEL-43523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pPr>
              <a:spcAft>
                <a:spcPts val="600"/>
              </a:spcAft>
            </a:pPr>
            <a:r>
              <a:rPr sz="1100" b="1" u="none">
                <a:latin typeface="Avenir"/>
              </a:rPr>
              <a:t>User Story</a:t>
            </a:r>
          </a:p>
          <a:p>
            <a:pPr>
              <a:spcAft>
                <a:spcPts val="600"/>
              </a:spcAft>
            </a:pPr>
            <a:r>
              <a:rPr sz="1100" b="0" u="none">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pPr>
              <a:spcAft>
                <a:spcPts val="600"/>
              </a:spcAft>
            </a:pPr>
            <a:r>
              <a:rPr sz="1100" b="1" u="none">
                <a:latin typeface="Avenir"/>
              </a:rPr>
              <a:t>Feature Description</a:t>
            </a:r>
          </a:p>
          <a:p>
            <a:pPr>
              <a:spcAft>
                <a:spcPts val="600"/>
              </a:spcAft>
            </a:pPr>
            <a:r>
              <a:rPr sz="1100" b="0" u="none">
                <a:latin typeface="Avenir"/>
              </a:rPr>
              <a:t>When creating a custom pattern, provide an area where the user can enter text strings (i.e. copy and paste from actual data they're trying to match) and the tool will provide an indication if the string matches the defined custom pattern</a:t>
            </a:r>
          </a:p>
          <a:p>
            <a:pPr>
              <a:spcAft>
                <a:spcPts val="600"/>
              </a:spcAft>
            </a:pPr>
            <a:r>
              <a:rPr sz="1100" b="1" u="none">
                <a:latin typeface="Avenir"/>
              </a:rPr>
              <a:t>Public Summary</a:t>
            </a:r>
          </a:p>
          <a:p>
            <a:pPr>
              <a:spcAft>
                <a:spcPts val="600"/>
              </a:spcAft>
            </a:pPr>
            <a:r>
              <a:rPr sz="1100" b="0" u="none">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DEL-43139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'Duplicate Permissions' on Permissions View</a:t>
            </a:r>
          </a:p>
        </p:txBody>
      </p:sp>
      <p:sp>
        <p:nvSpPr>
          <p:cNvPr id="3" name="Content Placeholder 2"/>
          <p:cNvSpPr>
            <a:spLocks noGrp="1"/>
          </p:cNvSpPr>
          <p:nvPr>
            <p:ph idx="1" sz="half"/>
          </p:nvPr>
        </p:nvSpPr>
        <p:spPr/>
        <p:txBody>
          <a:bodyPr/>
          <a:lstStyle/>
          <a:p/>
          <a:p>
            <a:pPr>
              <a:spcAft>
                <a:spcPts val="600"/>
              </a:spcAft>
            </a:pPr>
            <a:r>
              <a:rPr sz="1100" b="0" u="none">
                <a:latin typeface="Avenir"/>
              </a:rPr>
              <a:t>User currently has the provision to access the list of duplicate permissions from the reporting center.</a:t>
            </a:r>
          </a:p>
          <a:p>
            <a:pPr>
              <a:spcAft>
                <a:spcPts val="600"/>
              </a:spcAft>
            </a:pPr>
            <a:r>
              <a:rPr sz="1100" b="0" u="none">
                <a:latin typeface="Avenir"/>
              </a:rPr>
              <a:t>We want to extend the functionality to highlight folders with duplicate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DEL-43430</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
            <a:pPr>
              <a:spcAft>
                <a:spcPts val="600"/>
              </a:spcAft>
            </a:pPr>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pPr>
              <a:spcAft>
                <a:spcPts val="400"/>
              </a:spcAft>
            </a:pPr>
            <a:r>
              <a:t>• Identifying and retrieving past proposals closely aligned with new RFP requirements.</a:t>
            </a:r>
          </a:p>
          <a:p>
            <a:pPr>
              <a:spcAft>
                <a:spcPts val="400"/>
              </a:spcAft>
            </a:pPr>
            <a:r>
              <a:t>• Generating a draft proposal tailored to the specific RFP inputs</a:t>
            </a:r>
          </a:p>
          <a:p>
            <a:pPr>
              <a:spcAft>
                <a:spcPts val="400"/>
              </a:spcAft>
            </a:pPr>
            <a:r>
              <a:t>• Validating a draft proposal against the RFP requirements</a:t>
            </a:r>
          </a:p>
          <a:p>
            <a:pPr>
              <a:spcAft>
                <a:spcPts val="600"/>
              </a:spcAft>
            </a:pPr>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Pr>
              <a:spcAft>
                <a:spcPts val="600"/>
              </a:spcAft>
            </a:pPr>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Pr>
              <a:spcAft>
                <a:spcPts val="600"/>
              </a:spcAft>
            </a:pPr>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
            <a:pPr>
              <a:spcAft>
                <a:spcPts val="600"/>
              </a:spcAft>
            </a:pPr>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pPr>
              <a:spcAft>
                <a:spcPts val="400"/>
              </a:spcAft>
            </a:pPr>
            <a:r>
              <a:t>• </a:t>
            </a:r>
            <a:r>
              <a:rPr sz="1100" b="1" u="none">
                <a:latin typeface="Avenir"/>
              </a:rPr>
              <a:t>Codebooks Agent</a:t>
            </a:r>
          </a:p>
          <a:p>
            <a:pPr>
              <a:spcAft>
                <a:spcPts val="400"/>
              </a:spcAft>
            </a:pPr>
            <a:r>
              <a:t>• </a:t>
            </a:r>
            <a:r>
              <a:rPr sz="1100" b="1" u="none">
                <a:latin typeface="Avenir"/>
              </a:rPr>
              <a:t>Proposal Agent</a:t>
            </a:r>
          </a:p>
          <a:p>
            <a:pPr>
              <a:spcAft>
                <a:spcPts val="400"/>
              </a:spcAft>
            </a:pPr>
            <a:r>
              <a:t>• </a:t>
            </a:r>
            <a:r>
              <a:rPr sz="1100" b="1" u="none">
                <a:latin typeface="Avenir"/>
              </a:rPr>
              <a:t>Schedule Agent</a:t>
            </a:r>
          </a:p>
          <a:p>
            <a:pPr>
              <a:spcAft>
                <a:spcPts val="400"/>
              </a:spcAft>
            </a:pPr>
            <a:r>
              <a:t>• </a:t>
            </a:r>
            <a:r>
              <a:rPr sz="1100" b="1" u="none">
                <a:latin typeface="Avenir"/>
              </a:rPr>
              <a:t>Specification Agent</a:t>
            </a:r>
          </a:p>
          <a:p>
            <a:pPr>
              <a:spcAft>
                <a:spcPts val="400"/>
              </a:spcAft>
            </a:pPr>
            <a:r>
              <a:t>• </a:t>
            </a:r>
            <a:r>
              <a:rPr sz="1100" b="1" u="none">
                <a:latin typeface="Avenir"/>
              </a:rPr>
              <a:t>Any other AEC agent to come in the future</a:t>
            </a:r>
          </a:p>
          <a:p>
            <a:pPr>
              <a:spcAft>
                <a:spcPts val="600"/>
              </a:spcAft>
            </a:pPr>
            <a:r>
              <a:rPr sz="1100" b="0" u="none">
                <a:latin typeface="Avenir"/>
              </a:rPr>
              <a:t>The PSA will interpret user inputs, determine intent, and dynamically invoke one or more relevant agents based on the context.</a:t>
            </a:r>
          </a:p>
          <a:p>
            <a:pPr>
              <a:spcAft>
                <a:spcPts val="600"/>
              </a:spcAft>
            </a:pPr>
            <a:r>
              <a:rPr sz="1100" b="0" u="none">
                <a:latin typeface="Avenir"/>
              </a:rPr>
              <a:t>Full Requirements -</a:t>
            </a:r>
            <a:r>
              <a:rPr sz="1100" b="0" u="sng">
                <a:latin typeface="Avenir"/>
                <a:hlinkClick r:id="rId2"/>
              </a:rPr>
              <a:t>https://egnyte.atlassian.net/wiki/spaces/AEC/pages/1489502556/Project+Supervisory+Agent+AEC</a:t>
            </a:r>
          </a:p>
          <a:p>
            <a:pPr>
              <a:spcAft>
                <a:spcPts val="600"/>
              </a:spcAft>
            </a:pPr>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
            <a:pPr>
              <a:spcAft>
                <a:spcPts val="600"/>
              </a:spcAft>
            </a:pPr>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pPr>
              <a:spcAft>
                <a:spcPts val="400"/>
              </a:spcAft>
            </a:pPr>
            <a:r>
              <a:t>1. Schedule Comparison:Compare two project schedules and identify changes.</a:t>
            </a:r>
          </a:p>
          <a:p>
            <a:pPr>
              <a:spcAft>
                <a:spcPts val="400"/>
              </a:spcAft>
            </a:pPr>
            <a:r>
              <a:t>2. Change Summarization:Provide a concise summary of detected changes.</a:t>
            </a:r>
          </a:p>
          <a:p>
            <a:pPr>
              <a:spcAft>
                <a:spcPts val="400"/>
              </a:spcAft>
            </a:pPr>
            <a:r>
              <a:t>3. Risk Identification:Identify upcoming high-risk safety items in a project schedule based on project milestones, dependencies, and constraints</a:t>
            </a:r>
          </a:p>
          <a:p>
            <a:pPr>
              <a:spcAft>
                <a:spcPts val="600"/>
              </a:spcAft>
            </a:pPr>
            <a:r>
              <a:rPr sz="1100" b="0" u="none">
                <a:latin typeface="Avenir"/>
              </a:rPr>
              <a:t>Full Requirements -</a:t>
            </a:r>
            <a:r>
              <a:rPr sz="1100" b="0" u="sng">
                <a:latin typeface="Avenir"/>
                <a:hlinkClick r:id="rId2"/>
              </a:rPr>
              <a:t>https://egnyte.atlassian.net/wiki/spaces/AEC/pages/1489305902/Schedule+Agent+AEC</a:t>
            </a:r>
          </a:p>
          <a:p>
            <a:pPr>
              <a:spcAft>
                <a:spcPts val="600"/>
              </a:spcAft>
            </a:pPr>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32</cp:revision>
  <dcterms:created xsi:type="dcterms:W3CDTF">2023-12-27T19:29:24Z</dcterms:created>
  <dcterms:modified xsi:type="dcterms:W3CDTF">2025-04-04T21:56:01Z</dcterms:modified>
</cp:coreProperties>
</file>