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600"/>
              </a:spcAft>
            </a:pP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