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 Id="rId3" Type="http://schemas.openxmlformats.org/officeDocument/2006/relationships/hyperlink" Target="https://jira.egnyte-it.com/browse/DEL-43523"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4d4193f-d7ba-404a-8620-e8157450c540" TargetMode="External"/><Relationship Id="rId3" Type="http://schemas.openxmlformats.org/officeDocument/2006/relationships/hyperlink" Target="https://jira.egnyte-it.com/browse/DEL-43139"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6fdd5a5-7fb5-49ec-a3f7-21191bb89247" TargetMode="External"/><Relationship Id="rId3" Type="http://schemas.openxmlformats.org/officeDocument/2006/relationships/hyperlink" Target="https://jira.egnyte-it.com/browse/DEL-42290"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8dd2102-f3f1-4100-a2f6-ade4895fc354" TargetMode="External"/><Relationship Id="rId3" Type="http://schemas.openxmlformats.org/officeDocument/2006/relationships/hyperlink" Target="https://jira.egnyte-it.com/browse/DEL-4343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Pr>
              <a:spcAft>
                <a:spcPts val="600"/>
              </a:spcAft>
            </a:pPr>
            <a:r>
              <a:rPr sz="1100" b="0" u="none">
                <a:latin typeface="Avenir"/>
              </a:rPr>
              <a:t>Background :</a:t>
            </a:r>
          </a:p>
          <a:p>
            <a:pPr>
              <a:spcAft>
                <a:spcPts val="600"/>
              </a:spcAft>
            </a:pPr>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pPr>
              <a:spcAft>
                <a:spcPts val="600"/>
              </a:spcAft>
            </a:pPr>
            <a:r>
              <a:rPr sz="1100" b="0"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 files, with the default setting as unchecked. Leaving unchecked, will not update the File Metadata as well.</a:t>
            </a:r>
          </a:p>
          <a:p>
            <a:pPr>
              <a:spcAft>
                <a:spcPts val="400"/>
              </a:spcAft>
            </a:pPr>
            <a:r>
              <a:t>• Configure metadata stamping to automatically skip any PDF documents with labels if S&amp;G requests not to stamp them.</a:t>
            </a:r>
          </a:p>
          <a:p>
            <a:pPr>
              <a:spcAft>
                <a:spcPts val="400"/>
              </a:spcAft>
            </a:pPr>
            <a: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DEL-43523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pPr>
              <a:spcAft>
                <a:spcPts val="600"/>
              </a:spcAft>
            </a:pPr>
            <a:r>
              <a:rPr sz="1100" b="1" u="none">
                <a:latin typeface="Avenir"/>
              </a:rPr>
              <a:t>User Story</a:t>
            </a:r>
          </a:p>
          <a:p>
            <a:pPr>
              <a:spcAft>
                <a:spcPts val="600"/>
              </a:spcAft>
            </a:pPr>
            <a:r>
              <a:rPr sz="1100" b="0" u="none">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pPr>
              <a:spcAft>
                <a:spcPts val="600"/>
              </a:spcAft>
            </a:pPr>
            <a:r>
              <a:rPr sz="1100" b="1" u="none">
                <a:latin typeface="Avenir"/>
              </a:rPr>
              <a:t>Feature Description</a:t>
            </a:r>
          </a:p>
          <a:p>
            <a:pPr>
              <a:spcAft>
                <a:spcPts val="600"/>
              </a:spcAft>
            </a:pPr>
            <a:r>
              <a:rPr sz="1100" b="0" u="none">
                <a:latin typeface="Avenir"/>
              </a:rPr>
              <a:t>When creating a custom pattern, provide an area where the user can enter text strings (i.e. copy and paste from actual data they're trying to match) and the tool will provide an indication if the string matches the defined custom pattern</a:t>
            </a:r>
          </a:p>
          <a:p>
            <a:pPr>
              <a:spcAft>
                <a:spcPts val="600"/>
              </a:spcAft>
            </a:pPr>
            <a:r>
              <a:rPr sz="1100" b="1" u="none">
                <a:latin typeface="Avenir"/>
              </a:rPr>
              <a:t>Public Summary</a:t>
            </a:r>
          </a:p>
          <a:p>
            <a:pPr>
              <a:spcAft>
                <a:spcPts val="600"/>
              </a:spcAft>
            </a:pPr>
            <a:r>
              <a:rPr sz="1100" b="0" u="none">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DEL-43139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pPr>
              <a:spcAft>
                <a:spcPts val="600"/>
              </a:spcAft>
            </a:pPr>
            <a:r>
              <a:rPr sz="1100" b="1" u="none">
                <a:latin typeface="Avenir"/>
              </a:rPr>
              <a:t>User Story</a:t>
            </a:r>
          </a:p>
          <a:p>
            <a:pPr>
              <a:spcAft>
                <a:spcPts val="600"/>
              </a:spcAft>
            </a:pPr>
            <a:r>
              <a:rPr sz="1100" b="0" u="none">
                <a:latin typeface="Avenir"/>
              </a:rPr>
              <a:t>A user specifies the ALL operator and selects</a:t>
            </a:r>
            <a:r>
              <a:rPr sz="1100" b="1" u="none">
                <a:latin typeface="Avenir"/>
              </a:rPr>
              <a:t>Sensitive Content Patterns</a:t>
            </a:r>
            <a:r>
              <a:rPr sz="1100" b="0" u="none">
                <a:latin typeface="Avenir"/>
              </a:rPr>
              <a:t>and</a:t>
            </a:r>
            <a:r>
              <a:rPr sz="1100" b="1" u="none">
                <a:latin typeface="Avenir"/>
              </a:rPr>
              <a:t>File Paths and Attributes.</a:t>
            </a:r>
            <a:r>
              <a:rPr sz="1100" b="0" u="none">
                <a:latin typeface="Avenir"/>
              </a:rPr>
              <a:t>They would like it to match ANY of the sensitive content patterns select but only in the file paths defined. They do not need it to match ALL of they selected sensitive content patterns</a:t>
            </a:r>
          </a:p>
          <a:p>
            <a:pPr>
              <a:spcAft>
                <a:spcPts val="600"/>
              </a:spcAft>
            </a:pPr>
            <a:r>
              <a:rPr sz="1100" b="1" u="none">
                <a:latin typeface="Avenir"/>
              </a:rPr>
              <a:t>Feature Description</a:t>
            </a:r>
          </a:p>
          <a:p>
            <a:pPr>
              <a:spcAft>
                <a:spcPts val="600"/>
              </a:spcAft>
            </a:pPr>
            <a:r>
              <a:rPr sz="1100" b="0" u="none">
                <a:latin typeface="Avenir"/>
              </a:rPr>
              <a:t>Provide the ability for users, that when using the global "ALL" operator, they can specify if ALL or ANY criteria within a section (i.e. sensitive content patterns) must match.</a:t>
            </a:r>
          </a:p>
          <a:p>
            <a:pPr>
              <a:spcAft>
                <a:spcPts val="600"/>
              </a:spcAft>
            </a:pPr>
            <a:r>
              <a:rPr sz="1100" b="1" u="none">
                <a:latin typeface="Avenir"/>
              </a:rPr>
              <a:t>Public Summary</a:t>
            </a:r>
          </a:p>
          <a:p>
            <a:pPr>
              <a:spcAft>
                <a:spcPts val="600"/>
              </a:spcAft>
            </a:pPr>
            <a:r>
              <a:rPr sz="1100" b="0" u="none">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DEL-42290</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duplicate permissions from the reporting center.</a:t>
            </a:r>
          </a:p>
          <a:p>
            <a:pPr>
              <a:spcAft>
                <a:spcPts val="600"/>
              </a:spcAft>
            </a:pPr>
            <a:r>
              <a:rPr sz="1100" b="0" u="none">
                <a:latin typeface="Avenir"/>
              </a:rPr>
              <a:t>We want to extend the functionality to highlight folders with duplicate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DEL-43430</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9"/>
              </a:rPr>
              <a:t>View in Productboard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