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 Id="rId3" Type="http://schemas.openxmlformats.org/officeDocument/2006/relationships/hyperlink" Target="https://jira.egnyte-it.com/browse/DEL-43430"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 Id="rId3" Type="http://schemas.openxmlformats.org/officeDocument/2006/relationships/hyperlink" Target="https://jira.egnyte-it.com/browse/DEL-4313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 Id="rId3" Type="http://schemas.openxmlformats.org/officeDocument/2006/relationships/hyperlink" Target="https://jira.egnyte-it.com/browse/DEL-4352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 Id="rId3" Type="http://schemas.openxmlformats.org/officeDocument/2006/relationships/hyperlink" Target="https://jira.egnyte-it.com/browse/DEL-4229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duplicate permissions from the reporting center.</a:t>
            </a:r>
          </a:p>
          <a:p>
            <a:pPr>
              <a:spcAft>
                <a:spcPts val="600"/>
              </a:spcAft>
            </a:pPr>
            <a:r>
              <a:rPr sz="1100" b="0" u="none">
                <a:latin typeface="Avenir"/>
              </a:rPr>
              <a:t>We want to extend the functionality to highlight folders with duplicate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DEL-43430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r>
              <a:rPr sz="1100" b="1"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r>
              <a:rPr sz="1100" b="1"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r>
              <a:rPr sz="1100" b="1"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DEL-43139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DEL-43523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r>
              <a:rPr sz="1100" b="1"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r>
              <a:rPr sz="1100" b="1"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r>
              <a:rPr sz="1100" b="1"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DEL-42290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9"/>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