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 Id="rId4" Type="http://schemas.openxmlformats.org/officeDocument/2006/relationships/hyperlink" Target="https://jira.egnyte-it.com/browse/APPS-12538"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 Id="rId5" Type="http://schemas.openxmlformats.org/officeDocument/2006/relationships/hyperlink" Target="https://jira.egnyte-it.com/browse/DEL-40646"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jira.egnyte-it.com/browse/SRV-2516"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jira.egnyte-it.com/browse/CFS-52807"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 Id="rId3" Type="http://schemas.openxmlformats.org/officeDocument/2006/relationships/hyperlink" Target="https://jira.egnyte-it.com/browse/GR-578"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 Id="rId3" Type="http://schemas.openxmlformats.org/officeDocument/2006/relationships/hyperlink" Target="https://jira.egnyte-it.com/browse/DEL-27433"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 Id="rId4" Type="http://schemas.openxmlformats.org/officeDocument/2006/relationships/hyperlink" Target="https://jira.egnyte-it.com/browse/APPS-1041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4d4193f-d7ba-404a-8620-e8157450c540" TargetMode="External"/><Relationship Id="rId3" Type="http://schemas.openxmlformats.org/officeDocument/2006/relationships/hyperlink" Target="https://jira.egnyte-it.com/browse/DEL-43139"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 Id="rId3" Type="http://schemas.openxmlformats.org/officeDocument/2006/relationships/hyperlink" Target="https://jira.egnyte-it.com/browse/APPS-13575"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 Id="rId3" Type="http://schemas.openxmlformats.org/officeDocument/2006/relationships/hyperlink" Target="https://jira.egnyte-it.com/browse/DEL-4175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 Id="rId3" Type="http://schemas.openxmlformats.org/officeDocument/2006/relationships/hyperlink" Target="https://jira.egnyte-it.com/browse/GR-457"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 Id="rId3" Type="http://schemas.openxmlformats.org/officeDocument/2006/relationships/hyperlink" Target="https://jira.egnyte-it.com/browse/DEL-44557"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 Id="rId5" Type="http://schemas.openxmlformats.org/officeDocument/2006/relationships/hyperlink" Target="https://jira.egnyte-it.com/browse/GR-53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 Id="rId3" Type="http://schemas.openxmlformats.org/officeDocument/2006/relationships/hyperlink" Target="https://jira.egnyte-it.com/browse/DEL-44393"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 Id="rId3" Type="http://schemas.openxmlformats.org/officeDocument/2006/relationships/hyperlink" Target="https://jira.egnyte-it.com/browse/GR-597"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 Id="rId4" Type="http://schemas.openxmlformats.org/officeDocument/2006/relationships/hyperlink" Target="https://jira.egnyte-it.com/browse/DEL-3858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6fdd5a5-7fb5-49ec-a3f7-21191bb89247" TargetMode="External"/><Relationship Id="rId3" Type="http://schemas.openxmlformats.org/officeDocument/2006/relationships/hyperlink" Target="https://jira.egnyte-it.com/browse/DEL-4229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 Id="rId3" Type="http://schemas.openxmlformats.org/officeDocument/2006/relationships/hyperlink" Target="https://jira.egnyte-it.com/browse/DEL-4351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 Id="rId3" Type="http://schemas.openxmlformats.org/officeDocument/2006/relationships/hyperlink" Target="https://jira.egnyte-it.com/browse/APPS-13482"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 Id="rId3" Type="http://schemas.openxmlformats.org/officeDocument/2006/relationships/hyperlink" Target="https://jira.egnyte-it.com/browse/DEL-39631"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 Id="rId3" Type="http://schemas.openxmlformats.org/officeDocument/2006/relationships/hyperlink" Target="https://jira.egnyte-it.com/browse/GR-603"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 Id="rId4" Type="http://schemas.openxmlformats.org/officeDocument/2006/relationships/hyperlink" Target="https://jira.egnyte-it.com/browse/DEL-4265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 Id="rId3" Type="http://schemas.openxmlformats.org/officeDocument/2006/relationships/hyperlink" Target="https://jira.egnyte-it.com/browse/APPS-12967"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 Id="rId3" Type="http://schemas.openxmlformats.org/officeDocument/2006/relationships/hyperlink" Target="https://jira.egnyte-it.com/browse/DEL-4352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 Id="rId3" Type="http://schemas.openxmlformats.org/officeDocument/2006/relationships/hyperlink" Target="https://jira.egnyte-it.com/browse/DEL-4443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 Id="rId3" Type="http://schemas.openxmlformats.org/officeDocument/2006/relationships/hyperlink" Target="https://jira.egnyte-it.com/browse/DEL-4455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 Id="rId3" Type="http://schemas.openxmlformats.org/officeDocument/2006/relationships/hyperlink" Target="https://jira.egnyte-it.com/browse/TRB-829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 Id="rId3" Type="http://schemas.openxmlformats.org/officeDocument/2006/relationships/hyperlink" Target="https://jira.egnyte-it.com/browse/DEL-43244"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 Id="rId3" Type="http://schemas.openxmlformats.org/officeDocument/2006/relationships/hyperlink" Target="https://jira.egnyte-it.com/browse/CFS-63434"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 Id="rId3" Type="http://schemas.openxmlformats.org/officeDocument/2006/relationships/hyperlink" Target="https://jira.egnyte-it.com/browse/DEL-31632"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 Id="rId3" Type="http://schemas.openxmlformats.org/officeDocument/2006/relationships/hyperlink" Target="https://jira.egnyte-it.com/browse/DEL-44656"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 Id="rId3" Type="http://schemas.openxmlformats.org/officeDocument/2006/relationships/hyperlink" Target="https://jira.egnyte-it.com/browse/DEL-34289"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 Id="rId3" Type="http://schemas.openxmlformats.org/officeDocument/2006/relationships/hyperlink" Target="https://jira.egnyte-it.com/browse/DEL-41981"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 Id="rId3" Type="http://schemas.openxmlformats.org/officeDocument/2006/relationships/hyperlink" Target="https://jira.egnyte-it.com/browse/DEL-44433"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 Id="rId3" Type="http://schemas.openxmlformats.org/officeDocument/2006/relationships/hyperlink" Target="https://jira.egnyte-it.com/browse/DEL-42147"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 Id="rId4" Type="http://schemas.openxmlformats.org/officeDocument/2006/relationships/hyperlink" Target="https://jira.egnyte-it.com/browse/DEL-4249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 Id="rId3" Type="http://schemas.openxmlformats.org/officeDocument/2006/relationships/hyperlink" Target="https://jira.egnyte-it.com/browse/DEL-43511"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8dd2102-f3f1-4100-a2f6-ade4895fc354" TargetMode="External"/><Relationship Id="rId3" Type="http://schemas.openxmlformats.org/officeDocument/2006/relationships/hyperlink" Target="https://jira.egnyte-it.com/browse/DEL-43430"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 Id="rId4" Type="http://schemas.openxmlformats.org/officeDocument/2006/relationships/hyperlink" Target="https://jira.egnyte-it.com/browse/DEL-22618"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 Id="rId4" Type="http://schemas.openxmlformats.org/officeDocument/2006/relationships/hyperlink" Target="https://jira.egnyte-it.com/browse/DEL-44545"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 Id="rId3" Type="http://schemas.openxmlformats.org/officeDocument/2006/relationships/hyperlink" Target="https://jira.egnyte-it.com/browse/EGD-21926"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 Id="rId3" Type="http://schemas.openxmlformats.org/officeDocument/2006/relationships/hyperlink" Target="https://jira.egnyte-it.com/browse/APPS-12215"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 Id="rId6" Type="http://schemas.openxmlformats.org/officeDocument/2006/relationships/hyperlink" Target="https://jira.egnyte-it.com/browse/GR-591"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 Id="rId3" Type="http://schemas.openxmlformats.org/officeDocument/2006/relationships/hyperlink" Target="https://jira.egnyte-it.com/browse/CFS-66581"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 Id="rId3" Type="http://schemas.openxmlformats.org/officeDocument/2006/relationships/hyperlink" Target="https://jira.egnyte-it.com/browse/GR-56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 Id="rId3" Type="http://schemas.openxmlformats.org/officeDocument/2006/relationships/hyperlink" Target="https://jira.egnyte-it.com/browse/APPS-11863"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 Id="rId3" Type="http://schemas.openxmlformats.org/officeDocument/2006/relationships/hyperlink" Target="https://jira.egnyte-it.com/browse/DEL-44118"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 Id="rId3" Type="http://schemas.openxmlformats.org/officeDocument/2006/relationships/hyperlink" Target="https://jira.egnyte-it.com/browse/APPS-12865"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 Id="rId4" Type="http://schemas.openxmlformats.org/officeDocument/2006/relationships/hyperlink" Target="https://jira.egnyte-it.com/browse/CFS-67393"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 Id="rId4" Type="http://schemas.openxmlformats.org/officeDocument/2006/relationships/hyperlink" Target="https://jira.egnyte-it.com/browse/CFS-67394"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 Id="rId3" Type="http://schemas.openxmlformats.org/officeDocument/2006/relationships/hyperlink" Target="https://jira.egnyte-it.com/browse/CFS-66199"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https://jira.egnyte-it.com/browse/CFS-65268"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 Id="rId3" Type="http://schemas.openxmlformats.org/officeDocument/2006/relationships/hyperlink" Target="https://jira.egnyte-it.com/browse/DEL-44353"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 Id="rId5" Type="http://schemas.openxmlformats.org/officeDocument/2006/relationships/hyperlink" Target="https://jira.egnyte-it.com/browse/DEL-31667"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APPS-12538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DEL-40646</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SRV-2516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CFS-52807</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GR-578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DEL-27433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APPS-10412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DEL-43139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APPS-13575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DEL-41756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GR-457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GR-537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DEL-44393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GR-597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DEL-38580</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DEL-42290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APPS-13482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DEL-39631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GR-603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DEL-42652</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APPS-12967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DEL-43523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DEL-44555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TRB-8299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DEL-43244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CFS-63434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DEL-31632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DEL-44656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DEL-34289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DEL-41981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DEL-44433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DEL-42147</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DEL-42493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DEL-43511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duplicate permissions from the reporting center.</a:t>
            </a:r>
          </a:p>
          <a:p>
            <a:pPr>
              <a:spcAft>
                <a:spcPts val="600"/>
              </a:spcAft>
            </a:pPr>
            <a:r>
              <a:rPr sz="1100" b="0" u="none">
                <a:latin typeface="Avenir"/>
              </a:rPr>
              <a:t>We want to extend the functionality to highlight folders with duplicate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DEL-43430</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DEL-22618</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DEL-44545</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EGD-21926</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APPS-12215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6"/>
              </a:rPr>
              <a:t>GR-591</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CFS-66581</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GR-562</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APPS-11863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DEL-44118</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APPS-12865</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CFS-67393</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CFS-67394</a:t>
            </a:r>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CFS-66199</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10"/>
              </a:rPr>
              <a:t>CFS-65268</a:t>
            </a:r>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CFS-64858</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4"/>
              </a:rPr>
              <a:t>CFS-60040</a:t>
            </a:r>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3"/>
              </a:rPr>
              <a:t>DEL-44353</a:t>
            </a:r>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a:r>
              <a:rPr sz="1000">
                <a:latin typeface="Avenir"/>
                <a:hlinkClick r:id="rId5"/>
              </a:rPr>
              <a:t>DEL-31667</a:t>
            </a:r>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