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NO REQUIREMENTS - what is the difference between Phase 1 and 2?</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https://egnyte.atlassian.net/wiki/spaces/AEC/pages/888373464/ODA+Preview+Additional+UI+Capabilities+-+User+Stories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https://egnyte.atlassian.net/wiki/spaces/AEC/pages/258376949/Project+Center</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https://egnyte.atlassian.net/wiki/spaces/AEC/pages/510067803/Smart+Specs+-+Phase+1</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NO REQUIREMENTS - what is the difference between Phase 1 and 2?</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https://egnyte.atlassian.net/wiki/spaces/AEC/pages/1076199541/KB+for+Building+Codes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See description</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https://egnyte.atlassian.net/wiki/spaces/AEC/pages/746651753/ACC+Integration</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