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Augment AEC Add-on Value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Document Portal Enhancements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Elevate Desktop App Capabilities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https://egnyte.atlassian.net/wiki/spaces/AEC/pages/888373464/ODA+Preview+Additional+UI+Capabilities+-+User+Stories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Introduce Gen 4 Plans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NO REQUIREMENTS - what is the difference between Phase 1 and 2?</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LS Mid Market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https://egnyte.atlassian.net/wiki/spaces/AEC/pages/746651753/ACC+Integration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Permissions Management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Product-Led Growth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Productivity Agents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See description</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https://egnyte.atlassian.net/wiki/spaces/AEC/pages/258376949/Project+Center</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Shore the Core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Build Pax8 Distributor Program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Specialized Agents - AEC</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https://egnyte.atlassian.net/wiki/spaces/AEC/pages/510067803/Smart+Specs+-+Phase+1</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https://egnyte.atlassian.net/wiki/spaces/AEC/pages/1076199541/KB+for+Building+Codes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Top Customer Requests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Uncategorized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CMMC Compliance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