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Augment AEC Add-on Value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Document Portal Enhancements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Elevate Desktop App Capabilities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Introduce Gen 4 Plans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LS Mid Market Capabilities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Permissions Management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Product-Led Growth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Productivity Agents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Shore the Core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Build Pax8 Distributor Program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Specialized Agents - AEC</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Top Customer Requests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Uncategorized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CMMC Compliance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