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 Id="rId3" Type="http://schemas.openxmlformats.org/officeDocument/2006/relationships/hyperlink" Target="https://jira.egnyte-it.com/browse/APPS-1345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 Id="rId3" Type="http://schemas.openxmlformats.org/officeDocument/2006/relationships/hyperlink" Target="https://jira.egnyte-it.com/browse/APPS-13646"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 Id="rId3" Type="http://schemas.openxmlformats.org/officeDocument/2006/relationships/hyperlink" Target="https://jira.egnyte-it.com/browse/APPS-1366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 Id="rId3" Type="http://schemas.openxmlformats.org/officeDocument/2006/relationships/hyperlink" Target="https://jira.egnyte-it.com/browse/APPS-1364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 Id="rId3" Type="http://schemas.openxmlformats.org/officeDocument/2006/relationships/hyperlink" Target="https://jira.egnyte-it.com/browse/DEL-43523"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 Id="rId4" Type="http://schemas.openxmlformats.org/officeDocument/2006/relationships/hyperlink" Target="https://jira.egnyte-it.com/browse/APPS-13504"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atlassian.net/wiki/spaces/AEC/pages/888373464/ODA+Preview+Additional+UI+Capabilities+-+User+Stories"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 Id="rId3" Type="http://schemas.openxmlformats.org/officeDocument/2006/relationships/hyperlink" Target="https://jira.egnyte-it.com/browse/APPS-13022"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11"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APPS-13455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APPS-13646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APPS-13663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APPS-13645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Document Labels - Skip signed-PDFs from stamping</a:t>
            </a:r>
          </a:p>
        </p:txBody>
      </p:sp>
      <p:sp>
        <p:nvSpPr>
          <p:cNvPr id="3" name="Content Placeholder 2"/>
          <p:cNvSpPr>
            <a:spLocks noGrp="1"/>
          </p:cNvSpPr>
          <p:nvPr>
            <p:ph idx="1" sz="half"/>
          </p:nvPr>
        </p:nvSpPr>
        <p:spPr/>
        <p:txBody>
          <a:bodyPr/>
          <a:lstStyle/>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DEL-43523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4"/>
              </a:rPr>
              <a:t>APPS-13504</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5"/>
              </a:rPr>
              <a:t>Link to requirements</a:t>
            </a:r>
          </a:p>
        </p:txBody>
      </p:sp>
      <p:sp>
        <p:nvSpPr>
          <p:cNvPr id="6" name="Text Placeholder 5"/>
          <p:cNvSpPr>
            <a:spLocks noGrp="1"/>
          </p:cNvSpPr>
          <p:nvPr>
            <p:ph type="body" idx="12" sz="quarter"/>
          </p:nvPr>
        </p:nvSpPr>
        <p:spPr/>
        <p:txBody>
          <a:bodyPr/>
          <a:lstStyle/>
          <a:p>
            <a:r>
              <a:rPr sz="10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a:r>
              <a:rPr sz="10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APPS-13022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6"/>
              </a:rPr>
              <a:t>Link to requirements</a:t>
            </a:r>
          </a:p>
        </p:txBody>
      </p:sp>
      <p:sp>
        <p:nvSpPr>
          <p:cNvPr id="6" name="Text Placeholder 5"/>
          <p:cNvSpPr>
            <a:spLocks noGrp="1"/>
          </p:cNvSpPr>
          <p:nvPr>
            <p:ph type="body" idx="12" sz="quarter"/>
          </p:nvPr>
        </p:nvSpPr>
        <p:spPr/>
        <p:txBody>
          <a:bodyPr/>
          <a:lstStyle/>
          <a:p>
            <a:r>
              <a:rPr sz="10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11"/>
              </a:rPr>
              <a:t>Link to requirements</a:t>
            </a:r>
          </a:p>
        </p:txBody>
      </p:sp>
      <p:sp>
        <p:nvSpPr>
          <p:cNvPr id="6" name="Text Placeholder 5"/>
          <p:cNvSpPr>
            <a:spLocks noGrp="1"/>
          </p:cNvSpPr>
          <p:nvPr>
            <p:ph type="body" idx="12" sz="quarter"/>
          </p:nvPr>
        </p:nvSpPr>
        <p:spPr/>
        <p:txBody>
          <a:bodyPr/>
          <a:lstStyle/>
          <a:p>
            <a:r>
              <a:rPr sz="10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9"/>
              </a:rPr>
              <a:t>View in Productboard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rPr sz="10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