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2351"/>
    <p:restoredTop sz="96301"/>
  </p:normalViewPr>
  <p:slideViewPr>
    <p:cSldViewPr snapToGrid="0">
      <p:cViewPr varScale="1">
        <p:scale>
          <a:sx n="165" d="100"/>
          <a:sy n="165" d="100"/>
        </p:scale>
        <p:origin x="776" y="184"/>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egnyte.productboard.com/entity-detail/features/3dcc230f-176f-4fb8-8bf9-6ec090604548"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productboard.com/entity-detail/features/a9d1d980-f3e5-44e8-815f-e08aed1da02b" TargetMode="External"/><Relationship Id="rId4" Type="http://schemas.openxmlformats.org/officeDocument/2006/relationships/hyperlink" Target="https://egnyte.atlassian.net/wiki/spaces/AEC/pages/258376949/Project+Center"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9d12767-37d1-4d7f-8fc9-5c2320bbb472" TargetMode="External"/><Relationship Id="rId3" Type="http://schemas.openxmlformats.org/officeDocument/2006/relationships/hyperlink" Target="https://egnyte.atlassian.net/wiki/spaces/AEC/pages/888373464/ODA+Preview+Additional+UI+Capabilities+-+User+Stories"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5378370-3acd-498d-ba2c-8a0eb9d79eed"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454d018-ffd7-40ed-96fe-6bf659fd48fa"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dbe6168-3da5-4157-a293-2121728abf9d"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2f2f61-715e-4b99-94f2-1131bb88c5a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egnyte.productboard.com/entity-detail/features/eb0dd056-930f-41ce-94f6-bdd64bc380e6"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3d8e54c-29ee-4bae-b8c0-592e72986922"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egnyte.productboard.com/entity-detail/features/3e31baf9-3cef-4a4f-b78a-bc6a42fc36e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f2ff63b-8e4b-4c69-a25f-373eec128b1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7b61fd5-3059-4abe-89ba-0de7c809065f"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87a47cd-ecd4-46f1-b4e8-a8a1c5a587f3"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600f6b-a4d5-4fa1-85e2-83dd95b98b25"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07d51d2-7a31-4b41-a697-3d441ef5331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60a933-8be8-4330-acb2-d39efcdcae30"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egnyte.productboard.com/entity-detail/features/20ee3776-331c-4a9b-90c5-39b04b38eb82"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92f9e34-33c7-4b55-aea7-1e69611693b4"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egnyte.productboard.com/entity-detail/features/6c9574c1-1dae-42d2-9a72-210454d6c425"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2ffeee2-8931-4679-a7bd-1d9fbd77daad"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bdd36dd-e75e-4bdd-9960-fcddc604ca57"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81f3e4-203b-44e0-a4d6-76ff6f6a9c99"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ded889f-35a0-4804-841d-8f1cabb52ae2"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931f58c-fde4-45b4-bc17-15deb66bdad1"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4ff7b4d-9c0f-4a81-998d-f904d825935b"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a26f430-b080-4460-9b75-aee4d2ddfdb7"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06c3e8c-a5ea-4279-87ca-7de1e671ca93"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fccab0b-01ff-4f1d-9de0-731ac222a14c"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e08e5bd-1157-4d7f-95b7-be1d15b1e149"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egnyte.productboard.com/entity-detail/features/ecf2e1a2-e060-4ec3-98e0-6ab494b9932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a25acec-c881-4071-8e56-2371ef86e49b"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61df149-479e-40be-bfc1-7fa2b4df2a65"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9df0649-422b-47fa-825e-2218213b822b"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egnyte.productboard.com/entity-detail/features/77937ec7-608e-4550-86e3-22ec2e09d774"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 Id="rId3" Type="http://schemas.openxmlformats.org/officeDocument/2006/relationships/hyperlink" Target="https://egnyte.productboard.com/entity-detail/features/79a3cbdb-ceab-49ad-8610-6c5142eaa448"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 Id="rId3" Type="http://schemas.openxmlformats.org/officeDocument/2006/relationships/hyperlink" Target="https://egnyte.productboard.com/entity-detail/features/65a1d2a1-8247-457c-b7db-fcfea02d28b0"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egnyte.productboard.com/entity-detail/features/1f2d5fb2-1c0a-42bd-bf3a-740173baedf3"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b1610ac-4f09-47ee-9906-b0ae764a6dff"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679d974-65de-4dc9-9b27-b535d929497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1e36765-c3cc-49d4-a2c6-92cdbb468c3f"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1ce0b33-ecb0-4d23-83a1-3bb3da11d49a"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hyperlink" Target="See description" TargetMode="Externa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 Id="rId9" Type="http://schemas.openxmlformats.org/officeDocument/2006/relationships/hyperlink" Target="https://egnyte.productboard.com/entity-detail/features/e71c1807-21d4-4c44-98dc-e61406151be4"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egnyte.productboard.com/entity-detail/features/418e78b8-c814-4dc6-aded-4716b8eb42ba"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4c4e418-bffa-48f1-b65b-e8698d90d1c4"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egnyte.productboard.com/entity-detail/features/a89e1351-e39c-4bd4-9bfb-66631b9c46b4"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696a9a-1788-4d4b-b383-c0b4aa87118a"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productboard.com/entity-detail/features/46ebe816-430f-4d75-8aa2-eaa5a530a915" TargetMode="External"/><Relationship Id="rId6" Type="http://schemas.openxmlformats.org/officeDocument/2006/relationships/hyperlink" Target="https://egnyte.atlassian.net/wiki/spaces/AEC/pages/510067803/Smart+Specs+-+Phase+1"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06b2481e-b6b9-4217-b108-11855cdb9735" TargetMode="External"/><Relationship Id="rId4" Type="http://schemas.openxmlformats.org/officeDocument/2006/relationships/hyperlink" Target="NO REQUIREMENTS - what is the difference between Phase 1 and 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4fec0f0-3f65-49b5-8957-9baa259d190f"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b33d76f-be20-4075-b568-054229e9cf85"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b29768b-d981-4ec6-82d0-d316703d0570"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29501a-d091-463a-8701-881390e9a54a"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https://egnyte.productboard.com/entity-detail/features/b1343bfd-8b89-47fb-8de7-259c22aee2c9" TargetMode="External"/><Relationship Id="rId4" Type="http://schemas.openxmlformats.org/officeDocument/2006/relationships/hyperlink" Target="NO REQUIREMENTS - what is the difference between Phase 1 and 2?"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egnyte.productboard.com/entity-detail/features/8730b715-273d-4704-872a-9b9f936b5fb5" TargetMode="Externa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c6974cea-22c1-4566-8fe7-c7d0a383b922"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1e10484-aea8-4cc4-84d1-7533d7d5b71a"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4d2aeef-edc1-41a5-9491-a14c4205ef4d"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1c419e-960e-4328-9a3c-ed5a70ebda8b"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egnyte.productboard.com/entity-detail/features/a0ee8282-5cc1-4033-932e-359d1c59c819"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4cea1e2-736b-43d3-85a1-cd17ba58f927"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800"/>
              </a:spcAft>
            </a:pPr>
            <a:r>
              <a:rPr sz="1100" b="1" u="none">
                <a:latin typeface="Avenir"/>
              </a:rPr>
              <a:t>Background</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800"/>
              </a:spcAft>
            </a:pPr>
            <a:r>
              <a:rPr sz="1100" b="1" u="none">
                <a:latin typeface="Avenir"/>
              </a:rPr>
              <a:t>User Stories</a:t>
            </a:r>
          </a:p>
          <a:p>
            <a:pPr>
              <a:spcAft>
                <a:spcPts val="800"/>
              </a:spcAft>
            </a:pPr>
            <a:r>
              <a:rPr sz="1100" b="1" u="none">
                <a:latin typeface="Avenir"/>
              </a:rPr>
              <a:t>Story 0: Project Center Availability</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800"/>
              </a:spcAft>
            </a:pPr>
            <a:r>
              <a:rPr sz="1100" b="1" u="none">
                <a:latin typeface="Avenir"/>
              </a:rPr>
              <a:t>Story 1: Project List</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800"/>
              </a:spcAft>
            </a:pPr>
            <a:r>
              <a:rPr sz="1100" b="1" u="none">
                <a:latin typeface="Avenir"/>
              </a:rPr>
              <a:t>Story 2: Search/Sort/Filter Project List</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800"/>
              </a:spcAft>
            </a:pPr>
            <a:r>
              <a:rPr sz="1100" b="1" u="none">
                <a:latin typeface="Avenir"/>
              </a:rPr>
              <a:t>Story 3: Create a New Project</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800"/>
              </a:spcAft>
            </a:pPr>
            <a:r>
              <a:rPr sz="1100" b="1" u="none">
                <a:latin typeface="Avenir"/>
              </a:rPr>
              <a:t>Story 4: Project Recommendations</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800"/>
              </a:spcAft>
            </a:pPr>
            <a:r>
              <a:rPr sz="1100" b="1" u="none">
                <a:latin typeface="Avenir"/>
              </a:rPr>
              <a:t>Story 5: Project Metrics [Post MVP]</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800"/>
              </a:spcAft>
            </a:pPr>
            <a:r>
              <a:rPr sz="1100" b="1" u="none">
                <a:latin typeface="Avenir"/>
              </a:rPr>
              <a:t>Story 6: Map View [Post MVP]</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800"/>
              </a:spcAft>
            </a:pPr>
            <a:r>
              <a:rPr sz="1100" b="1" u="none">
                <a:latin typeface="Avenir"/>
              </a:rPr>
              <a:t>User interaction and design</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3"/>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800"/>
              </a:spcAft>
            </a:pPr>
            <a:r>
              <a:rPr sz="1100" b="1" u="none">
                <a:latin typeface="Avenir"/>
              </a:rPr>
              <a:t>Overview</a:t>
            </a:r>
          </a:p>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800"/>
              </a:spcAft>
            </a:pPr>
            <a:r>
              <a:rPr sz="1100" b="1" u="none">
                <a:latin typeface="Avenir"/>
              </a:rPr>
              <a:t>Requirements</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800"/>
              </a:spcAft>
            </a:pPr>
            <a:r>
              <a:rPr sz="1100" b="1" u="none">
                <a:latin typeface="Avenir"/>
              </a:rPr>
              <a:t>Goals:</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800"/>
              </a:spcAft>
            </a:pPr>
            <a:r>
              <a:rPr sz="1100" b="1" u="none">
                <a:latin typeface="Avenir"/>
              </a:rPr>
              <a:t>Goals: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800"/>
              </a:spcAft>
            </a:pPr>
            <a:r>
              <a:rPr sz="1100" b="1" u="none">
                <a:latin typeface="Avenir"/>
              </a:rPr>
              <a:t>Homepage requirements: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800"/>
              </a:spcAft>
            </a:pPr>
            <a:r>
              <a:rPr sz="1100" b="1" u="none">
                <a:latin typeface="Avenir"/>
              </a:rPr>
              <a:t>Background and Strategic Fit:</a:t>
            </a:r>
          </a:p>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800"/>
              </a:spcAft>
            </a:pPr>
            <a:r>
              <a:rPr sz="1100" b="1" u="none">
                <a:latin typeface="Avenir"/>
              </a:rPr>
              <a:t>Goals:</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800"/>
              </a:spcAft>
            </a:pPr>
            <a:r>
              <a:rPr sz="1100" b="1" u="none">
                <a:latin typeface="Avenir"/>
              </a:rPr>
              <a:t>Assumptions</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10"/>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9"/>
              </a:rPr>
              <a:t>View in Productboard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2"/>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6"/>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4"/>
              </a:rPr>
              <a:t>View in Productboard</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hlinkClick r:id="rId4"/>
              </a:rPr>
              <a:t>Link to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5"/>
              </a:rPr>
              <a:t>View in Productboard</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3"/>
              </a:rPr>
              <a:t>View in Productboard</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sz="1100">
                <a:latin typeface="Avenir"/>
              </a:rPr>
              <a:t>Missing requirements</a:t>
            </a:r>
          </a:p>
        </p:txBody>
      </p:sp>
      <p:sp>
        <p:nvSpPr>
          <p:cNvPr id="6" name="Text Placeholder 5"/>
          <p:cNvSpPr>
            <a:spLocks noGrp="1"/>
          </p:cNvSpPr>
          <p:nvPr>
            <p:ph type="body" idx="12" sz="quarter"/>
          </p:nvPr>
        </p:nvSpPr>
        <p:spPr/>
        <p:txBody>
          <a:bodyPr/>
          <a:lstStyle/>
          <a:p/>
        </p:txBody>
      </p:sp>
      <p:sp>
        <p:nvSpPr>
          <p:cNvPr id="7" name="Text Placeholder 6"/>
          <p:cNvSpPr>
            <a:spLocks noGrp="1"/>
          </p:cNvSpPr>
          <p:nvPr>
            <p:ph type="body" idx="13" sz="quarter"/>
          </p:nvPr>
        </p:nvSpPr>
        <p:spPr/>
        <p:txBody>
          <a:bodyPr/>
          <a:lstStyle/>
          <a:p>
            <a:r>
              <a:rPr sz="1100">
                <a:latin typeface="Avenir"/>
                <a:hlinkClick r:id="rId2"/>
              </a:rPr>
              <a:t>View in Productboard</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33</cp:revision>
  <dcterms:created xsi:type="dcterms:W3CDTF">2023-12-27T19:29:24Z</dcterms:created>
  <dcterms:modified xsi:type="dcterms:W3CDTF">2025-04-07T21:33:33Z</dcterms:modified>
</cp:coreProperties>
</file>