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productboard.com/entity-detail/features/a61dacf8-b865-4e46-9544-1ff2d7cd518a"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bb0403fb-a317-4052-b554-04f78a9b5171" TargetMode="External"/><Relationship Id="rId4" Type="http://schemas.openxmlformats.org/officeDocument/2006/relationships/hyperlink" Target="https://jira.egnyte-it.com/browse/EGD-21555" TargetMode="External"/><Relationship Id="rId5" Type="http://schemas.openxmlformats.org/officeDocument/2006/relationships/hyperlink" Target="https://egnyte.atlassian.net/wiki/spaces/EDrive/pages/1221197835/Egnyte+Actions+-+Windows+11+Suppo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1881532"/>
            <a:ext cx="3873500" cy="1185074"/>
          </a:xfrm>
          <a:prstGeom prst="rect">
            <a:avLst/>
          </a:prstGeom>
        </p:spPr>
      </p:pic>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EGD-21555</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275999"/>
            <a:ext cx="3873500" cy="2396140"/>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