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e2e044f-1c1f-42d6-abfc-b150a3c506eb"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productboard.com/entity-detail/features/bb0403fb-a317-4052-b554-04f78a9b5171" TargetMode="External"/><Relationship Id="rId4" Type="http://schemas.openxmlformats.org/officeDocument/2006/relationships/hyperlink" Target="https://jira.egnyte-it.com/browse/EGD-21555" TargetMode="External"/><Relationship Id="rId5" Type="http://schemas.openxmlformats.org/officeDocument/2006/relationships/hyperlink" Target="https://egnyte.atlassian.net/wiki/spaces/EDrive/pages/1221197835/Egnyte+Actions+-+Windows+11+Support"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 Id="rId3" Type="http://schemas.openxmlformats.org/officeDocument/2006/relationships/hyperlink" Target="https://egnyte.productboard.com/entity-detail/features/491772a5-97fd-477a-b166-a73b5127168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335655e-e248-4a28-bff5-6a55df471cb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 Id="rId8" Type="http://schemas.openxmlformats.org/officeDocument/2006/relationships/hyperlink" Target="https://egnyte.productboard.com/entity-detail/features/87c4941a-0d16-4f31-adfc-f30b6fcb399c" TargetMode="External"/><Relationship Id="rId9" Type="http://schemas.openxmlformats.org/officeDocument/2006/relationships/hyperlink" Target="https://jira.egnyte-it.com/browse/GR-58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7587cb-9cac-464d-afb4-349a5aed1f5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 Id="rId3" Type="http://schemas.openxmlformats.org/officeDocument/2006/relationships/hyperlink" Target="https://egnyte.productboard.com/entity-detail/features/a2fd2b80-96c0-4c61-b78c-bb2814f6a545"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d809601-f3fe-42a7-9499-437f105e67e4" TargetMode="External"/><Relationship Id="rId3" Type="http://schemas.openxmlformats.org/officeDocument/2006/relationships/hyperlink" Target="https://jira.egnyte-it.com/browse/DEL-3841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57f6e-010b-40f1-9889-1fdaddb11df2"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b2821142-8473-4481-8686-2c98e88ee7a6"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5fe6dee-f251-4879-9024-7de8cf21e276" TargetMode="External"/><Relationship Id="rId3" Type="http://schemas.openxmlformats.org/officeDocument/2006/relationships/hyperlink" Target="https://jira.egnyte-it.com/browse/GR-594"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 Id="rId4" Type="http://schemas.openxmlformats.org/officeDocument/2006/relationships/hyperlink" Target="https://egnyte.productboard.com/entity-detail/features/645fbce5-394e-4f69-a42c-5ff0ef88d88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16f0d4d-f40f-44f6-b9bc-639743e5329b"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81caa4-220f-41df-9162-03fcb32288d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a7d2a2d-4380-4c19-a9ee-501ae33c6a34"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a6a7064-5bae-4d50-bab3-e5bcef920fbd" TargetMode="External"/><Relationship Id="rId3" Type="http://schemas.openxmlformats.org/officeDocument/2006/relationships/hyperlink" Target="No requiremen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 Id="rId3" Type="http://schemas.openxmlformats.org/officeDocument/2006/relationships/hyperlink" Target="https://egnyte.productboard.com/entity-detail/features/26b7dbf2-af63-4cbe-a536-940f449c70fe"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caaa4c-fa15-4cc4-8b5f-c9babe3e4fc3"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f764a74-64bd-433b-bbd6-c3954618b41b" TargetMode="External"/><Relationship Id="rId3" Type="http://schemas.openxmlformats.org/officeDocument/2006/relationships/hyperlink" Target="See description"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 Id="rId3" Type="http://schemas.openxmlformats.org/officeDocument/2006/relationships/hyperlink" Target="See description"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 Id="rId3" Type="http://schemas.openxmlformats.org/officeDocument/2006/relationships/hyperlink" Target="https://egnyte.productboard.com/entity-detail/features/c505e7f5-bf57-4fec-a9bf-b8ef4ebb2709"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a61dacf8-b865-4e46-9544-1ff2d7cd518a"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Windows 11 moved the regular File Explorer context menu behind a "Show more options" menu and introduced a new context menu.  Users cannot find the Egnyte context menu and this reduces engagement with richer functionality.</a:t>
            </a:r>
          </a:p>
          <a:p>
            <a:pPr>
              <a:spcAft>
                <a:spcPts val="600"/>
              </a:spcAft>
            </a:pPr>
            <a:r>
              <a:rPr sz="1100" b="1" u="none">
                <a:latin typeface="Avenir"/>
              </a:rPr>
              <a:t>User Story</a:t>
            </a:r>
          </a:p>
          <a:p>
            <a:pPr>
              <a:spcAft>
                <a:spcPts val="600"/>
              </a:spcAft>
            </a:pPr>
            <a:r>
              <a:rPr sz="1100" b="0" u="none">
                <a:latin typeface="Avenir"/>
              </a:rPr>
              <a:t>As a user I want the Egnyte context menu to be available on the top-level File Explorer context menu so that I interact with my Egnyte files directly from the desktop.</a:t>
            </a:r>
          </a:p>
          <a:p>
            <a:pPr>
              <a:spcAft>
                <a:spcPts val="600"/>
              </a:spcAft>
            </a:pPr>
            <a:r>
              <a:rPr sz="1100" b="1" u="none">
                <a:latin typeface="Avenir"/>
              </a:rPr>
              <a:t>Feature Description</a:t>
            </a:r>
          </a:p>
          <a:p>
            <a:pPr>
              <a:spcAft>
                <a:spcPts val="400"/>
              </a:spcAft>
            </a:pPr>
            <a:r>
              <a:t>• Egnyte option will be exposed on the top-level File Explorer context menu</a:t>
            </a:r>
          </a:p>
          <a:p>
            <a:pPr>
              <a:spcAft>
                <a:spcPts val="400"/>
              </a:spcAft>
            </a:pPr>
            <a:r>
              <a:t>• Clicking the Egnyte option will open the Egnyte Actions "menu", providing access to a wide variety of file-level actions (link sharing, Ask AI, eSig, PDF editing,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EGD-21555</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275999"/>
            <a:ext cx="3873500" cy="2396140"/>
          </a:xfrm>
          <a:prstGeom prst="rect">
            <a:avLst/>
          </a:prstGeom>
        </p:spPr>
      </p:pic>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5" name="Text Placeholder 4"/>
          <p:cNvSpPr>
            <a:spLocks noGrp="1"/>
          </p:cNvSpPr>
          <p:nvPr>
            <p:ph type="body" idx="11" sz="quarter"/>
          </p:nvPr>
        </p:nvSpPr>
        <p:spPr/>
        <p:txBody>
          <a:bodyPr/>
          <a:lstStyle/>
          <a:p>
            <a:r>
              <a:rPr sz="1100">
                <a:latin typeface="Avenir"/>
                <a:hlinkClick r:id="rId9"/>
              </a:rPr>
              <a:t>View in Productboard</a:t>
            </a:r>
          </a:p>
        </p:txBody>
      </p:sp>
      <p:sp>
        <p:nvSpPr>
          <p:cNvPr id="6" name="Text Placeholder 5"/>
          <p:cNvSpPr>
            <a:spLocks noGrp="1"/>
          </p:cNvSpPr>
          <p:nvPr>
            <p:ph type="body" idx="12" sz="quarter"/>
          </p:nvPr>
        </p:nvSpPr>
        <p:spPr/>
        <p:txBody>
          <a:bodyPr/>
          <a:lstStyle/>
          <a:p>
            <a:r>
              <a:rPr sz="11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11"/>
              </a:rPr>
              <a:t>Link to requirements</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6"/>
              </a:rPr>
              <a:t>Link to requirements</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5" name="Text Placeholder 4"/>
          <p:cNvSpPr>
            <a:spLocks noGrp="1"/>
          </p:cNvSpPr>
          <p:nvPr>
            <p:ph type="body" idx="11" sz="quarter"/>
          </p:nvPr>
        </p:nvSpPr>
        <p:spPr/>
        <p:txBody>
          <a:bodyPr/>
          <a:lstStyle/>
          <a:p>
            <a:r>
              <a:rPr sz="1100">
                <a:latin typeface="Avenir"/>
                <a:hlinkClick r:id="rId8"/>
              </a:rPr>
              <a:t>View in Productboard</a:t>
            </a:r>
          </a:p>
        </p:txBody>
      </p:sp>
      <p:sp>
        <p:nvSpPr>
          <p:cNvPr id="6" name="Text Placeholder 5"/>
          <p:cNvSpPr>
            <a:spLocks noGrp="1"/>
          </p:cNvSpPr>
          <p:nvPr>
            <p:ph type="body" idx="12" sz="quarter"/>
          </p:nvPr>
        </p:nvSpPr>
        <p:spPr/>
        <p:txBody>
          <a:bodyPr/>
          <a:lstStyle/>
          <a:p>
            <a:r>
              <a:rPr sz="1100">
                <a:latin typeface="Avenir"/>
                <a:hlinkClick r:id="rId9"/>
              </a:rPr>
              <a:t>GR-588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DEL-38410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1881532"/>
            <a:ext cx="3873500" cy="1185074"/>
          </a:xfrm>
          <a:prstGeom prst="rect">
            <a:avLst/>
          </a:prstGeom>
        </p:spPr>
      </p:pic>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2025-04-08T20:23:14Z</dcterms:modified>
</cp:coreProperties>
</file>