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a61dacf8-b865-4e46-9544-1ff2d7cd518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66ede806-f1e3-49bd-9d80-2de62349efc5" TargetMode="External"/><Relationship Id="rId4" Type="http://schemas.openxmlformats.org/officeDocument/2006/relationships/hyperlink" Target="https://egnyte.atlassian.net/wiki/spaces/FSI/pages/1442087082/Document+Portal+v4.0+User+Stories"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