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5" Type="http://schemas.openxmlformats.org/officeDocument/2006/relationships/theme" Target="theme/theme1.xml"/><Relationship Id="rId6" Type="http://schemas.openxmlformats.org/officeDocument/2006/relationships/tableStyles" Target="tableStyles.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lvl1pPr marL="0" indent="0">
              <a:buNone/>
              <a:defRPr/>
            </a:lvl1pPr>
          </a:lstStyle>
          <a:p>
            <a:endParaRPr lang="en-US" dirty="0"/>
          </a:p>
          <a:p>
            <a:endParaRPr lang="en-US" dirty="0"/>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87674" y="4818451"/>
            <a:ext cx="20792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347e2ebd-1d38-48d1-b521-0f771bcebd3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5f7fe5d-c9eb-48b0-8770-5d39368cfd2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9d1d980-f3e5-44e8-815f-e08aed1da02b" TargetMode="External"/><Relationship Id="rId3" Type="http://schemas.openxmlformats.org/officeDocument/2006/relationships/hyperlink" Target="https://jira.egnyte-it.com/browse/CFS-52807" TargetMode="External"/><Relationship Id="rId4" Type="http://schemas.openxmlformats.org/officeDocument/2006/relationships/hyperlink" Target="https://egnyte.atlassian.net/wiki/spaces/AEC/pages/258376949/Project+Cent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 Id="rId3" Type="http://schemas.openxmlformats.org/officeDocument/2006/relationships/hyperlink" Target="https://jira.egnyte-it.com/browse/LS-415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0ee8282-5cc1-4033-932e-359d1c59c819" TargetMode="External"/><Relationship Id="rId3" Type="http://schemas.openxmlformats.org/officeDocument/2006/relationships/hyperlink" Target="https://jira.egnyte-it.com/browse/DEL-22618" TargetMode="External"/><Relationship Id="rId4" Type="http://schemas.openxmlformats.org/officeDocument/2006/relationships/hyperlink" Target="https://egnyte.atlassian.net/wiki/spaces/DEL/pages/1425834087/Scheduled+Reviews+for+Permission+Review+Requests+and+SC+Review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https://egnyte.productboard.com/entity-detail/features/bb0403fb-a317-4052-b554-04f78a9b5171" TargetMode="External"/><Relationship Id="rId4" Type="http://schemas.openxmlformats.org/officeDocument/2006/relationships/hyperlink" Target="https://jira.egnyte-it.com/browse/EGD-21555" TargetMode="External"/><Relationship Id="rId5" Type="http://schemas.openxmlformats.org/officeDocument/2006/relationships/hyperlink" Target="https://egnyte.atlassian.net/wiki/spaces/EDrive/pages/1221197835/Egnyte+Actions+-+Windows+11+Suppor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 Id="rId4" Type="http://schemas.openxmlformats.org/officeDocument/2006/relationships/hyperlink" Target="https://egnyte.atlassian.net/wiki/spaces/DEL/pages/1433796679/Provide+ability+to+pause+archival+deletion+policie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984940567/Multi+document+envelope" TargetMode="External"/><Relationship Id="rId3" Type="http://schemas.openxmlformats.org/officeDocument/2006/relationships/image" Target="../media/image4.png"/><Relationship Id="rId4" Type="http://schemas.openxmlformats.org/officeDocument/2006/relationships/hyperlink" Target="https://egnyte.productboard.com/entity-detail/features/8e3f45c1-303a-4da6-83fe-5249b7b02aa0" TargetMode="External"/><Relationship Id="rId5" Type="http://schemas.openxmlformats.org/officeDocument/2006/relationships/hyperlink" Target="https://jira.egnyte-it.com/browse/CFS-6537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28062312/Bulk+sending+eSignature+request" TargetMode="External"/><Relationship Id="rId3" Type="http://schemas.openxmlformats.org/officeDocument/2006/relationships/hyperlink" Target="https://egnyte.productboard.com/entity-detail/features/932fd759-6b23-4903-a6e2-d852593ddb2b" TargetMode="External"/><Relationship Id="rId4" Type="http://schemas.openxmlformats.org/officeDocument/2006/relationships/hyperlink" Target="https://jira.egnyte-it.com/browse/CFS-67745"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2" TargetMode="External"/><Relationship Id="rId3" Type="http://schemas.openxmlformats.org/officeDocument/2006/relationships/hyperlink" Target="https://egnyte.productboard.com/entity-detail/features/68adf8f5-e7ba-4cad-af96-a3dca57726d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3" TargetMode="External"/><Relationship Id="rId3" Type="http://schemas.openxmlformats.org/officeDocument/2006/relationships/hyperlink" Target="https://egnyte.productboard.com/entity-detail/features/11570be1-32b4-4684-8da0-4dd01b13459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07a19a8-5842-468d-84c2-9fab6ed7c0ef"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Migration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E2E Connector - Bidirectional Sync</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800"/>
              </a:spcAft>
            </a:pPr>
            <a:r>
              <a:rPr sz="1100" b="1" u="none">
                <a:latin typeface="Avenir"/>
              </a:rPr>
              <a:t>Problem</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a:t>
            </a:r>
          </a:p>
          <a:p>
            <a:pPr>
              <a:spcAft>
                <a:spcPts val="800"/>
              </a:spcAft>
            </a:pPr>
            <a:r>
              <a:rPr sz="1100" b="1" u="none">
                <a:latin typeface="Avenir"/>
              </a:rPr>
              <a:t>Description</a:t>
            </a:r>
          </a:p>
          <a:p>
            <a:pPr>
              <a:spcAft>
                <a:spcPts val="600"/>
              </a:spcAft>
            </a:pPr>
            <a:r>
              <a:rPr sz="1100" b="0" u="none">
                <a:latin typeface="Avenir"/>
              </a:rPr>
              <a:t>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CFS-52807</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1 - 2 sentences describing the problem we are trying to solve</a:t>
            </a:r>
          </a:p>
          <a:p>
            <a:pPr>
              <a:spcAft>
                <a:spcPts val="600"/>
              </a:spcAft>
            </a:pPr>
            <a:r>
              <a:rPr sz="1100" b="1" u="none">
                <a:latin typeface="Avenir"/>
              </a:rPr>
              <a:t>User Story</a:t>
            </a:r>
          </a:p>
          <a:p>
            <a:pPr>
              <a:spcAft>
                <a:spcPts val="600"/>
              </a:spcAft>
            </a:pPr>
            <a:r>
              <a:rPr sz="1100" b="0" u="none">
                <a:latin typeface="Avenir"/>
              </a:rPr>
              <a:t>Format: As a [user role], I want [goal], so that [benefit]. 1-2 sentences</a:t>
            </a:r>
          </a:p>
          <a:p>
            <a:pPr>
              <a:spcAft>
                <a:spcPts val="600"/>
              </a:spcAft>
            </a:pPr>
            <a:r>
              <a:rPr sz="1100" b="1" u="none">
                <a:latin typeface="Avenir"/>
              </a:rPr>
              <a:t>Feature Description</a:t>
            </a:r>
          </a:p>
          <a:p>
            <a:pPr>
              <a:spcAft>
                <a:spcPts val="400"/>
              </a:spcAft>
            </a:pPr>
            <a:r>
              <a:t>• High-level requirements</a:t>
            </a:r>
          </a:p>
          <a:p>
            <a:pPr>
              <a:spcAft>
                <a:spcPts val="400"/>
              </a:spcAft>
            </a:pPr>
            <a:r>
              <a:t>• No need for detailed acceptance criteria</a:t>
            </a:r>
          </a:p>
          <a:p>
            <a:pPr>
              <a:spcAft>
                <a:spcPts val="400"/>
              </a:spcAft>
            </a:pPr>
            <a:r>
              <a:t>• Three bullets max</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LS-4151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Approach 2 - Scheduled Reviews from Permissions Tab and SC Tab</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DEL-22618</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Windows 11 moved the regular File Explorer context menu behind a "Show more options" menu and introduced a new context menu.  Users cannot find the Egnyte context menu and this reduces engagement with richer functionality.</a:t>
            </a:r>
          </a:p>
          <a:p>
            <a:pPr>
              <a:spcAft>
                <a:spcPts val="600"/>
              </a:spcAft>
            </a:pPr>
            <a:r>
              <a:rPr sz="1100" b="1" u="none">
                <a:latin typeface="Avenir"/>
              </a:rPr>
              <a:t>User Story</a:t>
            </a:r>
          </a:p>
          <a:p>
            <a:pPr>
              <a:spcAft>
                <a:spcPts val="600"/>
              </a:spcAft>
            </a:pPr>
            <a:r>
              <a:rPr sz="1100" b="0" u="none">
                <a:latin typeface="Avenir"/>
              </a:rPr>
              <a:t>As a user I want the Egnyte context menu to be available on the top-level File Explorer context menu so that I interact with my Egnyte files directly from the desktop.</a:t>
            </a:r>
          </a:p>
          <a:p>
            <a:pPr>
              <a:spcAft>
                <a:spcPts val="600"/>
              </a:spcAft>
            </a:pPr>
            <a:r>
              <a:rPr sz="1100" b="1" u="none">
                <a:latin typeface="Avenir"/>
              </a:rPr>
              <a:t>Feature Description</a:t>
            </a:r>
          </a:p>
          <a:p>
            <a:pPr>
              <a:spcAft>
                <a:spcPts val="400"/>
              </a:spcAft>
            </a:pPr>
            <a:r>
              <a:t>• Egnyte option will be exposed on the top-level File Explorer context menu</a:t>
            </a:r>
          </a:p>
          <a:p>
            <a:pPr>
              <a:spcAft>
                <a:spcPts val="400"/>
              </a:spcAft>
            </a:pPr>
            <a:r>
              <a:t>• Clicking the Egnyte option will open the Egnyte Actions "menu", providing access to a wide variety of file-level actions (link sharing, Ask AI, eSig, PDF editing, etc.)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EGD-21555</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pic>
        <p:nvPicPr>
          <p:cNvPr id="8" name="Picture 7" descr="image.png"/>
          <p:cNvPicPr>
            <a:picLocks noChangeAspect="1"/>
          </p:cNvPicPr>
          <p:nvPr/>
        </p:nvPicPr>
        <p:blipFill>
          <a:blip r:embed="rId2"/>
          <a:stretch>
            <a:fillRect/>
          </a:stretch>
        </p:blipFill>
        <p:spPr>
          <a:xfrm>
            <a:off x="4641850" y="1275999"/>
            <a:ext cx="3873500" cy="2396140"/>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Multi Document Envelope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With the current eSignature workflow, a user can send only one document per signature request. If a user has to send multiple documents, they have to send as many signature requests or merge the documents using PDF editing capabilities, which is inefficient.</a:t>
            </a:r>
          </a:p>
          <a:p>
            <a:pPr>
              <a:spcAft>
                <a:spcPts val="600"/>
              </a:spcAft>
            </a:pPr>
            <a:r>
              <a:rPr sz="1100" b="1" u="none">
                <a:latin typeface="Avenir"/>
              </a:rPr>
              <a:t>User Story</a:t>
            </a:r>
          </a:p>
          <a:p>
            <a:pPr>
              <a:spcAft>
                <a:spcPts val="600"/>
              </a:spcAft>
            </a:pPr>
            <a:r>
              <a:rPr sz="1100" b="0" u="none">
                <a:latin typeface="Avenir"/>
              </a:rPr>
              <a:t>As a signature requestor, I want to send across multiple documents for signature in a single request so that I can efficiently monitor them and take necessary actions (send reminders, re-assign, etc.) if necessary.</a:t>
            </a:r>
          </a:p>
          <a:p>
            <a:pPr>
              <a:spcAft>
                <a:spcPts val="600"/>
              </a:spcAft>
            </a:pPr>
            <a:r>
              <a:rPr sz="1100" b="1" u="none">
                <a:latin typeface="Avenir"/>
              </a:rPr>
              <a:t>Feature Description</a:t>
            </a:r>
          </a:p>
          <a:p>
            <a:pPr>
              <a:spcAft>
                <a:spcPts val="400"/>
              </a:spcAft>
            </a:pPr>
            <a:r>
              <a:t>• Multi-document envelopes are a feature that allows users to send multiple documents for signature within a single signature request. This means that instead of sending individual documents separately, you can package several related documents together, and the recipient can sign them all at once.</a:t>
            </a:r>
          </a:p>
          <a:p>
            <a:pPr>
              <a:spcAft>
                <a:spcPts val="400"/>
              </a:spcAft>
            </a:pPr>
            <a:r>
              <a:t>• The option to select multiple files in the Egnyte file explorer, to trigger multi document request</a:t>
            </a:r>
          </a:p>
          <a:p>
            <a:pPr>
              <a:spcAft>
                <a:spcPts val="400"/>
              </a:spcAft>
            </a:pPr>
            <a:r>
              <a:t>• In the request creation UI, the user has the option to add more documents.</a:t>
            </a:r>
          </a:p>
          <a:p>
            <a:pPr>
              <a:spcAft>
                <a:spcPts val="600"/>
              </a:spcAft>
            </a:pPr>
            <a:r>
              <a:rPr sz="1100" b="1" u="none">
                <a:latin typeface="Avenir"/>
              </a:rPr>
              <a:t>Requirements</a:t>
            </a:r>
          </a:p>
          <a:p>
            <a:pPr>
              <a:spcAft>
                <a:spcPts val="600"/>
              </a:spcAft>
            </a:pPr>
            <a:r>
              <a:rPr sz="1100" b="0" u="sng">
                <a:latin typeface="Avenir"/>
                <a:hlinkClick r:id="rId2"/>
              </a:rPr>
              <a:t>https://egnyte.atlassian.net/wiki/spaces/CFS/pages/984940567/Multi+document+envelope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CFS-65375</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3"/>
          <a:stretch>
            <a:fillRect/>
          </a:stretch>
        </p:blipFill>
        <p:spPr>
          <a:xfrm>
            <a:off x="4641850" y="1072615"/>
            <a:ext cx="3873500" cy="2802907"/>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Bulk send eSignature requests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In the current setup of templates, if a user has to send across 100 requests based on a template, they have to click on 'Use Template' and assign the role to a person, click on 'Send Signature Request,' and repeat this process 100 times for each request, which is cumbersome. Users need a process that doesn't waste their time and sends across requests in a minimum timeframe and with efficiency.</a:t>
            </a:r>
          </a:p>
          <a:p>
            <a:pPr>
              <a:spcAft>
                <a:spcPts val="600"/>
              </a:spcAft>
            </a:pPr>
            <a:r>
              <a:rPr sz="1100" b="1" u="none">
                <a:latin typeface="Avenir"/>
              </a:rPr>
              <a:t>User Story</a:t>
            </a:r>
          </a:p>
          <a:p>
            <a:pPr>
              <a:spcAft>
                <a:spcPts val="600"/>
              </a:spcAft>
            </a:pPr>
            <a:r>
              <a:rPr sz="1100" b="0" u="none">
                <a:latin typeface="Avenir"/>
              </a:rPr>
              <a:t>As a requestor of Signature Request,</a:t>
            </a:r>
          </a:p>
          <a:p>
            <a:pPr>
              <a:spcAft>
                <a:spcPts val="600"/>
              </a:spcAft>
            </a:pPr>
            <a:r>
              <a:rPr sz="1100" b="0" u="none">
                <a:latin typeface="Avenir"/>
              </a:rPr>
              <a:t>I want to send multiple requests with a single click</a:t>
            </a:r>
          </a:p>
          <a:p>
            <a:pPr>
              <a:spcAft>
                <a:spcPts val="600"/>
              </a:spcAft>
            </a:pPr>
            <a:r>
              <a:rPr sz="1100" b="0" u="none">
                <a:latin typeface="Avenir"/>
              </a:rPr>
              <a:t>as sending multiple requests on same document is cumbersome</a:t>
            </a:r>
          </a:p>
          <a:p>
            <a:pPr>
              <a:spcAft>
                <a:spcPts val="600"/>
              </a:spcAft>
            </a:pPr>
            <a:r>
              <a:rPr sz="1100" b="1" u="none">
                <a:latin typeface="Avenir"/>
              </a:rPr>
              <a:t>Feature Description</a:t>
            </a:r>
          </a:p>
          <a:p>
            <a:pPr>
              <a:spcAft>
                <a:spcPts val="400"/>
              </a:spcAft>
            </a:pPr>
            <a:r>
              <a:t>• Use a template to send signature requests to a large number of recipients.</a:t>
            </a:r>
          </a:p>
          <a:p>
            <a:pPr>
              <a:spcAft>
                <a:spcPts val="400"/>
              </a:spcAft>
            </a:pPr>
            <a:r>
              <a:t>• The user needs to upload a CSV file that will contain emails in a column that is headed by that role. Each row will be considered as a separate request. The system will read the file and start sending signature requests.</a:t>
            </a:r>
          </a:p>
          <a:p>
            <a:pPr>
              <a:spcAft>
                <a:spcPts val="600"/>
              </a:spcAft>
            </a:pPr>
            <a:r>
              <a:rPr sz="1100" b="1" u="none">
                <a:latin typeface="Avenir"/>
              </a:rPr>
              <a:t>Requirements</a:t>
            </a:r>
          </a:p>
          <a:p>
            <a:pPr>
              <a:spcAft>
                <a:spcPts val="600"/>
              </a:spcAft>
            </a:pPr>
            <a:r>
              <a:rPr sz="1100" b="0" u="sng">
                <a:latin typeface="Avenir"/>
                <a:hlinkClick r:id="rId2"/>
              </a:rPr>
              <a:t>https://egnyte.atlassian.net/wiki/spaces/CFS/pages/1428062312/Bulk+sending+eSignature+request</a:t>
            </a:r>
          </a:p>
          <a:p>
            <a:pPr>
              <a:spcAft>
                <a:spcPts val="600"/>
              </a:spcAft>
            </a:pPr>
            <a:r>
              <a:rPr sz="1100" b="1" u="none">
                <a:latin typeface="Avenir"/>
              </a:rPr>
              <a:t>Figma</a:t>
            </a:r>
          </a:p>
          <a:p>
            <a:pPr>
              <a:spcAft>
                <a:spcPts val="600"/>
              </a:spcAft>
            </a:pPr>
            <a:r>
              <a:rPr sz="1100" b="0" u="none">
                <a:latin typeface="Avenir"/>
              </a:rPr>
              <a:t>TBD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CFS-67745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Remove or reduce size od Egnyte banner</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https://jira.egnyte-it.com/browse/PINT-13022</a:t>
            </a:r>
          </a:p>
          <a:p>
            <a:pPr>
              <a:spcAft>
                <a:spcPts val="600"/>
              </a:spcAft>
            </a:pPr>
            <a:r>
              <a:rPr sz="1100" b="0" u="none">
                <a:latin typeface="Avenir"/>
              </a:rPr>
              <a:t>As a Egnyte user I have ability to disable the "powered by Egnyte" banner in the Outlook add-in when creating share links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[Outlook] Send multiple files in one email</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https://jira.egnyte-it.com/browse/PINT-13023</a:t>
            </a:r>
          </a:p>
          <a:p>
            <a:pPr>
              <a:spcAft>
                <a:spcPts val="600"/>
              </a:spcAft>
            </a:pPr>
            <a:r>
              <a:rPr sz="1100" b="0" u="none">
                <a:latin typeface="Avenir"/>
              </a:rPr>
              <a:t>As Egnyte use I can select multiple files at a time for sharing with Outlook integration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 preference to always send attachements with Egnyte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37</cp:revision>
  <dcterms:created xsi:type="dcterms:W3CDTF">2023-12-27T19:29:24Z</dcterms:created>
  <dcterms:modified xsi:type="dcterms:W3CDTF">2025-04-08T20:23:14Z</dcterms:modified>
</cp:coreProperties>
</file>