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82" r:id="rId5"/>
    <p:sldMasterId id="2147483697" r:id="rId6"/>
  </p:sldMasterIdLst>
  <p:notesMasterIdLst>
    <p:notesMasterId r:id="rId34"/>
  </p:notesMasterIdLst>
  <p:sldIdLst>
    <p:sldId id="371" r:id="rId7"/>
    <p:sldId id="374" r:id="rId8"/>
    <p:sldId id="407" r:id="rId9"/>
    <p:sldId id="406" r:id="rId10"/>
    <p:sldId id="373" r:id="rId11"/>
    <p:sldId id="384" r:id="rId12"/>
    <p:sldId id="385" r:id="rId13"/>
    <p:sldId id="386" r:id="rId14"/>
    <p:sldId id="387" r:id="rId15"/>
    <p:sldId id="396" r:id="rId16"/>
    <p:sldId id="389" r:id="rId17"/>
    <p:sldId id="398" r:id="rId18"/>
    <p:sldId id="390" r:id="rId19"/>
    <p:sldId id="397" r:id="rId20"/>
    <p:sldId id="391" r:id="rId21"/>
    <p:sldId id="404" r:id="rId22"/>
    <p:sldId id="392" r:id="rId23"/>
    <p:sldId id="403" r:id="rId24"/>
    <p:sldId id="388" r:id="rId25"/>
    <p:sldId id="402" r:id="rId26"/>
    <p:sldId id="393" r:id="rId27"/>
    <p:sldId id="401" r:id="rId28"/>
    <p:sldId id="394" r:id="rId29"/>
    <p:sldId id="400" r:id="rId30"/>
    <p:sldId id="395" r:id="rId31"/>
    <p:sldId id="399" r:id="rId32"/>
    <p:sldId id="383" r:id="rId33"/>
  </p:sldIdLst>
  <p:sldSz cx="12192000" cy="6858000"/>
  <p:notesSz cx="6858000" cy="1190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8A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EB947-F8B1-441D-9E4B-B9C9DC1E26AA}" v="1" dt="2019-03-07T01:56:27.121"/>
    <p1510:client id="{8A9C5A8E-FCF9-6CFF-E53F-1441A5F69EC7}" v="195" dt="2019-03-07T02:06:32.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500B3-7692-734C-8D83-3A0A46D8288C}" type="datetimeFigureOut">
              <a:rPr lang="en-US" smtClean="0"/>
              <a:t>4/6/2019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6F749-F3B2-5248-967A-48348FA28FC6}" type="slidenum">
              <a:rPr lang="en-US" smtClean="0"/>
              <a:t>‹#›</a:t>
            </a:fld>
            <a:endParaRPr lang="en-US"/>
          </a:p>
        </p:txBody>
      </p:sp>
    </p:spTree>
    <p:extLst>
      <p:ext uri="{BB962C8B-B14F-4D97-AF65-F5344CB8AC3E}">
        <p14:creationId xmlns:p14="http://schemas.microsoft.com/office/powerpoint/2010/main" val="109667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87DF25-FAD9-40E3-B683-F00F539DB2BD}" type="slidenum">
              <a:rPr lang="en-US" smtClean="0"/>
              <a:t>1</a:t>
            </a:fld>
            <a:endParaRPr lang="en-US"/>
          </a:p>
        </p:txBody>
      </p:sp>
    </p:spTree>
    <p:extLst>
      <p:ext uri="{BB962C8B-B14F-4D97-AF65-F5344CB8AC3E}">
        <p14:creationId xmlns:p14="http://schemas.microsoft.com/office/powerpoint/2010/main" val="65763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87DF25-FAD9-40E3-B683-F00F539DB2BD}" type="slidenum">
              <a:rPr lang="en-US" smtClean="0"/>
              <a:t>5</a:t>
            </a:fld>
            <a:endParaRPr lang="en-US"/>
          </a:p>
        </p:txBody>
      </p:sp>
    </p:spTree>
    <p:extLst>
      <p:ext uri="{BB962C8B-B14F-4D97-AF65-F5344CB8AC3E}">
        <p14:creationId xmlns:p14="http://schemas.microsoft.com/office/powerpoint/2010/main" val="2144917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www.agilethought.com/" TargetMode="External"/><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hyperlink" Target="http://www.linkedin.com/company/AgileThought" TargetMode="External"/><Relationship Id="rId4" Type="http://schemas.openxmlformats.org/officeDocument/2006/relationships/hyperlink" Target="mailto:sales@agilethought.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hyperlink" Target="http://www.agilethought.com/" TargetMode="External"/><Relationship Id="rId2" Type="http://schemas.openxmlformats.org/officeDocument/2006/relationships/image" Target="../media/image2.gif"/><Relationship Id="rId1" Type="http://schemas.openxmlformats.org/officeDocument/2006/relationships/slideMaster" Target="../slideMasters/slideMaster3.xml"/><Relationship Id="rId5" Type="http://schemas.openxmlformats.org/officeDocument/2006/relationships/hyperlink" Target="http://www.linkedin.com/company/AgileThought" TargetMode="External"/><Relationship Id="rId4" Type="http://schemas.openxmlformats.org/officeDocument/2006/relationships/hyperlink" Target="mailto:sales@agilethought.com"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444B52"/>
        </a:solidFill>
        <a:effectLst/>
      </p:bgPr>
    </p:bg>
    <p:spTree>
      <p:nvGrpSpPr>
        <p:cNvPr id="1" name=""/>
        <p:cNvGrpSpPr/>
        <p:nvPr/>
      </p:nvGrpSpPr>
      <p:grpSpPr>
        <a:xfrm>
          <a:off x="0" y="0"/>
          <a:ext cx="0" cy="0"/>
          <a:chOff x="0" y="0"/>
          <a:chExt cx="0" cy="0"/>
        </a:xfrm>
      </p:grpSpPr>
      <p:sp>
        <p:nvSpPr>
          <p:cNvPr id="8" name="Rectangle 7"/>
          <p:cNvSpPr/>
          <p:nvPr userDrawn="1"/>
        </p:nvSpPr>
        <p:spPr>
          <a:xfrm>
            <a:off x="7077694" y="262784"/>
            <a:ext cx="5114306" cy="6428962"/>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5"/>
          <p:cNvSpPr>
            <a:spLocks noGrp="1"/>
          </p:cNvSpPr>
          <p:nvPr>
            <p:ph type="pic" sz="quarter" idx="10" hasCustomPrompt="1"/>
          </p:nvPr>
        </p:nvSpPr>
        <p:spPr>
          <a:xfrm>
            <a:off x="7940842" y="5713"/>
            <a:ext cx="4243441" cy="685228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0 w 10000"/>
              <a:gd name="connsiteY3" fmla="*/ 10000 h 10000"/>
              <a:gd name="connsiteX4" fmla="*/ 0 w 10000"/>
              <a:gd name="connsiteY4" fmla="*/ 0 h 10000"/>
              <a:gd name="connsiteX0" fmla="*/ 3872 w 10000"/>
              <a:gd name="connsiteY0" fmla="*/ 19 h 10000"/>
              <a:gd name="connsiteX1" fmla="*/ 10000 w 10000"/>
              <a:gd name="connsiteY1" fmla="*/ 0 h 10000"/>
              <a:gd name="connsiteX2" fmla="*/ 8000 w 10000"/>
              <a:gd name="connsiteY2" fmla="*/ 10000 h 10000"/>
              <a:gd name="connsiteX3" fmla="*/ 0 w 10000"/>
              <a:gd name="connsiteY3" fmla="*/ 10000 h 10000"/>
              <a:gd name="connsiteX4" fmla="*/ 3872 w 10000"/>
              <a:gd name="connsiteY4" fmla="*/ 19 h 10000"/>
              <a:gd name="connsiteX0" fmla="*/ 3872 w 10000"/>
              <a:gd name="connsiteY0" fmla="*/ 19 h 10000"/>
              <a:gd name="connsiteX1" fmla="*/ 10000 w 10000"/>
              <a:gd name="connsiteY1" fmla="*/ 0 h 10000"/>
              <a:gd name="connsiteX2" fmla="*/ 9975 w 10000"/>
              <a:gd name="connsiteY2" fmla="*/ 10000 h 10000"/>
              <a:gd name="connsiteX3" fmla="*/ 0 w 10000"/>
              <a:gd name="connsiteY3" fmla="*/ 10000 h 10000"/>
              <a:gd name="connsiteX4" fmla="*/ 3872 w 10000"/>
              <a:gd name="connsiteY4" fmla="*/ 19 h 10000"/>
              <a:gd name="connsiteX0" fmla="*/ 3872 w 10000"/>
              <a:gd name="connsiteY0" fmla="*/ 0 h 9981"/>
              <a:gd name="connsiteX1" fmla="*/ 10000 w 10000"/>
              <a:gd name="connsiteY1" fmla="*/ 0 h 9981"/>
              <a:gd name="connsiteX2" fmla="*/ 9975 w 10000"/>
              <a:gd name="connsiteY2" fmla="*/ 9981 h 9981"/>
              <a:gd name="connsiteX3" fmla="*/ 0 w 10000"/>
              <a:gd name="connsiteY3" fmla="*/ 9981 h 9981"/>
              <a:gd name="connsiteX4" fmla="*/ 3872 w 10000"/>
              <a:gd name="connsiteY4" fmla="*/ 0 h 9981"/>
              <a:gd name="connsiteX0" fmla="*/ 2077 w 10000"/>
              <a:gd name="connsiteY0" fmla="*/ 0 h 10019"/>
              <a:gd name="connsiteX1" fmla="*/ 10000 w 10000"/>
              <a:gd name="connsiteY1" fmla="*/ 19 h 10019"/>
              <a:gd name="connsiteX2" fmla="*/ 9975 w 10000"/>
              <a:gd name="connsiteY2" fmla="*/ 10019 h 10019"/>
              <a:gd name="connsiteX3" fmla="*/ 0 w 10000"/>
              <a:gd name="connsiteY3" fmla="*/ 10019 h 10019"/>
              <a:gd name="connsiteX4" fmla="*/ 2077 w 10000"/>
              <a:gd name="connsiteY4" fmla="*/ 0 h 10019"/>
              <a:gd name="connsiteX0" fmla="*/ 2077 w 10000"/>
              <a:gd name="connsiteY0" fmla="*/ 0 h 10019"/>
              <a:gd name="connsiteX1" fmla="*/ 10000 w 10000"/>
              <a:gd name="connsiteY1" fmla="*/ 0 h 10019"/>
              <a:gd name="connsiteX2" fmla="*/ 9975 w 10000"/>
              <a:gd name="connsiteY2" fmla="*/ 10019 h 10019"/>
              <a:gd name="connsiteX3" fmla="*/ 0 w 10000"/>
              <a:gd name="connsiteY3" fmla="*/ 10019 h 10019"/>
              <a:gd name="connsiteX4" fmla="*/ 2077 w 10000"/>
              <a:gd name="connsiteY4" fmla="*/ 0 h 10019"/>
              <a:gd name="connsiteX0" fmla="*/ 2000 w 9923"/>
              <a:gd name="connsiteY0" fmla="*/ 0 h 10019"/>
              <a:gd name="connsiteX1" fmla="*/ 9923 w 9923"/>
              <a:gd name="connsiteY1" fmla="*/ 0 h 10019"/>
              <a:gd name="connsiteX2" fmla="*/ 9898 w 9923"/>
              <a:gd name="connsiteY2" fmla="*/ 10019 h 10019"/>
              <a:gd name="connsiteX3" fmla="*/ 0 w 9923"/>
              <a:gd name="connsiteY3" fmla="*/ 10019 h 10019"/>
              <a:gd name="connsiteX4" fmla="*/ 2000 w 9923"/>
              <a:gd name="connsiteY4" fmla="*/ 0 h 10019"/>
              <a:gd name="connsiteX0" fmla="*/ 1962 w 10000"/>
              <a:gd name="connsiteY0" fmla="*/ 17 h 10000"/>
              <a:gd name="connsiteX1" fmla="*/ 10000 w 10000"/>
              <a:gd name="connsiteY1" fmla="*/ 0 h 10000"/>
              <a:gd name="connsiteX2" fmla="*/ 9975 w 10000"/>
              <a:gd name="connsiteY2" fmla="*/ 10000 h 10000"/>
              <a:gd name="connsiteX3" fmla="*/ 0 w 10000"/>
              <a:gd name="connsiteY3" fmla="*/ 10000 h 10000"/>
              <a:gd name="connsiteX4" fmla="*/ 1962 w 10000"/>
              <a:gd name="connsiteY4" fmla="*/ 17 h 10000"/>
              <a:gd name="connsiteX0" fmla="*/ 1962 w 10000"/>
              <a:gd name="connsiteY0" fmla="*/ 0 h 9983"/>
              <a:gd name="connsiteX1" fmla="*/ 10000 w 10000"/>
              <a:gd name="connsiteY1" fmla="*/ 34 h 9983"/>
              <a:gd name="connsiteX2" fmla="*/ 9975 w 10000"/>
              <a:gd name="connsiteY2" fmla="*/ 9983 h 9983"/>
              <a:gd name="connsiteX3" fmla="*/ 0 w 10000"/>
              <a:gd name="connsiteY3" fmla="*/ 9983 h 9983"/>
              <a:gd name="connsiteX4" fmla="*/ 1962 w 10000"/>
              <a:gd name="connsiteY4" fmla="*/ 0 h 9983"/>
              <a:gd name="connsiteX0" fmla="*/ 1962 w 10000"/>
              <a:gd name="connsiteY0" fmla="*/ 0 h 10000"/>
              <a:gd name="connsiteX1" fmla="*/ 10000 w 10000"/>
              <a:gd name="connsiteY1" fmla="*/ 17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6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23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0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0 h 10000"/>
              <a:gd name="connsiteX2" fmla="*/ 9990 w 10000"/>
              <a:gd name="connsiteY2" fmla="*/ 10000 h 10000"/>
              <a:gd name="connsiteX3" fmla="*/ 0 w 10000"/>
              <a:gd name="connsiteY3" fmla="*/ 10000 h 10000"/>
              <a:gd name="connsiteX4" fmla="*/ 1962 w 10000"/>
              <a:gd name="connsiteY4" fmla="*/ 0 h 10000"/>
              <a:gd name="connsiteX0" fmla="*/ 1985 w 10023"/>
              <a:gd name="connsiteY0" fmla="*/ 0 h 10011"/>
              <a:gd name="connsiteX1" fmla="*/ 10023 w 10023"/>
              <a:gd name="connsiteY1" fmla="*/ 0 h 10011"/>
              <a:gd name="connsiteX2" fmla="*/ 10013 w 10023"/>
              <a:gd name="connsiteY2" fmla="*/ 10000 h 10011"/>
              <a:gd name="connsiteX3" fmla="*/ 0 w 10023"/>
              <a:gd name="connsiteY3" fmla="*/ 10011 h 10011"/>
              <a:gd name="connsiteX4" fmla="*/ 1985 w 10023"/>
              <a:gd name="connsiteY4" fmla="*/ 0 h 10011"/>
              <a:gd name="connsiteX0" fmla="*/ 1985 w 10023"/>
              <a:gd name="connsiteY0" fmla="*/ 0 h 10005"/>
              <a:gd name="connsiteX1" fmla="*/ 10023 w 10023"/>
              <a:gd name="connsiteY1" fmla="*/ 0 h 10005"/>
              <a:gd name="connsiteX2" fmla="*/ 10013 w 10023"/>
              <a:gd name="connsiteY2" fmla="*/ 10000 h 10005"/>
              <a:gd name="connsiteX3" fmla="*/ 0 w 10023"/>
              <a:gd name="connsiteY3" fmla="*/ 10005 h 10005"/>
              <a:gd name="connsiteX4" fmla="*/ 1985 w 10023"/>
              <a:gd name="connsiteY4" fmla="*/ 0 h 10005"/>
              <a:gd name="connsiteX0" fmla="*/ 1993 w 10031"/>
              <a:gd name="connsiteY0" fmla="*/ 0 h 10016"/>
              <a:gd name="connsiteX1" fmla="*/ 10031 w 10031"/>
              <a:gd name="connsiteY1" fmla="*/ 0 h 10016"/>
              <a:gd name="connsiteX2" fmla="*/ 10021 w 10031"/>
              <a:gd name="connsiteY2" fmla="*/ 10000 h 10016"/>
              <a:gd name="connsiteX3" fmla="*/ 0 w 10031"/>
              <a:gd name="connsiteY3" fmla="*/ 10016 h 10016"/>
              <a:gd name="connsiteX4" fmla="*/ 1993 w 10031"/>
              <a:gd name="connsiteY4" fmla="*/ 0 h 10016"/>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39"/>
              <a:gd name="connsiteX1" fmla="*/ 10031 w 10031"/>
              <a:gd name="connsiteY1" fmla="*/ 0 h 10039"/>
              <a:gd name="connsiteX2" fmla="*/ 10021 w 10031"/>
              <a:gd name="connsiteY2" fmla="*/ 10039 h 10039"/>
              <a:gd name="connsiteX3" fmla="*/ 0 w 10031"/>
              <a:gd name="connsiteY3" fmla="*/ 10016 h 10039"/>
              <a:gd name="connsiteX4" fmla="*/ 1993 w 10031"/>
              <a:gd name="connsiteY4" fmla="*/ 0 h 10039"/>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16"/>
              <a:gd name="connsiteX1" fmla="*/ 10031 w 10031"/>
              <a:gd name="connsiteY1" fmla="*/ 0 h 10016"/>
              <a:gd name="connsiteX2" fmla="*/ 10021 w 10031"/>
              <a:gd name="connsiteY2" fmla="*/ 10016 h 10016"/>
              <a:gd name="connsiteX3" fmla="*/ 0 w 10031"/>
              <a:gd name="connsiteY3" fmla="*/ 10016 h 10016"/>
              <a:gd name="connsiteX4" fmla="*/ 1993 w 10031"/>
              <a:gd name="connsiteY4" fmla="*/ 0 h 1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016">
                <a:moveTo>
                  <a:pt x="1993" y="0"/>
                </a:moveTo>
                <a:lnTo>
                  <a:pt x="10031" y="0"/>
                </a:lnTo>
                <a:cubicBezTo>
                  <a:pt x="10023" y="3339"/>
                  <a:pt x="10029" y="6677"/>
                  <a:pt x="10021" y="10016"/>
                </a:cubicBezTo>
                <a:lnTo>
                  <a:pt x="0" y="10016"/>
                </a:lnTo>
                <a:lnTo>
                  <a:pt x="1993" y="0"/>
                </a:lnTo>
                <a:close/>
              </a:path>
            </a:pathLst>
          </a:custGeom>
          <a:solidFill>
            <a:srgbClr val="E6E6E6"/>
          </a:solidFill>
        </p:spPr>
        <p:txBody>
          <a:bodyPr tIns="1828800" anchor="ctr">
            <a:normAutofit/>
          </a:bodyPr>
          <a:lstStyle>
            <a:lvl1pPr marL="0" indent="0" algn="ctr">
              <a:lnSpc>
                <a:spcPct val="100000"/>
              </a:lnSpc>
              <a:buNone/>
              <a:defRPr sz="2000" baseline="0">
                <a:solidFill>
                  <a:schemeClr val="bg1">
                    <a:lumMod val="65000"/>
                  </a:schemeClr>
                </a:solidFill>
              </a:defRPr>
            </a:lvl1pPr>
          </a:lstStyle>
          <a:p>
            <a:r>
              <a:rPr lang="en-US"/>
              <a:t>Click to Add Picture </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929" y="6056416"/>
            <a:ext cx="2201529" cy="538059"/>
          </a:xfrm>
          <a:prstGeom prst="rect">
            <a:avLst/>
          </a:prstGeom>
        </p:spPr>
      </p:pic>
      <p:sp>
        <p:nvSpPr>
          <p:cNvPr id="12" name="Title 1"/>
          <p:cNvSpPr>
            <a:spLocks noGrp="1"/>
          </p:cNvSpPr>
          <p:nvPr>
            <p:ph type="title"/>
          </p:nvPr>
        </p:nvSpPr>
        <p:spPr>
          <a:xfrm>
            <a:off x="717228" y="1664055"/>
            <a:ext cx="7776838" cy="2560320"/>
          </a:xfrm>
        </p:spPr>
        <p:txBody>
          <a:bodyPr anchor="t">
            <a:normAutofit/>
          </a:bodyPr>
          <a:lstStyle>
            <a:lvl1pPr>
              <a:defRPr sz="4000">
                <a:solidFill>
                  <a:schemeClr val="bg1"/>
                </a:solidFill>
              </a:defRPr>
            </a:lvl1pPr>
          </a:lstStyle>
          <a:p>
            <a:r>
              <a:rPr lang="en-US"/>
              <a:t>Click to edit Master title style</a:t>
            </a:r>
          </a:p>
        </p:txBody>
      </p:sp>
      <p:sp>
        <p:nvSpPr>
          <p:cNvPr id="13" name="Flowchart: Manual Input 10"/>
          <p:cNvSpPr/>
          <p:nvPr userDrawn="1"/>
        </p:nvSpPr>
        <p:spPr>
          <a:xfrm rot="5400000" flipH="1">
            <a:off x="1478092" y="-1215314"/>
            <a:ext cx="512225" cy="346841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44 h 9044"/>
              <a:gd name="connsiteX1" fmla="*/ 10000 w 10000"/>
              <a:gd name="connsiteY1" fmla="*/ 0 h 9044"/>
              <a:gd name="connsiteX2" fmla="*/ 10000 w 10000"/>
              <a:gd name="connsiteY2" fmla="*/ 9044 h 9044"/>
              <a:gd name="connsiteX3" fmla="*/ 0 w 10000"/>
              <a:gd name="connsiteY3" fmla="*/ 9044 h 9044"/>
              <a:gd name="connsiteX4" fmla="*/ 0 w 10000"/>
              <a:gd name="connsiteY4" fmla="*/ 1044 h 9044"/>
              <a:gd name="connsiteX0" fmla="*/ 0 w 10000"/>
              <a:gd name="connsiteY0" fmla="*/ 469 h 9315"/>
              <a:gd name="connsiteX1" fmla="*/ 10000 w 10000"/>
              <a:gd name="connsiteY1" fmla="*/ 0 h 9315"/>
              <a:gd name="connsiteX2" fmla="*/ 10000 w 10000"/>
              <a:gd name="connsiteY2" fmla="*/ 9315 h 9315"/>
              <a:gd name="connsiteX3" fmla="*/ 0 w 10000"/>
              <a:gd name="connsiteY3" fmla="*/ 9315 h 9315"/>
              <a:gd name="connsiteX4" fmla="*/ 0 w 10000"/>
              <a:gd name="connsiteY4" fmla="*/ 469 h 9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315">
                <a:moveTo>
                  <a:pt x="0" y="469"/>
                </a:moveTo>
                <a:lnTo>
                  <a:pt x="10000" y="0"/>
                </a:lnTo>
                <a:lnTo>
                  <a:pt x="10000" y="9315"/>
                </a:lnTo>
                <a:lnTo>
                  <a:pt x="0" y="9315"/>
                </a:lnTo>
                <a:lnTo>
                  <a:pt x="0" y="469"/>
                </a:lnTo>
                <a:close/>
              </a:path>
            </a:pathLst>
          </a:custGeom>
          <a:solidFill>
            <a:srgbClr val="FFA1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a:off x="-4741" y="5787189"/>
            <a:ext cx="8089962"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5"/>
          <p:cNvSpPr txBox="1">
            <a:spLocks/>
          </p:cNvSpPr>
          <p:nvPr userDrawn="1"/>
        </p:nvSpPr>
        <p:spPr>
          <a:xfrm>
            <a:off x="4429497" y="5450306"/>
            <a:ext cx="3511346" cy="33688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r"/>
            <a:r>
              <a:rPr lang="en-US" sz="2400" spc="400">
                <a:solidFill>
                  <a:srgbClr val="D4DBE3"/>
                </a:solidFill>
                <a:latin typeface="Segoe UI Light" panose="020B0502040204020203" pitchFamily="34" charset="0"/>
                <a:cs typeface="Segoe UI Light" panose="020B0502040204020203" pitchFamily="34" charset="0"/>
              </a:rPr>
              <a:t>Presented by</a:t>
            </a:r>
          </a:p>
        </p:txBody>
      </p:sp>
      <p:sp>
        <p:nvSpPr>
          <p:cNvPr id="7" name="Text Placeholder 6"/>
          <p:cNvSpPr>
            <a:spLocks noGrp="1"/>
          </p:cNvSpPr>
          <p:nvPr>
            <p:ph type="body" sz="quarter" idx="12" hasCustomPrompt="1"/>
          </p:nvPr>
        </p:nvSpPr>
        <p:spPr>
          <a:xfrm>
            <a:off x="2575155" y="5787189"/>
            <a:ext cx="5207000" cy="409575"/>
          </a:xfrm>
        </p:spPr>
        <p:txBody>
          <a:bodyPr>
            <a:noAutofit/>
          </a:bodyPr>
          <a:lstStyle>
            <a:lvl1pPr marL="0" indent="0" algn="r">
              <a:buFontTx/>
              <a:buNone/>
              <a:defRPr sz="2400" spc="150" baseline="0">
                <a:solidFill>
                  <a:schemeClr val="tx2">
                    <a:lumMod val="40000"/>
                    <a:lumOff val="6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Add Presenter Name Here</a:t>
            </a:r>
          </a:p>
        </p:txBody>
      </p:sp>
      <p:sp>
        <p:nvSpPr>
          <p:cNvPr id="3" name="Text Placeholder 2"/>
          <p:cNvSpPr>
            <a:spLocks noGrp="1"/>
          </p:cNvSpPr>
          <p:nvPr>
            <p:ph type="body" sz="quarter" idx="13" hasCustomPrompt="1"/>
          </p:nvPr>
        </p:nvSpPr>
        <p:spPr>
          <a:xfrm>
            <a:off x="328613" y="263525"/>
            <a:ext cx="2960687" cy="511175"/>
          </a:xfrm>
        </p:spPr>
        <p:txBody>
          <a:bodyPr>
            <a:noAutofit/>
          </a:bodyPr>
          <a:lstStyle>
            <a:lvl1pPr marL="0" indent="0" algn="ctr">
              <a:buFontTx/>
              <a:buNone/>
              <a:defRPr sz="2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Format Webinar…etc.</a:t>
            </a:r>
          </a:p>
        </p:txBody>
      </p:sp>
    </p:spTree>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 Title Section">
    <p:bg>
      <p:bgPr>
        <a:solidFill>
          <a:srgbClr val="444B52"/>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0" y="5784351"/>
            <a:ext cx="12192000" cy="0"/>
          </a:xfrm>
          <a:prstGeom prst="line">
            <a:avLst/>
          </a:prstGeom>
          <a:ln>
            <a:solidFill>
              <a:srgbClr val="444B52"/>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0" hasCustomPrompt="1"/>
          </p:nvPr>
        </p:nvSpPr>
        <p:spPr>
          <a:xfrm>
            <a:off x="1068643" y="3171824"/>
            <a:ext cx="7936020" cy="703489"/>
          </a:xfrm>
          <a:solidFill>
            <a:srgbClr val="444B52"/>
          </a:solidFill>
        </p:spPr>
        <p:txBody>
          <a:bodyPr>
            <a:noAutofit/>
          </a:bodyPr>
          <a:lstStyle>
            <a:lvl1pPr marL="0" indent="0">
              <a:buFontTx/>
              <a:buNone/>
              <a:defRPr sz="4000" baseline="0">
                <a:solidFill>
                  <a:srgbClr val="E1E1E1"/>
                </a:solidFill>
              </a:defRPr>
            </a:lvl1pPr>
          </a:lstStyle>
          <a:p>
            <a:pPr lvl="0"/>
            <a:r>
              <a:rPr lang="en-US"/>
              <a:t>Sub Title Section | Sub Title Description</a:t>
            </a:r>
          </a:p>
        </p:txBody>
      </p:sp>
      <p:sp>
        <p:nvSpPr>
          <p:cNvPr id="8" name="Rectangle 7"/>
          <p:cNvSpPr/>
          <p:nvPr userDrawn="1"/>
        </p:nvSpPr>
        <p:spPr>
          <a:xfrm>
            <a:off x="0" y="5270090"/>
            <a:ext cx="12192000" cy="698091"/>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444B52"/>
        </a:solidFill>
        <a:effectLst/>
      </p:bgPr>
    </p:bg>
    <p:spTree>
      <p:nvGrpSpPr>
        <p:cNvPr id="1" name=""/>
        <p:cNvGrpSpPr/>
        <p:nvPr/>
      </p:nvGrpSpPr>
      <p:grpSpPr>
        <a:xfrm>
          <a:off x="0" y="0"/>
          <a:ext cx="0" cy="0"/>
          <a:chOff x="0" y="0"/>
          <a:chExt cx="0" cy="0"/>
        </a:xfrm>
      </p:grpSpPr>
      <p:sp>
        <p:nvSpPr>
          <p:cNvPr id="8" name="Rectangle 7"/>
          <p:cNvSpPr/>
          <p:nvPr userDrawn="1"/>
        </p:nvSpPr>
        <p:spPr>
          <a:xfrm>
            <a:off x="7077694" y="262784"/>
            <a:ext cx="5114306" cy="6428962"/>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5"/>
          <p:cNvSpPr>
            <a:spLocks noGrp="1"/>
          </p:cNvSpPr>
          <p:nvPr>
            <p:ph type="pic" sz="quarter" idx="10" hasCustomPrompt="1"/>
          </p:nvPr>
        </p:nvSpPr>
        <p:spPr>
          <a:xfrm>
            <a:off x="7940842" y="5713"/>
            <a:ext cx="4243441" cy="685228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0 w 10000"/>
              <a:gd name="connsiteY3" fmla="*/ 10000 h 10000"/>
              <a:gd name="connsiteX4" fmla="*/ 0 w 10000"/>
              <a:gd name="connsiteY4" fmla="*/ 0 h 10000"/>
              <a:gd name="connsiteX0" fmla="*/ 3872 w 10000"/>
              <a:gd name="connsiteY0" fmla="*/ 19 h 10000"/>
              <a:gd name="connsiteX1" fmla="*/ 10000 w 10000"/>
              <a:gd name="connsiteY1" fmla="*/ 0 h 10000"/>
              <a:gd name="connsiteX2" fmla="*/ 8000 w 10000"/>
              <a:gd name="connsiteY2" fmla="*/ 10000 h 10000"/>
              <a:gd name="connsiteX3" fmla="*/ 0 w 10000"/>
              <a:gd name="connsiteY3" fmla="*/ 10000 h 10000"/>
              <a:gd name="connsiteX4" fmla="*/ 3872 w 10000"/>
              <a:gd name="connsiteY4" fmla="*/ 19 h 10000"/>
              <a:gd name="connsiteX0" fmla="*/ 3872 w 10000"/>
              <a:gd name="connsiteY0" fmla="*/ 19 h 10000"/>
              <a:gd name="connsiteX1" fmla="*/ 10000 w 10000"/>
              <a:gd name="connsiteY1" fmla="*/ 0 h 10000"/>
              <a:gd name="connsiteX2" fmla="*/ 9975 w 10000"/>
              <a:gd name="connsiteY2" fmla="*/ 10000 h 10000"/>
              <a:gd name="connsiteX3" fmla="*/ 0 w 10000"/>
              <a:gd name="connsiteY3" fmla="*/ 10000 h 10000"/>
              <a:gd name="connsiteX4" fmla="*/ 3872 w 10000"/>
              <a:gd name="connsiteY4" fmla="*/ 19 h 10000"/>
              <a:gd name="connsiteX0" fmla="*/ 3872 w 10000"/>
              <a:gd name="connsiteY0" fmla="*/ 0 h 9981"/>
              <a:gd name="connsiteX1" fmla="*/ 10000 w 10000"/>
              <a:gd name="connsiteY1" fmla="*/ 0 h 9981"/>
              <a:gd name="connsiteX2" fmla="*/ 9975 w 10000"/>
              <a:gd name="connsiteY2" fmla="*/ 9981 h 9981"/>
              <a:gd name="connsiteX3" fmla="*/ 0 w 10000"/>
              <a:gd name="connsiteY3" fmla="*/ 9981 h 9981"/>
              <a:gd name="connsiteX4" fmla="*/ 3872 w 10000"/>
              <a:gd name="connsiteY4" fmla="*/ 0 h 9981"/>
              <a:gd name="connsiteX0" fmla="*/ 2077 w 10000"/>
              <a:gd name="connsiteY0" fmla="*/ 0 h 10019"/>
              <a:gd name="connsiteX1" fmla="*/ 10000 w 10000"/>
              <a:gd name="connsiteY1" fmla="*/ 19 h 10019"/>
              <a:gd name="connsiteX2" fmla="*/ 9975 w 10000"/>
              <a:gd name="connsiteY2" fmla="*/ 10019 h 10019"/>
              <a:gd name="connsiteX3" fmla="*/ 0 w 10000"/>
              <a:gd name="connsiteY3" fmla="*/ 10019 h 10019"/>
              <a:gd name="connsiteX4" fmla="*/ 2077 w 10000"/>
              <a:gd name="connsiteY4" fmla="*/ 0 h 10019"/>
              <a:gd name="connsiteX0" fmla="*/ 2077 w 10000"/>
              <a:gd name="connsiteY0" fmla="*/ 0 h 10019"/>
              <a:gd name="connsiteX1" fmla="*/ 10000 w 10000"/>
              <a:gd name="connsiteY1" fmla="*/ 0 h 10019"/>
              <a:gd name="connsiteX2" fmla="*/ 9975 w 10000"/>
              <a:gd name="connsiteY2" fmla="*/ 10019 h 10019"/>
              <a:gd name="connsiteX3" fmla="*/ 0 w 10000"/>
              <a:gd name="connsiteY3" fmla="*/ 10019 h 10019"/>
              <a:gd name="connsiteX4" fmla="*/ 2077 w 10000"/>
              <a:gd name="connsiteY4" fmla="*/ 0 h 10019"/>
              <a:gd name="connsiteX0" fmla="*/ 2000 w 9923"/>
              <a:gd name="connsiteY0" fmla="*/ 0 h 10019"/>
              <a:gd name="connsiteX1" fmla="*/ 9923 w 9923"/>
              <a:gd name="connsiteY1" fmla="*/ 0 h 10019"/>
              <a:gd name="connsiteX2" fmla="*/ 9898 w 9923"/>
              <a:gd name="connsiteY2" fmla="*/ 10019 h 10019"/>
              <a:gd name="connsiteX3" fmla="*/ 0 w 9923"/>
              <a:gd name="connsiteY3" fmla="*/ 10019 h 10019"/>
              <a:gd name="connsiteX4" fmla="*/ 2000 w 9923"/>
              <a:gd name="connsiteY4" fmla="*/ 0 h 10019"/>
              <a:gd name="connsiteX0" fmla="*/ 1962 w 10000"/>
              <a:gd name="connsiteY0" fmla="*/ 17 h 10000"/>
              <a:gd name="connsiteX1" fmla="*/ 10000 w 10000"/>
              <a:gd name="connsiteY1" fmla="*/ 0 h 10000"/>
              <a:gd name="connsiteX2" fmla="*/ 9975 w 10000"/>
              <a:gd name="connsiteY2" fmla="*/ 10000 h 10000"/>
              <a:gd name="connsiteX3" fmla="*/ 0 w 10000"/>
              <a:gd name="connsiteY3" fmla="*/ 10000 h 10000"/>
              <a:gd name="connsiteX4" fmla="*/ 1962 w 10000"/>
              <a:gd name="connsiteY4" fmla="*/ 17 h 10000"/>
              <a:gd name="connsiteX0" fmla="*/ 1962 w 10000"/>
              <a:gd name="connsiteY0" fmla="*/ 0 h 9983"/>
              <a:gd name="connsiteX1" fmla="*/ 10000 w 10000"/>
              <a:gd name="connsiteY1" fmla="*/ 34 h 9983"/>
              <a:gd name="connsiteX2" fmla="*/ 9975 w 10000"/>
              <a:gd name="connsiteY2" fmla="*/ 9983 h 9983"/>
              <a:gd name="connsiteX3" fmla="*/ 0 w 10000"/>
              <a:gd name="connsiteY3" fmla="*/ 9983 h 9983"/>
              <a:gd name="connsiteX4" fmla="*/ 1962 w 10000"/>
              <a:gd name="connsiteY4" fmla="*/ 0 h 9983"/>
              <a:gd name="connsiteX0" fmla="*/ 1962 w 10000"/>
              <a:gd name="connsiteY0" fmla="*/ 0 h 10000"/>
              <a:gd name="connsiteX1" fmla="*/ 10000 w 10000"/>
              <a:gd name="connsiteY1" fmla="*/ 17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6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23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0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0 h 10000"/>
              <a:gd name="connsiteX2" fmla="*/ 9990 w 10000"/>
              <a:gd name="connsiteY2" fmla="*/ 10000 h 10000"/>
              <a:gd name="connsiteX3" fmla="*/ 0 w 10000"/>
              <a:gd name="connsiteY3" fmla="*/ 10000 h 10000"/>
              <a:gd name="connsiteX4" fmla="*/ 1962 w 10000"/>
              <a:gd name="connsiteY4" fmla="*/ 0 h 10000"/>
              <a:gd name="connsiteX0" fmla="*/ 1985 w 10023"/>
              <a:gd name="connsiteY0" fmla="*/ 0 h 10011"/>
              <a:gd name="connsiteX1" fmla="*/ 10023 w 10023"/>
              <a:gd name="connsiteY1" fmla="*/ 0 h 10011"/>
              <a:gd name="connsiteX2" fmla="*/ 10013 w 10023"/>
              <a:gd name="connsiteY2" fmla="*/ 10000 h 10011"/>
              <a:gd name="connsiteX3" fmla="*/ 0 w 10023"/>
              <a:gd name="connsiteY3" fmla="*/ 10011 h 10011"/>
              <a:gd name="connsiteX4" fmla="*/ 1985 w 10023"/>
              <a:gd name="connsiteY4" fmla="*/ 0 h 10011"/>
              <a:gd name="connsiteX0" fmla="*/ 1985 w 10023"/>
              <a:gd name="connsiteY0" fmla="*/ 0 h 10005"/>
              <a:gd name="connsiteX1" fmla="*/ 10023 w 10023"/>
              <a:gd name="connsiteY1" fmla="*/ 0 h 10005"/>
              <a:gd name="connsiteX2" fmla="*/ 10013 w 10023"/>
              <a:gd name="connsiteY2" fmla="*/ 10000 h 10005"/>
              <a:gd name="connsiteX3" fmla="*/ 0 w 10023"/>
              <a:gd name="connsiteY3" fmla="*/ 10005 h 10005"/>
              <a:gd name="connsiteX4" fmla="*/ 1985 w 10023"/>
              <a:gd name="connsiteY4" fmla="*/ 0 h 10005"/>
              <a:gd name="connsiteX0" fmla="*/ 1993 w 10031"/>
              <a:gd name="connsiteY0" fmla="*/ 0 h 10016"/>
              <a:gd name="connsiteX1" fmla="*/ 10031 w 10031"/>
              <a:gd name="connsiteY1" fmla="*/ 0 h 10016"/>
              <a:gd name="connsiteX2" fmla="*/ 10021 w 10031"/>
              <a:gd name="connsiteY2" fmla="*/ 10000 h 10016"/>
              <a:gd name="connsiteX3" fmla="*/ 0 w 10031"/>
              <a:gd name="connsiteY3" fmla="*/ 10016 h 10016"/>
              <a:gd name="connsiteX4" fmla="*/ 1993 w 10031"/>
              <a:gd name="connsiteY4" fmla="*/ 0 h 10016"/>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39"/>
              <a:gd name="connsiteX1" fmla="*/ 10031 w 10031"/>
              <a:gd name="connsiteY1" fmla="*/ 0 h 10039"/>
              <a:gd name="connsiteX2" fmla="*/ 10021 w 10031"/>
              <a:gd name="connsiteY2" fmla="*/ 10039 h 10039"/>
              <a:gd name="connsiteX3" fmla="*/ 0 w 10031"/>
              <a:gd name="connsiteY3" fmla="*/ 10016 h 10039"/>
              <a:gd name="connsiteX4" fmla="*/ 1993 w 10031"/>
              <a:gd name="connsiteY4" fmla="*/ 0 h 10039"/>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16"/>
              <a:gd name="connsiteX1" fmla="*/ 10031 w 10031"/>
              <a:gd name="connsiteY1" fmla="*/ 0 h 10016"/>
              <a:gd name="connsiteX2" fmla="*/ 10021 w 10031"/>
              <a:gd name="connsiteY2" fmla="*/ 10016 h 10016"/>
              <a:gd name="connsiteX3" fmla="*/ 0 w 10031"/>
              <a:gd name="connsiteY3" fmla="*/ 10016 h 10016"/>
              <a:gd name="connsiteX4" fmla="*/ 1993 w 10031"/>
              <a:gd name="connsiteY4" fmla="*/ 0 h 1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016">
                <a:moveTo>
                  <a:pt x="1993" y="0"/>
                </a:moveTo>
                <a:lnTo>
                  <a:pt x="10031" y="0"/>
                </a:lnTo>
                <a:cubicBezTo>
                  <a:pt x="10023" y="3339"/>
                  <a:pt x="10029" y="6677"/>
                  <a:pt x="10021" y="10016"/>
                </a:cubicBezTo>
                <a:lnTo>
                  <a:pt x="0" y="10016"/>
                </a:lnTo>
                <a:lnTo>
                  <a:pt x="1993" y="0"/>
                </a:lnTo>
                <a:close/>
              </a:path>
            </a:pathLst>
          </a:custGeom>
          <a:solidFill>
            <a:srgbClr val="E6E6E6"/>
          </a:solidFill>
        </p:spPr>
        <p:txBody>
          <a:bodyPr tIns="1828800" anchor="ctr">
            <a:normAutofit/>
          </a:bodyPr>
          <a:lstStyle>
            <a:lvl1pPr marL="0" indent="0" algn="ctr">
              <a:lnSpc>
                <a:spcPct val="100000"/>
              </a:lnSpc>
              <a:buNone/>
              <a:defRPr sz="2000" baseline="0">
                <a:solidFill>
                  <a:schemeClr val="bg1">
                    <a:lumMod val="65000"/>
                  </a:schemeClr>
                </a:solidFill>
              </a:defRPr>
            </a:lvl1pPr>
          </a:lstStyle>
          <a:p>
            <a:r>
              <a:rPr lang="en-US"/>
              <a:t>Click to Add Picture </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929" y="6056416"/>
            <a:ext cx="2201529" cy="538059"/>
          </a:xfrm>
          <a:prstGeom prst="rect">
            <a:avLst/>
          </a:prstGeom>
        </p:spPr>
      </p:pic>
      <p:cxnSp>
        <p:nvCxnSpPr>
          <p:cNvPr id="15" name="Straight Connector 14"/>
          <p:cNvCxnSpPr/>
          <p:nvPr userDrawn="1"/>
        </p:nvCxnSpPr>
        <p:spPr>
          <a:xfrm>
            <a:off x="-4741" y="5787189"/>
            <a:ext cx="8089962"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7"/>
          <p:cNvSpPr>
            <a:spLocks noGrp="1"/>
          </p:cNvSpPr>
          <p:nvPr>
            <p:ph type="body" sz="quarter" idx="4294967295"/>
          </p:nvPr>
        </p:nvSpPr>
        <p:spPr>
          <a:xfrm>
            <a:off x="790627" y="2012162"/>
            <a:ext cx="6499225" cy="2025650"/>
          </a:xfrm>
          <a:prstGeom prst="rect">
            <a:avLst/>
          </a:prstGeom>
        </p:spPr>
        <p:txBody>
          <a:bodyPr/>
          <a:lstStyle>
            <a:lvl1pPr marL="0" indent="0">
              <a:buNone/>
              <a:defRPr/>
            </a:lvl1pPr>
          </a:lstStyle>
          <a:p>
            <a:pPr lvl="0"/>
            <a:r>
              <a:rPr lang="en-US"/>
              <a:t>Edit Master text styles</a:t>
            </a:r>
          </a:p>
        </p:txBody>
      </p:sp>
      <p:sp>
        <p:nvSpPr>
          <p:cNvPr id="17" name="Text Placeholder 8"/>
          <p:cNvSpPr>
            <a:spLocks noGrp="1"/>
          </p:cNvSpPr>
          <p:nvPr>
            <p:ph type="body" sz="quarter" idx="13"/>
          </p:nvPr>
        </p:nvSpPr>
        <p:spPr>
          <a:xfrm>
            <a:off x="790627" y="1519916"/>
            <a:ext cx="6499225" cy="374650"/>
          </a:xfrm>
        </p:spPr>
        <p:txBody>
          <a:bodyPr>
            <a:noAutofit/>
          </a:bodyPr>
          <a:lstStyle>
            <a:lvl1pPr marL="0" indent="0">
              <a:buFontTx/>
              <a:buNone/>
              <a:defRPr sz="2400">
                <a:solidFill>
                  <a:schemeClr val="bg1">
                    <a:lumMod val="95000"/>
                  </a:schemeClr>
                </a:solidFill>
              </a:defRPr>
            </a:lvl1pPr>
          </a:lstStyle>
          <a:p>
            <a:pPr lvl="0" algn="l"/>
            <a:r>
              <a:rPr lang="en-US" sz="2000"/>
              <a:t>Edit Master text styles</a:t>
            </a:r>
          </a:p>
        </p:txBody>
      </p:sp>
      <p:sp>
        <p:nvSpPr>
          <p:cNvPr id="18" name="Text Placeholder 9"/>
          <p:cNvSpPr txBox="1">
            <a:spLocks/>
          </p:cNvSpPr>
          <p:nvPr userDrawn="1"/>
        </p:nvSpPr>
        <p:spPr>
          <a:xfrm>
            <a:off x="790627" y="4284475"/>
            <a:ext cx="6499225" cy="1233488"/>
          </a:xfrm>
          <a:prstGeom prst="rect">
            <a:avLst/>
          </a:prstGeom>
        </p:spPr>
        <p:txBody>
          <a:bodyPr/>
          <a:lstStyle>
            <a:lvl1pPr marL="228600" indent="-228600" algn="l" defTabSz="914400" rtl="0" eaLnBrk="1" latinLnBrk="0" hangingPunct="1">
              <a:lnSpc>
                <a:spcPct val="110000"/>
              </a:lnSpc>
              <a:spcBef>
                <a:spcPts val="10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19" name="Text Placeholder 18"/>
          <p:cNvSpPr>
            <a:spLocks noGrp="1"/>
          </p:cNvSpPr>
          <p:nvPr>
            <p:ph type="body" sz="quarter" idx="15"/>
          </p:nvPr>
        </p:nvSpPr>
        <p:spPr>
          <a:xfrm>
            <a:off x="790575" y="4271963"/>
            <a:ext cx="6499225" cy="1246187"/>
          </a:xfrm>
        </p:spPr>
        <p:txBody>
          <a:bodyPr/>
          <a:lstStyle>
            <a:lvl1pPr marL="0" indent="0">
              <a:buNone/>
              <a:defRPr/>
            </a:lvl1pPr>
          </a:lstStyle>
          <a:p>
            <a:pPr lvl="0"/>
            <a:r>
              <a:rPr lang="en-US"/>
              <a:t>Edit Master text styles</a:t>
            </a:r>
          </a:p>
        </p:txBody>
      </p:sp>
    </p:spTree>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nal Slide Op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552" y="6000853"/>
            <a:ext cx="2201529" cy="538059"/>
          </a:xfrm>
          <a:prstGeom prst="rect">
            <a:avLst/>
          </a:prstGeom>
        </p:spPr>
      </p:pic>
      <p:sp>
        <p:nvSpPr>
          <p:cNvPr id="4" name="Picture Placeholder 3"/>
          <p:cNvSpPr>
            <a:spLocks noGrp="1"/>
          </p:cNvSpPr>
          <p:nvPr>
            <p:ph type="pic" sz="quarter" idx="10"/>
          </p:nvPr>
        </p:nvSpPr>
        <p:spPr>
          <a:xfrm>
            <a:off x="838200" y="2310606"/>
            <a:ext cx="2260600" cy="2025650"/>
          </a:xfrm>
        </p:spPr>
        <p:txBody>
          <a:bodyPr anchor="ctr" anchorCtr="1"/>
          <a:lstStyle>
            <a:lvl1pPr marL="0" indent="0">
              <a:buFontTx/>
              <a:buNone/>
              <a:defRPr/>
            </a:lvl1pPr>
          </a:lstStyle>
          <a:p>
            <a:r>
              <a:rPr lang="en-US"/>
              <a:t>Click icon to add picture</a:t>
            </a:r>
          </a:p>
        </p:txBody>
      </p:sp>
      <p:sp>
        <p:nvSpPr>
          <p:cNvPr id="6" name="Text Placeholder 5"/>
          <p:cNvSpPr>
            <a:spLocks noGrp="1"/>
          </p:cNvSpPr>
          <p:nvPr>
            <p:ph type="body" sz="quarter" idx="11"/>
          </p:nvPr>
        </p:nvSpPr>
        <p:spPr>
          <a:xfrm>
            <a:off x="3706813" y="2360612"/>
            <a:ext cx="6499225" cy="2025650"/>
          </a:xfrm>
        </p:spPr>
        <p:txBody>
          <a:bodyPr/>
          <a:lstStyle>
            <a:lvl1pPr marL="0" marR="0" indent="0" algn="l" defTabSz="914400" rtl="0" eaLnBrk="1" fontAlgn="auto" latinLnBrk="0" hangingPunct="1">
              <a:lnSpc>
                <a:spcPct val="110000"/>
              </a:lnSpc>
              <a:spcBef>
                <a:spcPts val="1000"/>
              </a:spcBef>
              <a:spcAft>
                <a:spcPts val="0"/>
              </a:spcAft>
              <a:buClr>
                <a:srgbClr val="F89D22"/>
              </a:buClr>
              <a:buSzTx/>
              <a:buFont typeface="Arial" panose="020B0604020202020204" pitchFamily="34" charset="0"/>
              <a:buNone/>
              <a:tabLst/>
              <a:defRPr u="sng" baseline="0"/>
            </a:lvl1pPr>
          </a:lstStyle>
          <a:p>
            <a:pPr lvl="0"/>
            <a:r>
              <a:rPr lang="en-US"/>
              <a:t>Edit Master text styles</a:t>
            </a:r>
          </a:p>
        </p:txBody>
      </p:sp>
      <p:sp>
        <p:nvSpPr>
          <p:cNvPr id="7" name="Title 1"/>
          <p:cNvSpPr>
            <a:spLocks noGrp="1"/>
          </p:cNvSpPr>
          <p:nvPr>
            <p:ph type="title"/>
          </p:nvPr>
        </p:nvSpPr>
        <p:spPr>
          <a:xfrm>
            <a:off x="838200" y="365125"/>
            <a:ext cx="10515600" cy="1325563"/>
          </a:xfrm>
        </p:spPr>
        <p:txBody>
          <a:bodyPr/>
          <a:lstStyle>
            <a:lvl1pPr algn="ctr">
              <a:defRPr/>
            </a:lvl1pPr>
          </a:lstStyle>
          <a:p>
            <a:r>
              <a:rPr lang="en-US"/>
              <a:t>Click to edit Master title style</a:t>
            </a:r>
          </a:p>
        </p:txBody>
      </p:sp>
      <p:sp>
        <p:nvSpPr>
          <p:cNvPr id="9" name="Text Placeholder 8"/>
          <p:cNvSpPr>
            <a:spLocks noGrp="1"/>
          </p:cNvSpPr>
          <p:nvPr>
            <p:ph type="body" sz="quarter" idx="12"/>
          </p:nvPr>
        </p:nvSpPr>
        <p:spPr>
          <a:xfrm>
            <a:off x="3706813" y="1838324"/>
            <a:ext cx="6499225" cy="472281"/>
          </a:xfrm>
        </p:spPr>
        <p:txBody>
          <a:bodyPr>
            <a:noAutofit/>
          </a:bodyPr>
          <a:lstStyle>
            <a:lvl1pPr marL="0" marR="0" indent="0" algn="l" defTabSz="914400" rtl="0" eaLnBrk="1" fontAlgn="auto" latinLnBrk="0" hangingPunct="1">
              <a:lnSpc>
                <a:spcPct val="110000"/>
              </a:lnSpc>
              <a:spcBef>
                <a:spcPts val="1000"/>
              </a:spcBef>
              <a:spcAft>
                <a:spcPts val="0"/>
              </a:spcAft>
              <a:buClr>
                <a:srgbClr val="F89D22"/>
              </a:buClr>
              <a:buSzTx/>
              <a:buFontTx/>
              <a:buNone/>
              <a:tabLst/>
              <a:defRPr sz="2800"/>
            </a:lvl1pPr>
          </a:lstStyle>
          <a:p>
            <a:pPr marL="0" marR="0" lvl="0" indent="0" algn="l" defTabSz="914400" rtl="0" eaLnBrk="1" fontAlgn="auto" latinLnBrk="0" hangingPunct="1">
              <a:lnSpc>
                <a:spcPct val="110000"/>
              </a:lnSpc>
              <a:spcBef>
                <a:spcPts val="1000"/>
              </a:spcBef>
              <a:spcAft>
                <a:spcPts val="0"/>
              </a:spcAft>
              <a:buClr>
                <a:srgbClr val="F89D22"/>
              </a:buClr>
              <a:buSzTx/>
              <a:buFontTx/>
              <a:buNone/>
              <a:tabLst/>
              <a:defRPr/>
            </a:pPr>
            <a:r>
              <a:rPr lang="en-US"/>
              <a:t>Edit Master text styles</a:t>
            </a:r>
          </a:p>
        </p:txBody>
      </p:sp>
    </p:spTree>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extra box">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552" y="6000853"/>
            <a:ext cx="2201529" cy="538059"/>
          </a:xfrm>
          <a:prstGeom prst="rect">
            <a:avLst/>
          </a:prstGeom>
        </p:spPr>
      </p:pic>
      <p:sp>
        <p:nvSpPr>
          <p:cNvPr id="4" name="Picture Placeholder 3"/>
          <p:cNvSpPr>
            <a:spLocks noGrp="1"/>
          </p:cNvSpPr>
          <p:nvPr>
            <p:ph type="pic" sz="quarter" idx="10"/>
          </p:nvPr>
        </p:nvSpPr>
        <p:spPr>
          <a:xfrm>
            <a:off x="838200" y="2310606"/>
            <a:ext cx="2260600" cy="2025650"/>
          </a:xfrm>
        </p:spPr>
        <p:txBody>
          <a:bodyPr anchor="ctr" anchorCtr="1"/>
          <a:lstStyle>
            <a:lvl1pPr marL="0" indent="0">
              <a:buFontTx/>
              <a:buNone/>
              <a:defRPr/>
            </a:lvl1pPr>
          </a:lstStyle>
          <a:p>
            <a:r>
              <a:rPr lang="en-US"/>
              <a:t>Click icon to add picture</a:t>
            </a:r>
          </a:p>
        </p:txBody>
      </p:sp>
      <p:sp>
        <p:nvSpPr>
          <p:cNvPr id="6" name="Text Placeholder 5"/>
          <p:cNvSpPr>
            <a:spLocks noGrp="1"/>
          </p:cNvSpPr>
          <p:nvPr>
            <p:ph type="body" sz="quarter" idx="11"/>
          </p:nvPr>
        </p:nvSpPr>
        <p:spPr>
          <a:xfrm>
            <a:off x="3706813" y="2310606"/>
            <a:ext cx="6499225" cy="2025650"/>
          </a:xfrm>
        </p:spPr>
        <p:txBody>
          <a:bodyPr/>
          <a:lstStyle>
            <a:lvl1pPr marL="0" marR="0" indent="0" algn="l" defTabSz="914400" rtl="0" eaLnBrk="1" fontAlgn="auto" latinLnBrk="0" hangingPunct="1">
              <a:lnSpc>
                <a:spcPct val="110000"/>
              </a:lnSpc>
              <a:spcBef>
                <a:spcPts val="1000"/>
              </a:spcBef>
              <a:spcAft>
                <a:spcPts val="0"/>
              </a:spcAft>
              <a:buClr>
                <a:srgbClr val="F89D22"/>
              </a:buClr>
              <a:buSzTx/>
              <a:buFont typeface="Arial" panose="020B0604020202020204" pitchFamily="34" charset="0"/>
              <a:buNone/>
              <a:tabLst/>
              <a:defRPr u="sng" baseline="0"/>
            </a:lvl1pPr>
          </a:lstStyle>
          <a:p>
            <a:pPr lvl="0"/>
            <a:r>
              <a:rPr lang="en-US"/>
              <a:t>Edit Master text styles</a:t>
            </a:r>
          </a:p>
        </p:txBody>
      </p:sp>
      <p:sp>
        <p:nvSpPr>
          <p:cNvPr id="7" name="Title 1"/>
          <p:cNvSpPr>
            <a:spLocks noGrp="1"/>
          </p:cNvSpPr>
          <p:nvPr>
            <p:ph type="title" hasCustomPrompt="1"/>
          </p:nvPr>
        </p:nvSpPr>
        <p:spPr>
          <a:xfrm>
            <a:off x="838200" y="365125"/>
            <a:ext cx="10515600" cy="1325563"/>
          </a:xfrm>
        </p:spPr>
        <p:txBody>
          <a:bodyPr/>
          <a:lstStyle>
            <a:lvl1pPr algn="ctr">
              <a:defRPr/>
            </a:lvl1pPr>
          </a:lstStyle>
          <a:p>
            <a:r>
              <a:rPr lang="en-US"/>
              <a:t>Thank You! </a:t>
            </a:r>
          </a:p>
        </p:txBody>
      </p:sp>
      <p:sp>
        <p:nvSpPr>
          <p:cNvPr id="9" name="Text Placeholder 8"/>
          <p:cNvSpPr>
            <a:spLocks noGrp="1"/>
          </p:cNvSpPr>
          <p:nvPr>
            <p:ph type="body" sz="quarter" idx="12"/>
          </p:nvPr>
        </p:nvSpPr>
        <p:spPr>
          <a:xfrm>
            <a:off x="3706813" y="1838325"/>
            <a:ext cx="6499225" cy="374650"/>
          </a:xfrm>
        </p:spPr>
        <p:txBody>
          <a:bodyPr/>
          <a:lstStyle>
            <a:lvl1pPr marL="0" marR="0" indent="0" algn="l" defTabSz="914400" rtl="0" eaLnBrk="1" fontAlgn="auto" latinLnBrk="0" hangingPunct="1">
              <a:lnSpc>
                <a:spcPct val="110000"/>
              </a:lnSpc>
              <a:spcBef>
                <a:spcPts val="1000"/>
              </a:spcBef>
              <a:spcAft>
                <a:spcPts val="0"/>
              </a:spcAft>
              <a:buClr>
                <a:srgbClr val="F89D22"/>
              </a:buClr>
              <a:buSzTx/>
              <a:buFontTx/>
              <a:buNone/>
              <a:tabLst/>
              <a:defRPr/>
            </a:lvl1pPr>
          </a:lstStyle>
          <a:p>
            <a:pPr marL="0" marR="0" lvl="0" indent="0" algn="l" defTabSz="914400" rtl="0" eaLnBrk="1" fontAlgn="auto" latinLnBrk="0" hangingPunct="1">
              <a:lnSpc>
                <a:spcPct val="110000"/>
              </a:lnSpc>
              <a:spcBef>
                <a:spcPts val="1000"/>
              </a:spcBef>
              <a:spcAft>
                <a:spcPts val="0"/>
              </a:spcAft>
              <a:buClr>
                <a:srgbClr val="F89D22"/>
              </a:buClr>
              <a:buSzTx/>
              <a:buFontTx/>
              <a:buNone/>
              <a:tabLst/>
              <a:defRPr/>
            </a:pPr>
            <a:r>
              <a:rPr lang="en-US"/>
              <a:t>Edit Master text styles</a:t>
            </a:r>
          </a:p>
          <a:p>
            <a:pPr marL="0" marR="0" lvl="1" indent="0" algn="l" defTabSz="914400" rtl="0" eaLnBrk="1" fontAlgn="auto" latinLnBrk="0" hangingPunct="1">
              <a:lnSpc>
                <a:spcPct val="110000"/>
              </a:lnSpc>
              <a:spcBef>
                <a:spcPts val="1000"/>
              </a:spcBef>
              <a:spcAft>
                <a:spcPts val="0"/>
              </a:spcAft>
              <a:buClr>
                <a:srgbClr val="F89D22"/>
              </a:buClr>
              <a:buSzTx/>
              <a:buFontTx/>
              <a:buNone/>
              <a:tabLst/>
              <a:defRPr/>
            </a:pPr>
            <a:r>
              <a:rPr lang="en-US"/>
              <a:t>Second level</a:t>
            </a:r>
          </a:p>
        </p:txBody>
      </p:sp>
      <p:sp>
        <p:nvSpPr>
          <p:cNvPr id="12" name="Text Placeholder 9"/>
          <p:cNvSpPr txBox="1">
            <a:spLocks/>
          </p:cNvSpPr>
          <p:nvPr userDrawn="1"/>
        </p:nvSpPr>
        <p:spPr>
          <a:xfrm>
            <a:off x="3492090" y="4551810"/>
            <a:ext cx="5748337" cy="1233488"/>
          </a:xfrm>
          <a:prstGeom prst="rect">
            <a:avLst/>
          </a:prstGeom>
        </p:spPr>
        <p:txBody>
          <a:bodyPr/>
          <a:lstStyle>
            <a:lvl1pPr marL="228600" indent="-228600" algn="l" defTabSz="914400" rtl="0" eaLnBrk="1" latinLnBrk="0" hangingPunct="1">
              <a:lnSpc>
                <a:spcPct val="110000"/>
              </a:lnSpc>
              <a:spcBef>
                <a:spcPts val="10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
        <p:nvSpPr>
          <p:cNvPr id="5" name="Text Placeholder 4"/>
          <p:cNvSpPr>
            <a:spLocks noGrp="1"/>
          </p:cNvSpPr>
          <p:nvPr>
            <p:ph type="body" sz="quarter" idx="13"/>
          </p:nvPr>
        </p:nvSpPr>
        <p:spPr>
          <a:xfrm>
            <a:off x="3098800" y="4433887"/>
            <a:ext cx="6120605" cy="1289439"/>
          </a:xfrm>
        </p:spPr>
        <p:txBody>
          <a:bodyPr/>
          <a:lstStyle>
            <a:lvl1pPr marL="0" indent="0">
              <a:buFontTx/>
              <a:buNone/>
              <a:defRPr/>
            </a:lvl1pPr>
          </a:lstStyle>
          <a:p>
            <a:pPr lvl="0"/>
            <a:r>
              <a:rPr lang="en-US"/>
              <a:t>Edit Master text styles</a:t>
            </a:r>
          </a:p>
        </p:txBody>
      </p:sp>
    </p:spTree>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800">
                <a:solidFill>
                  <a:schemeClr val="tx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354535" cy="1600200"/>
          </a:xfrm>
        </p:spPr>
        <p:txBody>
          <a:bodyPr anchor="b">
            <a:normAutofit/>
          </a:bodyPr>
          <a:lstStyle>
            <a:lvl1pPr>
              <a:defRPr sz="4000"/>
            </a:lvl1pPr>
          </a:lstStyle>
          <a:p>
            <a:r>
              <a:rPr lang="en-US"/>
              <a:t>Click to edit Master title style</a:t>
            </a:r>
          </a:p>
        </p:txBody>
      </p:sp>
      <p:sp>
        <p:nvSpPr>
          <p:cNvPr id="3" name="Picture Placeholder 2"/>
          <p:cNvSpPr>
            <a:spLocks noGrp="1"/>
          </p:cNvSpPr>
          <p:nvPr>
            <p:ph type="pic" idx="1" hasCustomPrompt="1"/>
          </p:nvPr>
        </p:nvSpPr>
        <p:spPr>
          <a:xfrm>
            <a:off x="6666272" y="457201"/>
            <a:ext cx="4767775" cy="4891548"/>
          </a:xfrm>
          <a:solidFill>
            <a:schemeClr val="bg1">
              <a:lumMod val="95000"/>
            </a:schemeClr>
          </a:solidFill>
        </p:spPr>
        <p:txBody>
          <a:bodyPr tIns="1005840" anchor="ctr" anchorCtr="0">
            <a:normAutofit/>
          </a:bodyPr>
          <a:lstStyle>
            <a:lvl1pPr marL="0" indent="0" algn="ctr">
              <a:buNone/>
              <a:defRPr sz="1800" baseline="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
        <p:nvSpPr>
          <p:cNvPr id="4" name="Text Placeholder 3"/>
          <p:cNvSpPr>
            <a:spLocks noGrp="1"/>
          </p:cNvSpPr>
          <p:nvPr>
            <p:ph type="body" sz="half" idx="2"/>
          </p:nvPr>
        </p:nvSpPr>
        <p:spPr>
          <a:xfrm>
            <a:off x="839788" y="2057400"/>
            <a:ext cx="5354535" cy="3291349"/>
          </a:xfrm>
        </p:spPr>
        <p:txBody>
          <a:bodyPr>
            <a:normAutofit/>
          </a:bodyPr>
          <a:lstStyle>
            <a:lvl1pPr marL="0" indent="0">
              <a:buNone/>
              <a:defRPr sz="2800">
                <a:solidFill>
                  <a:schemeClr val="tx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FDA73-91A0-4154-A2C0-7C818A31AD6F}"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Option side Text">
    <p:spTree>
      <p:nvGrpSpPr>
        <p:cNvPr id="1" name=""/>
        <p:cNvGrpSpPr/>
        <p:nvPr/>
      </p:nvGrpSpPr>
      <p:grpSpPr>
        <a:xfrm>
          <a:off x="0" y="0"/>
          <a:ext cx="0" cy="0"/>
          <a:chOff x="0" y="0"/>
          <a:chExt cx="0" cy="0"/>
        </a:xfrm>
      </p:grpSpPr>
      <p:sp>
        <p:nvSpPr>
          <p:cNvPr id="6" name="Rectangle 5"/>
          <p:cNvSpPr/>
          <p:nvPr userDrawn="1"/>
        </p:nvSpPr>
        <p:spPr>
          <a:xfrm>
            <a:off x="0" y="0"/>
            <a:ext cx="3388179" cy="6858000"/>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9799" y="5970676"/>
            <a:ext cx="2325000" cy="568236"/>
          </a:xfrm>
          <a:prstGeom prst="rect">
            <a:avLst/>
          </a:prstGeom>
        </p:spPr>
      </p:pic>
      <p:sp>
        <p:nvSpPr>
          <p:cNvPr id="8" name="Title 6"/>
          <p:cNvSpPr>
            <a:spLocks noGrp="1"/>
          </p:cNvSpPr>
          <p:nvPr>
            <p:ph type="title"/>
          </p:nvPr>
        </p:nvSpPr>
        <p:spPr>
          <a:xfrm>
            <a:off x="3842657" y="2945267"/>
            <a:ext cx="7903029" cy="967466"/>
          </a:xfrm>
        </p:spPr>
        <p:txBody>
          <a:bodyPr>
            <a:normAutofit/>
          </a:bodyPr>
          <a:lstStyle/>
          <a:p>
            <a:pPr algn="ctr"/>
            <a:r>
              <a:rPr lang="en-US" sz="4400"/>
              <a:t>Click to edit Master title style</a:t>
            </a:r>
          </a:p>
        </p:txBody>
      </p:sp>
      <p:sp>
        <p:nvSpPr>
          <p:cNvPr id="9" name="Content Placeholder 7"/>
          <p:cNvSpPr>
            <a:spLocks noGrp="1"/>
          </p:cNvSpPr>
          <p:nvPr>
            <p:ph idx="1" hasCustomPrompt="1"/>
          </p:nvPr>
        </p:nvSpPr>
        <p:spPr>
          <a:xfrm>
            <a:off x="185057" y="1252198"/>
            <a:ext cx="2939143" cy="4554241"/>
          </a:xfrm>
        </p:spPr>
        <p:txBody>
          <a:bodyPr/>
          <a:lstStyle>
            <a:lvl1pPr marL="0" indent="0">
              <a:buFontTx/>
              <a:buNone/>
              <a:defRPr u="none">
                <a:solidFill>
                  <a:schemeClr val="tx1">
                    <a:lumMod val="20000"/>
                    <a:lumOff val="80000"/>
                  </a:schemeClr>
                </a:solidFill>
              </a:defRPr>
            </a:lvl1pPr>
          </a:lstStyle>
          <a:p>
            <a:pPr fontAlgn="base">
              <a:lnSpc>
                <a:spcPct val="110000"/>
              </a:lnSpc>
              <a:spcAft>
                <a:spcPts val="1200"/>
              </a:spcAft>
            </a:pPr>
            <a:r>
              <a:rPr lang="en-US">
                <a:solidFill>
                  <a:schemeClr val="bg1"/>
                </a:solidFill>
              </a:rPr>
              <a:t>Stay Connected</a:t>
            </a:r>
          </a:p>
          <a:p>
            <a:pPr fontAlgn="base">
              <a:lnSpc>
                <a:spcPct val="100000"/>
              </a:lnSpc>
            </a:pPr>
            <a:r>
              <a:rPr lang="en-US" sz="1800" err="1">
                <a:solidFill>
                  <a:schemeClr val="bg1"/>
                </a:solidFill>
              </a:rPr>
              <a:t>AgileThought</a:t>
            </a:r>
            <a:endParaRPr lang="en-US" sz="1800">
              <a:solidFill>
                <a:schemeClr val="bg1"/>
              </a:solidFill>
            </a:endParaRPr>
          </a:p>
          <a:p>
            <a:pPr fontAlgn="base">
              <a:lnSpc>
                <a:spcPct val="100000"/>
              </a:lnSpc>
            </a:pPr>
            <a:r>
              <a:rPr lang="en-US" sz="1400">
                <a:solidFill>
                  <a:srgbClr val="A1A9AD"/>
                </a:solidFill>
              </a:rPr>
              <a:t>2502 N. Rocky Point Dr. Suite 900</a:t>
            </a:r>
          </a:p>
          <a:p>
            <a:pPr fontAlgn="base">
              <a:lnSpc>
                <a:spcPct val="100000"/>
              </a:lnSpc>
            </a:pPr>
            <a:r>
              <a:rPr lang="en-US" sz="1400">
                <a:solidFill>
                  <a:srgbClr val="A1A9AD"/>
                </a:solidFill>
              </a:rPr>
              <a:t>Tampa, FL 33607</a:t>
            </a:r>
          </a:p>
          <a:p>
            <a:pPr fontAlgn="base">
              <a:lnSpc>
                <a:spcPct val="100000"/>
              </a:lnSpc>
            </a:pPr>
            <a:r>
              <a:rPr lang="en-US" sz="1400">
                <a:solidFill>
                  <a:srgbClr val="A1A9AD"/>
                </a:solidFill>
              </a:rPr>
              <a:t>877-514-9180</a:t>
            </a:r>
          </a:p>
          <a:p>
            <a:pPr fontAlgn="base">
              <a:lnSpc>
                <a:spcPct val="100000"/>
              </a:lnSpc>
            </a:pPr>
            <a:r>
              <a:rPr lang="en-US" sz="1400">
                <a:solidFill>
                  <a:srgbClr val="A1A9AD"/>
                </a:solidFill>
                <a:hlinkClick r:id="rId3"/>
              </a:rPr>
              <a:t>agilethought.com</a:t>
            </a:r>
            <a:endParaRPr lang="en-US" sz="1400">
              <a:solidFill>
                <a:srgbClr val="A1A9AD"/>
              </a:solidFill>
            </a:endParaRPr>
          </a:p>
          <a:p>
            <a:pPr fontAlgn="base">
              <a:lnSpc>
                <a:spcPct val="100000"/>
              </a:lnSpc>
            </a:pPr>
            <a:r>
              <a:rPr lang="en-US" sz="1400">
                <a:solidFill>
                  <a:srgbClr val="A1A9AD"/>
                </a:solidFill>
                <a:hlinkClick r:id="rId4"/>
              </a:rPr>
              <a:t>sales@agilethought.com</a:t>
            </a:r>
            <a:r>
              <a:rPr lang="en-US" sz="1400">
                <a:solidFill>
                  <a:srgbClr val="A1A9AD"/>
                </a:solidFill>
              </a:rPr>
              <a:t> </a:t>
            </a:r>
          </a:p>
          <a:p>
            <a:pPr fontAlgn="base">
              <a:lnSpc>
                <a:spcPct val="100000"/>
              </a:lnSpc>
            </a:pPr>
            <a:r>
              <a:rPr lang="en-US" sz="1400">
                <a:solidFill>
                  <a:srgbClr val="A1A9AD"/>
                </a:solidFill>
                <a:hlinkClick r:id="rId5"/>
              </a:rPr>
              <a:t>LinkedIn</a:t>
            </a:r>
            <a:endParaRPr lang="en-US" sz="1400">
              <a:solidFill>
                <a:srgbClr val="A1A9AD"/>
              </a:solidFill>
            </a:endParaRPr>
          </a:p>
          <a:p>
            <a:endParaRPr lang="en-US"/>
          </a:p>
        </p:txBody>
      </p:sp>
      <p:sp>
        <p:nvSpPr>
          <p:cNvPr id="10" name="Date Placeholder 3"/>
          <p:cNvSpPr>
            <a:spLocks noGrp="1"/>
          </p:cNvSpPr>
          <p:nvPr>
            <p:ph type="dt" sz="half" idx="10"/>
          </p:nvPr>
        </p:nvSpPr>
        <p:spPr>
          <a:xfrm>
            <a:off x="3829876" y="6356350"/>
            <a:ext cx="206166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 name="Footer Placeholder 4"/>
          <p:cNvSpPr>
            <a:spLocks noGrp="1"/>
          </p:cNvSpPr>
          <p:nvPr>
            <p:ph type="ftr" sz="quarter" idx="11"/>
          </p:nvPr>
        </p:nvSpPr>
        <p:spPr>
          <a:xfrm>
            <a:off x="6096000" y="6356350"/>
            <a:ext cx="342710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agilethought.com</a:t>
            </a:r>
          </a:p>
        </p:txBody>
      </p:sp>
      <p:sp>
        <p:nvSpPr>
          <p:cNvPr id="12" name="Slide Number Placeholder 5"/>
          <p:cNvSpPr>
            <a:spLocks noGrp="1"/>
          </p:cNvSpPr>
          <p:nvPr>
            <p:ph type="sldNum" sz="quarter" idx="12"/>
          </p:nvPr>
        </p:nvSpPr>
        <p:spPr>
          <a:xfrm>
            <a:off x="9697274" y="6356350"/>
            <a:ext cx="206166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7F409-84A2-4024-A678-6B1279FCE98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Picture Placeholder 2"/>
          <p:cNvSpPr>
            <a:spLocks noGrp="1"/>
          </p:cNvSpPr>
          <p:nvPr>
            <p:ph type="pic" sz="quarter" idx="13"/>
          </p:nvPr>
        </p:nvSpPr>
        <p:spPr>
          <a:xfrm>
            <a:off x="5771842" y="501650"/>
            <a:ext cx="3751263" cy="2143125"/>
          </a:xfrm>
        </p:spPr>
        <p:txBody>
          <a:bodyPr vert="horz" anchor="ctr" anchorCtr="1"/>
          <a:lstStyle>
            <a:lvl1pPr marL="0" indent="0">
              <a:buFontTx/>
              <a:buNone/>
              <a:defRPr/>
            </a:lvl1pPr>
          </a:lstStyle>
          <a:p>
            <a:r>
              <a:rPr lang="en-US"/>
              <a:t>Click icon to add picture</a:t>
            </a:r>
          </a:p>
        </p:txBody>
      </p:sp>
    </p:spTree>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FDA73-91A0-4154-A2C0-7C818A31AD6F}"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33382" y="2383914"/>
            <a:ext cx="5783035" cy="808603"/>
          </a:xfrm>
        </p:spPr>
        <p:txBody>
          <a:bodyPr>
            <a:normAutofit/>
          </a:bodyPr>
          <a:lstStyle>
            <a:lvl1pPr>
              <a:defRPr sz="3600" baseline="0">
                <a:solidFill>
                  <a:schemeClr val="tx1"/>
                </a:solidFill>
              </a:defRPr>
            </a:lvl1pPr>
          </a:lstStyle>
          <a:p>
            <a:r>
              <a:rPr lang="en-US"/>
              <a:t>Type Presentation Title Here</a:t>
            </a:r>
          </a:p>
        </p:txBody>
      </p:sp>
      <p:sp>
        <p:nvSpPr>
          <p:cNvPr id="12" name="Text Placeholder 11"/>
          <p:cNvSpPr>
            <a:spLocks noGrp="1"/>
          </p:cNvSpPr>
          <p:nvPr>
            <p:ph type="body" sz="quarter" idx="10" hasCustomPrompt="1"/>
          </p:nvPr>
        </p:nvSpPr>
        <p:spPr>
          <a:xfrm>
            <a:off x="433388" y="3258960"/>
            <a:ext cx="4991019" cy="414337"/>
          </a:xfrm>
        </p:spPr>
        <p:txBody>
          <a:bodyPr>
            <a:noAutofit/>
          </a:bodyPr>
          <a:lstStyle>
            <a:lvl1pPr marL="0" indent="0">
              <a:buNone/>
              <a:defRPr sz="2400">
                <a:solidFill>
                  <a:schemeClr val="tx1">
                    <a:lumMod val="65000"/>
                    <a:lumOff val="35000"/>
                  </a:schemeClr>
                </a:solidFill>
                <a:latin typeface="+mj-lt"/>
              </a:defRPr>
            </a:lvl1pPr>
            <a:lvl2pPr>
              <a:defRPr>
                <a:solidFill>
                  <a:srgbClr val="5D8AB4"/>
                </a:solidFill>
                <a:latin typeface="+mj-lt"/>
              </a:defRPr>
            </a:lvl2pPr>
            <a:lvl3pPr>
              <a:defRPr>
                <a:solidFill>
                  <a:srgbClr val="5D8AB4"/>
                </a:solidFill>
                <a:latin typeface="+mj-lt"/>
              </a:defRPr>
            </a:lvl3pPr>
            <a:lvl4pPr>
              <a:defRPr>
                <a:solidFill>
                  <a:srgbClr val="5D8AB4"/>
                </a:solidFill>
                <a:latin typeface="+mj-lt"/>
              </a:defRPr>
            </a:lvl4pPr>
            <a:lvl5pPr>
              <a:defRPr>
                <a:solidFill>
                  <a:srgbClr val="5D8AB4"/>
                </a:solidFill>
                <a:latin typeface="+mj-lt"/>
              </a:defRPr>
            </a:lvl5pPr>
          </a:lstStyle>
          <a:p>
            <a:pPr lvl="0"/>
            <a:r>
              <a:rPr lang="en-US"/>
              <a:t>Presented By ____  |  Date</a:t>
            </a:r>
          </a:p>
        </p:txBody>
      </p:sp>
    </p:spTree>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FDA73-91A0-4154-A2C0-7C818A31AD6F}"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13281-0117-8E42-9B7B-86E8799187E9}"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837C9-A170-9C48-BBC3-77B725DEE710}" type="slidenum">
              <a:rPr lang="en-US" smtClean="0"/>
              <a:t>‹#›</a:t>
            </a:fld>
            <a:endParaRPr lang="en-US"/>
          </a:p>
        </p:txBody>
      </p:sp>
    </p:spTree>
    <p:extLst>
      <p:ext uri="{BB962C8B-B14F-4D97-AF65-F5344CB8AC3E}">
        <p14:creationId xmlns:p14="http://schemas.microsoft.com/office/powerpoint/2010/main" val="338708987"/>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EE9D-9507-43E7-A4EB-D1B731AF4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95D65E-BFDF-4F73-A5FB-E44BBED56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C543B9-19A8-4F47-AC43-B4D70FF13544}"/>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5" name="Footer Placeholder 4">
            <a:extLst>
              <a:ext uri="{FF2B5EF4-FFF2-40B4-BE49-F238E27FC236}">
                <a16:creationId xmlns:a16="http://schemas.microsoft.com/office/drawing/2014/main" id="{AB909FC3-8431-4166-8D7B-70A947BA7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67AD6-F61D-42D2-8E55-EFAD9079CBF7}"/>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899493197"/>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1556-F5F5-4EEC-A305-E90108DA38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17350-A96D-4114-901F-2C881B07D2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DCD6B-8428-4C08-A161-55147B3EF104}"/>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5" name="Footer Placeholder 4">
            <a:extLst>
              <a:ext uri="{FF2B5EF4-FFF2-40B4-BE49-F238E27FC236}">
                <a16:creationId xmlns:a16="http://schemas.microsoft.com/office/drawing/2014/main" id="{86BBCBEC-210B-44D2-A65B-E735A9ED5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9D984-C84B-40B0-A3D7-D2752149C47A}"/>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3857519109"/>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8B7E-3A94-4EFC-AD4E-DB02A11261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00C164-2AAB-4EB1-A63C-3E0A9E2F0A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CDC25A-5604-4CF7-9117-EFDBBE04D3CC}"/>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5" name="Footer Placeholder 4">
            <a:extLst>
              <a:ext uri="{FF2B5EF4-FFF2-40B4-BE49-F238E27FC236}">
                <a16:creationId xmlns:a16="http://schemas.microsoft.com/office/drawing/2014/main" id="{58764DB2-B7C7-4863-985E-DEEE6B4F9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F861C-3A49-4B1A-B595-2328F0550B89}"/>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1224272601"/>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23BC-C799-46D9-8594-9829B6390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B3158-1E26-4388-8B6D-6CE020D7D3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81344-3679-472A-9C36-9C924BECB5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3420EA-4717-4379-98D9-0D4C0F611D7E}"/>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6" name="Footer Placeholder 5">
            <a:extLst>
              <a:ext uri="{FF2B5EF4-FFF2-40B4-BE49-F238E27FC236}">
                <a16:creationId xmlns:a16="http://schemas.microsoft.com/office/drawing/2014/main" id="{D0000A34-6473-4F2A-B11D-6F0F510AA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08965-8E8C-479D-98FC-28D0AA34C77C}"/>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2834728498"/>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00A1-60B1-4E03-BB36-9AF0D188A1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75F1F4-270B-46F9-B636-88CFDA948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4291EC-3840-459A-8BEA-E2B7667312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55E73E-F11D-410C-9825-F097E47E8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1A8457-A546-489A-A0A2-60FA6F6B89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F3DC2E-6196-4710-8C26-9AC119D50B48}"/>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8" name="Footer Placeholder 7">
            <a:extLst>
              <a:ext uri="{FF2B5EF4-FFF2-40B4-BE49-F238E27FC236}">
                <a16:creationId xmlns:a16="http://schemas.microsoft.com/office/drawing/2014/main" id="{820875A5-382B-4DD7-8E40-1D4DB43B29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BD4B54-DEE2-4B05-AFBA-A8814B8B7BDD}"/>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3800196494"/>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BB08-5891-4D6F-9F1E-FD049F10F2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8B6EB8-0F8A-484A-9A5E-BC20E9C4F28A}"/>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4" name="Footer Placeholder 3">
            <a:extLst>
              <a:ext uri="{FF2B5EF4-FFF2-40B4-BE49-F238E27FC236}">
                <a16:creationId xmlns:a16="http://schemas.microsoft.com/office/drawing/2014/main" id="{E3E84DC6-0BB3-4CB3-B043-F4515A6E2B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84C7F-87D2-4BC9-B54B-22EE66551E46}"/>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2624950322"/>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5E37B-8EA8-421E-9F94-3BD5CC51BF6C}"/>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3" name="Footer Placeholder 2">
            <a:extLst>
              <a:ext uri="{FF2B5EF4-FFF2-40B4-BE49-F238E27FC236}">
                <a16:creationId xmlns:a16="http://schemas.microsoft.com/office/drawing/2014/main" id="{2409B0E5-06A0-45C0-A270-7EAAE79E33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97BB2-5C20-4A7A-B728-63875C84D6D8}"/>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681216744"/>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E252-4869-408E-9F86-3B6F4FA77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B97FD9-BF5B-4029-8D70-1A8D3E652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C216B-E70D-4DEF-9662-1BCC4C6FD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07B37-B1E1-463B-A692-CAEC04BF0C33}"/>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6" name="Footer Placeholder 5">
            <a:extLst>
              <a:ext uri="{FF2B5EF4-FFF2-40B4-BE49-F238E27FC236}">
                <a16:creationId xmlns:a16="http://schemas.microsoft.com/office/drawing/2014/main" id="{5CEB6955-A102-4CDB-A4FE-96B53AC45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7F8A5-D6CC-4978-83FC-B8AEDED279EC}"/>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3521597845"/>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3975-4B5B-4787-B7F6-878E78273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3C5D9E-7425-4492-AA76-DB2F59242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51DB2-75CE-4BB6-A129-05AC90AD6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887BA-0DBD-4AE4-9B5A-DE6265223E7B}"/>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6" name="Footer Placeholder 5">
            <a:extLst>
              <a:ext uri="{FF2B5EF4-FFF2-40B4-BE49-F238E27FC236}">
                <a16:creationId xmlns:a16="http://schemas.microsoft.com/office/drawing/2014/main" id="{9DA53A5D-52C9-4C5A-80EF-8D620A52C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F0CF4-7E15-405D-B290-9C9D1D07CF40}"/>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126935185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2FDA73-91A0-4154-A2C0-7C818A31AD6F}"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8BD5-31B9-4F4D-97EB-FDF9AA1B0B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93958D-0680-4609-BBEA-428EACCEBE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4D80E-1283-4EBD-B47A-1834D40CB3A1}"/>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5" name="Footer Placeholder 4">
            <a:extLst>
              <a:ext uri="{FF2B5EF4-FFF2-40B4-BE49-F238E27FC236}">
                <a16:creationId xmlns:a16="http://schemas.microsoft.com/office/drawing/2014/main" id="{39F01BB7-C074-4EFF-8052-DAC2F547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85B52-D95D-4A62-AA71-A300380003F5}"/>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1111685119"/>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29AA9-3FD7-4C7B-83EC-1BCD845E6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3D4BF-B735-4FD0-B314-5E531B848F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CEB3C-E54E-4827-9E78-7D242EA467D7}"/>
              </a:ext>
            </a:extLst>
          </p:cNvPr>
          <p:cNvSpPr>
            <a:spLocks noGrp="1"/>
          </p:cNvSpPr>
          <p:nvPr>
            <p:ph type="dt" sz="half" idx="10"/>
          </p:nvPr>
        </p:nvSpPr>
        <p:spPr/>
        <p:txBody>
          <a:bodyPr/>
          <a:lstStyle/>
          <a:p>
            <a:fld id="{4EDB8EFC-F74D-45F0-AE3A-C725696AD51C}" type="datetimeFigureOut">
              <a:rPr lang="en-US" smtClean="0"/>
              <a:t>4/6/2019</a:t>
            </a:fld>
            <a:endParaRPr lang="en-US"/>
          </a:p>
        </p:txBody>
      </p:sp>
      <p:sp>
        <p:nvSpPr>
          <p:cNvPr id="5" name="Footer Placeholder 4">
            <a:extLst>
              <a:ext uri="{FF2B5EF4-FFF2-40B4-BE49-F238E27FC236}">
                <a16:creationId xmlns:a16="http://schemas.microsoft.com/office/drawing/2014/main" id="{0D4EC3E1-EEF9-4AC2-B55E-7FEB0B61E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B482-C688-42E8-9AFF-5C8D132E3F04}"/>
              </a:ext>
            </a:extLst>
          </p:cNvPr>
          <p:cNvSpPr>
            <a:spLocks noGrp="1"/>
          </p:cNvSpPr>
          <p:nvPr>
            <p:ph type="sldNum" sz="quarter" idx="12"/>
          </p:nvPr>
        </p:nvSpPr>
        <p:spPr/>
        <p:txBody>
          <a:bodyPr/>
          <a:lstStyle/>
          <a:p>
            <a:fld id="{7B0579A4-D4D8-4E74-88AE-A8017AF91FBE}" type="slidenum">
              <a:rPr lang="en-US" smtClean="0"/>
              <a:t>‹#›</a:t>
            </a:fld>
            <a:endParaRPr lang="en-US"/>
          </a:p>
        </p:txBody>
      </p:sp>
    </p:spTree>
    <p:extLst>
      <p:ext uri="{BB962C8B-B14F-4D97-AF65-F5344CB8AC3E}">
        <p14:creationId xmlns:p14="http://schemas.microsoft.com/office/powerpoint/2010/main" val="186238766"/>
      </p:ext>
    </p:extLst>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ub Title Section">
    <p:bg>
      <p:bgPr>
        <a:solidFill>
          <a:srgbClr val="444B52"/>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0" y="5784351"/>
            <a:ext cx="12192000" cy="0"/>
          </a:xfrm>
          <a:prstGeom prst="line">
            <a:avLst/>
          </a:prstGeom>
          <a:ln>
            <a:solidFill>
              <a:srgbClr val="444B52"/>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0" hasCustomPrompt="1"/>
          </p:nvPr>
        </p:nvSpPr>
        <p:spPr>
          <a:xfrm>
            <a:off x="1068643" y="3171824"/>
            <a:ext cx="7936020" cy="703489"/>
          </a:xfrm>
          <a:solidFill>
            <a:srgbClr val="444B52"/>
          </a:solidFill>
        </p:spPr>
        <p:txBody>
          <a:bodyPr>
            <a:noAutofit/>
          </a:bodyPr>
          <a:lstStyle>
            <a:lvl1pPr marL="0" indent="0">
              <a:buFontTx/>
              <a:buNone/>
              <a:defRPr sz="4000" baseline="0">
                <a:solidFill>
                  <a:srgbClr val="E1E1E1"/>
                </a:solidFill>
              </a:defRPr>
            </a:lvl1pPr>
          </a:lstStyle>
          <a:p>
            <a:pPr lvl="0"/>
            <a:r>
              <a:rPr lang="en-US"/>
              <a:t>Sub Title Section | Sub Title Description</a:t>
            </a:r>
          </a:p>
        </p:txBody>
      </p:sp>
      <p:sp>
        <p:nvSpPr>
          <p:cNvPr id="8" name="Rectangle 7"/>
          <p:cNvSpPr/>
          <p:nvPr userDrawn="1"/>
        </p:nvSpPr>
        <p:spPr>
          <a:xfrm>
            <a:off x="0" y="5270090"/>
            <a:ext cx="12192000" cy="698091"/>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633161"/>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1_Title Slide">
    <p:bg>
      <p:bgPr>
        <a:solidFill>
          <a:srgbClr val="444B52"/>
        </a:solidFill>
        <a:effectLst/>
      </p:bgPr>
    </p:bg>
    <p:spTree>
      <p:nvGrpSpPr>
        <p:cNvPr id="1" name=""/>
        <p:cNvGrpSpPr/>
        <p:nvPr/>
      </p:nvGrpSpPr>
      <p:grpSpPr>
        <a:xfrm>
          <a:off x="0" y="0"/>
          <a:ext cx="0" cy="0"/>
          <a:chOff x="0" y="0"/>
          <a:chExt cx="0" cy="0"/>
        </a:xfrm>
      </p:grpSpPr>
      <p:pic>
        <p:nvPicPr>
          <p:cNvPr id="662" name="Picture 6" descr="Picture 6"/>
          <p:cNvPicPr>
            <a:picLocks noChangeAspect="1"/>
          </p:cNvPicPr>
          <p:nvPr/>
        </p:nvPicPr>
        <p:blipFill>
          <a:blip r:embed="rId2">
            <a:extLst/>
          </a:blip>
          <a:stretch>
            <a:fillRect/>
          </a:stretch>
        </p:blipFill>
        <p:spPr>
          <a:xfrm>
            <a:off x="9413551" y="6000853"/>
            <a:ext cx="2201530" cy="538060"/>
          </a:xfrm>
          <a:prstGeom prst="rect">
            <a:avLst/>
          </a:prstGeom>
          <a:ln w="12700">
            <a:miter lim="400000"/>
          </a:ln>
        </p:spPr>
      </p:pic>
      <p:sp>
        <p:nvSpPr>
          <p:cNvPr id="663" name="Straight Connector 7"/>
          <p:cNvSpPr/>
          <p:nvPr/>
        </p:nvSpPr>
        <p:spPr>
          <a:xfrm>
            <a:off x="-5713" y="5787189"/>
            <a:ext cx="12197713" cy="1"/>
          </a:xfrm>
          <a:prstGeom prst="line">
            <a:avLst/>
          </a:prstGeom>
          <a:ln w="3175">
            <a:solidFill>
              <a:srgbClr val="F2F2F2"/>
            </a:solidFill>
            <a:miter/>
          </a:ln>
        </p:spPr>
        <p:txBody>
          <a:bodyPr lIns="45719" rIns="45719"/>
          <a:lstStyle/>
          <a:p>
            <a:endParaRPr/>
          </a:p>
        </p:txBody>
      </p:sp>
      <p:sp>
        <p:nvSpPr>
          <p:cNvPr id="664" name="Rectangle 7"/>
          <p:cNvSpPr/>
          <p:nvPr/>
        </p:nvSpPr>
        <p:spPr>
          <a:xfrm>
            <a:off x="7077694" y="262783"/>
            <a:ext cx="5114307" cy="6428964"/>
          </a:xfrm>
          <a:prstGeom prst="rect">
            <a:avLst/>
          </a:prstGeom>
          <a:solidFill>
            <a:srgbClr val="444B52"/>
          </a:solidFill>
          <a:ln w="12700">
            <a:miter lim="400000"/>
          </a:ln>
        </p:spPr>
        <p:txBody>
          <a:bodyPr lIns="45719" rIns="45719" anchor="ctr"/>
          <a:lstStyle/>
          <a:p>
            <a:pPr algn="ctr">
              <a:defRPr>
                <a:solidFill>
                  <a:srgbClr val="FFFFFF"/>
                </a:solidFill>
              </a:defRPr>
            </a:pPr>
            <a:endParaRPr/>
          </a:p>
        </p:txBody>
      </p:sp>
      <p:sp>
        <p:nvSpPr>
          <p:cNvPr id="665" name="Picture Placeholder 5"/>
          <p:cNvSpPr>
            <a:spLocks noGrp="1"/>
          </p:cNvSpPr>
          <p:nvPr>
            <p:ph type="pic" sz="half" idx="13"/>
          </p:nvPr>
        </p:nvSpPr>
        <p:spPr>
          <a:xfrm>
            <a:off x="7940841" y="5712"/>
            <a:ext cx="4243442" cy="6852289"/>
          </a:xfrm>
          <a:prstGeom prst="rect">
            <a:avLst/>
          </a:prstGeom>
        </p:spPr>
        <p:txBody>
          <a:bodyPr lIns="91439" rIns="91439">
            <a:noAutofit/>
          </a:bodyPr>
          <a:lstStyle/>
          <a:p>
            <a:endParaRPr/>
          </a:p>
        </p:txBody>
      </p:sp>
      <p:pic>
        <p:nvPicPr>
          <p:cNvPr id="666" name="Picture 10" descr="Picture 10"/>
          <p:cNvPicPr>
            <a:picLocks noChangeAspect="1"/>
          </p:cNvPicPr>
          <p:nvPr/>
        </p:nvPicPr>
        <p:blipFill>
          <a:blip r:embed="rId2">
            <a:extLst/>
          </a:blip>
          <a:stretch>
            <a:fillRect/>
          </a:stretch>
        </p:blipFill>
        <p:spPr>
          <a:xfrm>
            <a:off x="328929" y="6056415"/>
            <a:ext cx="2201529" cy="538060"/>
          </a:xfrm>
          <a:prstGeom prst="rect">
            <a:avLst/>
          </a:prstGeom>
          <a:ln w="12700">
            <a:miter lim="400000"/>
          </a:ln>
        </p:spPr>
      </p:pic>
      <p:sp>
        <p:nvSpPr>
          <p:cNvPr id="667" name="Title Text"/>
          <p:cNvSpPr txBox="1">
            <a:spLocks noGrp="1"/>
          </p:cNvSpPr>
          <p:nvPr>
            <p:ph type="title"/>
          </p:nvPr>
        </p:nvSpPr>
        <p:spPr>
          <a:xfrm>
            <a:off x="717228" y="1664055"/>
            <a:ext cx="7776838" cy="2560321"/>
          </a:xfrm>
          <a:prstGeom prst="rect">
            <a:avLst/>
          </a:prstGeom>
        </p:spPr>
        <p:txBody>
          <a:bodyPr anchor="t"/>
          <a:lstStyle>
            <a:lvl1pPr>
              <a:defRPr>
                <a:solidFill>
                  <a:srgbClr val="FFFFFF"/>
                </a:solidFill>
              </a:defRPr>
            </a:lvl1pPr>
          </a:lstStyle>
          <a:p>
            <a:r>
              <a:t>Title Text</a:t>
            </a:r>
          </a:p>
        </p:txBody>
      </p:sp>
      <p:sp>
        <p:nvSpPr>
          <p:cNvPr id="668" name="Flowchart: Manual Input 10"/>
          <p:cNvSpPr/>
          <p:nvPr/>
        </p:nvSpPr>
        <p:spPr>
          <a:xfrm rot="5400000" flipH="1">
            <a:off x="1478092" y="-1215314"/>
            <a:ext cx="512226" cy="3468416"/>
          </a:xfrm>
          <a:custGeom>
            <a:avLst/>
            <a:gdLst/>
            <a:ahLst/>
            <a:cxnLst>
              <a:cxn ang="0">
                <a:pos x="wd2" y="hd2"/>
              </a:cxn>
              <a:cxn ang="5400000">
                <a:pos x="wd2" y="hd2"/>
              </a:cxn>
              <a:cxn ang="10800000">
                <a:pos x="wd2" y="hd2"/>
              </a:cxn>
              <a:cxn ang="16200000">
                <a:pos x="wd2" y="hd2"/>
              </a:cxn>
            </a:cxnLst>
            <a:rect l="0" t="0" r="r" b="b"/>
            <a:pathLst>
              <a:path w="21600" h="21600" extrusionOk="0">
                <a:moveTo>
                  <a:pt x="0" y="1088"/>
                </a:moveTo>
                <a:lnTo>
                  <a:pt x="21600" y="0"/>
                </a:lnTo>
                <a:lnTo>
                  <a:pt x="21600" y="21600"/>
                </a:lnTo>
                <a:lnTo>
                  <a:pt x="0" y="21600"/>
                </a:lnTo>
                <a:lnTo>
                  <a:pt x="0" y="1088"/>
                </a:lnTo>
                <a:close/>
              </a:path>
            </a:pathLst>
          </a:custGeom>
          <a:solidFill>
            <a:srgbClr val="FFA122"/>
          </a:solidFill>
          <a:ln w="12700">
            <a:miter lim="400000"/>
          </a:ln>
        </p:spPr>
        <p:txBody>
          <a:bodyPr lIns="45719" rIns="45719" anchor="ctr"/>
          <a:lstStyle/>
          <a:p>
            <a:pPr algn="ctr">
              <a:defRPr>
                <a:solidFill>
                  <a:srgbClr val="FFFFFF"/>
                </a:solidFill>
              </a:defRPr>
            </a:pPr>
            <a:endParaRPr/>
          </a:p>
        </p:txBody>
      </p:sp>
      <p:sp>
        <p:nvSpPr>
          <p:cNvPr id="669" name="Straight Connector 14"/>
          <p:cNvSpPr/>
          <p:nvPr/>
        </p:nvSpPr>
        <p:spPr>
          <a:xfrm>
            <a:off x="-4742" y="5787189"/>
            <a:ext cx="8089964" cy="1"/>
          </a:xfrm>
          <a:prstGeom prst="line">
            <a:avLst/>
          </a:prstGeom>
          <a:ln w="6350">
            <a:solidFill>
              <a:srgbClr val="768186"/>
            </a:solidFill>
            <a:miter/>
          </a:ln>
        </p:spPr>
        <p:txBody>
          <a:bodyPr lIns="45719" rIns="45719"/>
          <a:lstStyle/>
          <a:p>
            <a:endParaRPr/>
          </a:p>
        </p:txBody>
      </p:sp>
      <p:sp>
        <p:nvSpPr>
          <p:cNvPr id="670" name="Body Level One…"/>
          <p:cNvSpPr txBox="1">
            <a:spLocks noGrp="1"/>
          </p:cNvSpPr>
          <p:nvPr>
            <p:ph type="body" sz="quarter" idx="1"/>
          </p:nvPr>
        </p:nvSpPr>
        <p:spPr>
          <a:xfrm>
            <a:off x="2575155" y="5787189"/>
            <a:ext cx="5207001" cy="409576"/>
          </a:xfrm>
          <a:prstGeom prst="rect">
            <a:avLst/>
          </a:prstGeom>
        </p:spPr>
        <p:txBody>
          <a:bodyPr/>
          <a:lstStyle>
            <a:lvl1pPr marL="0" indent="0" algn="r">
              <a:buClrTx/>
              <a:buSzTx/>
              <a:buFontTx/>
              <a:buNone/>
              <a:defRPr sz="2400" spc="150">
                <a:solidFill>
                  <a:srgbClr val="DADDDE"/>
                </a:solidFill>
              </a:defRPr>
            </a:lvl1pPr>
            <a:lvl2pPr marL="0" indent="457200" algn="r">
              <a:buClrTx/>
              <a:buSzTx/>
              <a:buFontTx/>
              <a:buNone/>
              <a:defRPr sz="2400" spc="150">
                <a:solidFill>
                  <a:srgbClr val="DADDDE"/>
                </a:solidFill>
              </a:defRPr>
            </a:lvl2pPr>
            <a:lvl3pPr marL="0" indent="914400" algn="r">
              <a:buClrTx/>
              <a:buSzTx/>
              <a:buFontTx/>
              <a:buNone/>
              <a:defRPr sz="2400" spc="150">
                <a:solidFill>
                  <a:srgbClr val="DADDDE"/>
                </a:solidFill>
              </a:defRPr>
            </a:lvl3pPr>
            <a:lvl4pPr marL="0" indent="1371600" algn="r">
              <a:buClrTx/>
              <a:buSzTx/>
              <a:buFontTx/>
              <a:buNone/>
              <a:defRPr sz="2400" spc="150">
                <a:solidFill>
                  <a:srgbClr val="DADDDE"/>
                </a:solidFill>
              </a:defRPr>
            </a:lvl4pPr>
            <a:lvl5pPr marL="0" indent="1828800" algn="r">
              <a:buClrTx/>
              <a:buSzTx/>
              <a:buFontTx/>
              <a:buNone/>
              <a:defRPr sz="2400" spc="150">
                <a:solidFill>
                  <a:srgbClr val="DADDDE"/>
                </a:solidFill>
              </a:defRPr>
            </a:lvl5pPr>
          </a:lstStyle>
          <a:p>
            <a:r>
              <a:t>Body Level One</a:t>
            </a:r>
          </a:p>
          <a:p>
            <a:pPr lvl="1"/>
            <a:r>
              <a:t>Body Level Two</a:t>
            </a:r>
          </a:p>
          <a:p>
            <a:pPr lvl="2"/>
            <a:r>
              <a:t>Body Level Three</a:t>
            </a:r>
          </a:p>
          <a:p>
            <a:pPr lvl="3"/>
            <a:r>
              <a:t>Body Level Four</a:t>
            </a:r>
          </a:p>
          <a:p>
            <a:pPr lvl="4"/>
            <a:r>
              <a:t>Body Level Five</a:t>
            </a:r>
          </a:p>
        </p:txBody>
      </p:sp>
      <p:sp>
        <p:nvSpPr>
          <p:cNvPr id="671" name="Text Placeholder 2"/>
          <p:cNvSpPr>
            <a:spLocks noGrp="1"/>
          </p:cNvSpPr>
          <p:nvPr>
            <p:ph type="body" sz="quarter" idx="14"/>
          </p:nvPr>
        </p:nvSpPr>
        <p:spPr>
          <a:xfrm>
            <a:off x="328612" y="263525"/>
            <a:ext cx="2960689" cy="511175"/>
          </a:xfrm>
          <a:prstGeom prst="rect">
            <a:avLst/>
          </a:prstGeom>
        </p:spPr>
        <p:txBody>
          <a:bodyPr/>
          <a:lstStyle/>
          <a:p>
            <a:pPr marL="0" indent="0" algn="ctr">
              <a:buClrTx/>
              <a:buSzTx/>
              <a:buFontTx/>
              <a:buNone/>
              <a:defRPr sz="2400">
                <a:solidFill>
                  <a:srgbClr val="FFFFFF"/>
                </a:solidFill>
              </a:defRPr>
            </a:pPr>
            <a:endParaRPr/>
          </a:p>
        </p:txBody>
      </p:sp>
      <p:sp>
        <p:nvSpPr>
          <p:cNvPr id="67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9314827"/>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wo Column with Object">
    <p:spTree>
      <p:nvGrpSpPr>
        <p:cNvPr id="1" name=""/>
        <p:cNvGrpSpPr/>
        <p:nvPr/>
      </p:nvGrpSpPr>
      <p:grpSpPr>
        <a:xfrm>
          <a:off x="0" y="0"/>
          <a:ext cx="0" cy="0"/>
          <a:chOff x="0" y="0"/>
          <a:chExt cx="0" cy="0"/>
        </a:xfrm>
      </p:grpSpPr>
      <p:pic>
        <p:nvPicPr>
          <p:cNvPr id="651" name="Picture 6" descr="Picture 6"/>
          <p:cNvPicPr>
            <a:picLocks noChangeAspect="1"/>
          </p:cNvPicPr>
          <p:nvPr/>
        </p:nvPicPr>
        <p:blipFill>
          <a:blip r:embed="rId2">
            <a:extLst/>
          </a:blip>
          <a:stretch>
            <a:fillRect/>
          </a:stretch>
        </p:blipFill>
        <p:spPr>
          <a:xfrm>
            <a:off x="9413551" y="6000853"/>
            <a:ext cx="2201530" cy="538060"/>
          </a:xfrm>
          <a:prstGeom prst="rect">
            <a:avLst/>
          </a:prstGeom>
          <a:ln w="12700">
            <a:miter lim="400000"/>
          </a:ln>
        </p:spPr>
      </p:pic>
      <p:sp>
        <p:nvSpPr>
          <p:cNvPr id="652" name="Straight Connector 7"/>
          <p:cNvSpPr/>
          <p:nvPr/>
        </p:nvSpPr>
        <p:spPr>
          <a:xfrm>
            <a:off x="-5713" y="5787189"/>
            <a:ext cx="12197713" cy="1"/>
          </a:xfrm>
          <a:prstGeom prst="line">
            <a:avLst/>
          </a:prstGeom>
          <a:ln w="3175">
            <a:solidFill>
              <a:srgbClr val="F2F2F2"/>
            </a:solidFill>
            <a:miter/>
          </a:ln>
        </p:spPr>
        <p:txBody>
          <a:bodyPr lIns="45719" rIns="45719"/>
          <a:lstStyle/>
          <a:p>
            <a:endParaRPr/>
          </a:p>
        </p:txBody>
      </p:sp>
      <p:sp>
        <p:nvSpPr>
          <p:cNvPr id="653" name="Title Text"/>
          <p:cNvSpPr txBox="1">
            <a:spLocks noGrp="1"/>
          </p:cNvSpPr>
          <p:nvPr>
            <p:ph type="title"/>
          </p:nvPr>
        </p:nvSpPr>
        <p:spPr>
          <a:prstGeom prst="rect">
            <a:avLst/>
          </a:prstGeom>
        </p:spPr>
        <p:txBody>
          <a:bodyPr/>
          <a:lstStyle/>
          <a:p>
            <a:r>
              <a:t>Title Text</a:t>
            </a:r>
          </a:p>
        </p:txBody>
      </p:sp>
      <p:sp>
        <p:nvSpPr>
          <p:cNvPr id="654" name="Body Level One…"/>
          <p:cNvSpPr txBox="1">
            <a:spLocks noGrp="1"/>
          </p:cNvSpPr>
          <p:nvPr>
            <p:ph type="body" sz="half" idx="1"/>
          </p:nvPr>
        </p:nvSpPr>
        <p:spPr>
          <a:xfrm>
            <a:off x="838200" y="1825625"/>
            <a:ext cx="5181600" cy="376893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66308553"/>
      </p:ext>
    </p:extLst>
  </p:cSld>
  <p:clrMapOvr>
    <a:masterClrMapping/>
  </p:clrMapOvr>
  <p:transition spd="med">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444B52"/>
        </a:solidFill>
        <a:effectLst/>
      </p:bgPr>
    </p:bg>
    <p:spTree>
      <p:nvGrpSpPr>
        <p:cNvPr id="1" name=""/>
        <p:cNvGrpSpPr/>
        <p:nvPr/>
      </p:nvGrpSpPr>
      <p:grpSpPr>
        <a:xfrm>
          <a:off x="0" y="0"/>
          <a:ext cx="0" cy="0"/>
          <a:chOff x="0" y="0"/>
          <a:chExt cx="0" cy="0"/>
        </a:xfrm>
      </p:grpSpPr>
      <p:sp>
        <p:nvSpPr>
          <p:cNvPr id="8" name="Rectangle 7"/>
          <p:cNvSpPr/>
          <p:nvPr userDrawn="1"/>
        </p:nvSpPr>
        <p:spPr>
          <a:xfrm>
            <a:off x="7077694" y="262784"/>
            <a:ext cx="5114306" cy="6428962"/>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5"/>
          <p:cNvSpPr>
            <a:spLocks noGrp="1"/>
          </p:cNvSpPr>
          <p:nvPr>
            <p:ph type="pic" sz="quarter" idx="10" hasCustomPrompt="1"/>
          </p:nvPr>
        </p:nvSpPr>
        <p:spPr>
          <a:xfrm>
            <a:off x="7940842" y="5713"/>
            <a:ext cx="4243441" cy="685228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0 w 10000"/>
              <a:gd name="connsiteY3" fmla="*/ 10000 h 10000"/>
              <a:gd name="connsiteX4" fmla="*/ 0 w 10000"/>
              <a:gd name="connsiteY4" fmla="*/ 0 h 10000"/>
              <a:gd name="connsiteX0" fmla="*/ 3872 w 10000"/>
              <a:gd name="connsiteY0" fmla="*/ 19 h 10000"/>
              <a:gd name="connsiteX1" fmla="*/ 10000 w 10000"/>
              <a:gd name="connsiteY1" fmla="*/ 0 h 10000"/>
              <a:gd name="connsiteX2" fmla="*/ 8000 w 10000"/>
              <a:gd name="connsiteY2" fmla="*/ 10000 h 10000"/>
              <a:gd name="connsiteX3" fmla="*/ 0 w 10000"/>
              <a:gd name="connsiteY3" fmla="*/ 10000 h 10000"/>
              <a:gd name="connsiteX4" fmla="*/ 3872 w 10000"/>
              <a:gd name="connsiteY4" fmla="*/ 19 h 10000"/>
              <a:gd name="connsiteX0" fmla="*/ 3872 w 10000"/>
              <a:gd name="connsiteY0" fmla="*/ 19 h 10000"/>
              <a:gd name="connsiteX1" fmla="*/ 10000 w 10000"/>
              <a:gd name="connsiteY1" fmla="*/ 0 h 10000"/>
              <a:gd name="connsiteX2" fmla="*/ 9975 w 10000"/>
              <a:gd name="connsiteY2" fmla="*/ 10000 h 10000"/>
              <a:gd name="connsiteX3" fmla="*/ 0 w 10000"/>
              <a:gd name="connsiteY3" fmla="*/ 10000 h 10000"/>
              <a:gd name="connsiteX4" fmla="*/ 3872 w 10000"/>
              <a:gd name="connsiteY4" fmla="*/ 19 h 10000"/>
              <a:gd name="connsiteX0" fmla="*/ 3872 w 10000"/>
              <a:gd name="connsiteY0" fmla="*/ 0 h 9981"/>
              <a:gd name="connsiteX1" fmla="*/ 10000 w 10000"/>
              <a:gd name="connsiteY1" fmla="*/ 0 h 9981"/>
              <a:gd name="connsiteX2" fmla="*/ 9975 w 10000"/>
              <a:gd name="connsiteY2" fmla="*/ 9981 h 9981"/>
              <a:gd name="connsiteX3" fmla="*/ 0 w 10000"/>
              <a:gd name="connsiteY3" fmla="*/ 9981 h 9981"/>
              <a:gd name="connsiteX4" fmla="*/ 3872 w 10000"/>
              <a:gd name="connsiteY4" fmla="*/ 0 h 9981"/>
              <a:gd name="connsiteX0" fmla="*/ 2077 w 10000"/>
              <a:gd name="connsiteY0" fmla="*/ 0 h 10019"/>
              <a:gd name="connsiteX1" fmla="*/ 10000 w 10000"/>
              <a:gd name="connsiteY1" fmla="*/ 19 h 10019"/>
              <a:gd name="connsiteX2" fmla="*/ 9975 w 10000"/>
              <a:gd name="connsiteY2" fmla="*/ 10019 h 10019"/>
              <a:gd name="connsiteX3" fmla="*/ 0 w 10000"/>
              <a:gd name="connsiteY3" fmla="*/ 10019 h 10019"/>
              <a:gd name="connsiteX4" fmla="*/ 2077 w 10000"/>
              <a:gd name="connsiteY4" fmla="*/ 0 h 10019"/>
              <a:gd name="connsiteX0" fmla="*/ 2077 w 10000"/>
              <a:gd name="connsiteY0" fmla="*/ 0 h 10019"/>
              <a:gd name="connsiteX1" fmla="*/ 10000 w 10000"/>
              <a:gd name="connsiteY1" fmla="*/ 0 h 10019"/>
              <a:gd name="connsiteX2" fmla="*/ 9975 w 10000"/>
              <a:gd name="connsiteY2" fmla="*/ 10019 h 10019"/>
              <a:gd name="connsiteX3" fmla="*/ 0 w 10000"/>
              <a:gd name="connsiteY3" fmla="*/ 10019 h 10019"/>
              <a:gd name="connsiteX4" fmla="*/ 2077 w 10000"/>
              <a:gd name="connsiteY4" fmla="*/ 0 h 10019"/>
              <a:gd name="connsiteX0" fmla="*/ 2000 w 9923"/>
              <a:gd name="connsiteY0" fmla="*/ 0 h 10019"/>
              <a:gd name="connsiteX1" fmla="*/ 9923 w 9923"/>
              <a:gd name="connsiteY1" fmla="*/ 0 h 10019"/>
              <a:gd name="connsiteX2" fmla="*/ 9898 w 9923"/>
              <a:gd name="connsiteY2" fmla="*/ 10019 h 10019"/>
              <a:gd name="connsiteX3" fmla="*/ 0 w 9923"/>
              <a:gd name="connsiteY3" fmla="*/ 10019 h 10019"/>
              <a:gd name="connsiteX4" fmla="*/ 2000 w 9923"/>
              <a:gd name="connsiteY4" fmla="*/ 0 h 10019"/>
              <a:gd name="connsiteX0" fmla="*/ 1962 w 10000"/>
              <a:gd name="connsiteY0" fmla="*/ 17 h 10000"/>
              <a:gd name="connsiteX1" fmla="*/ 10000 w 10000"/>
              <a:gd name="connsiteY1" fmla="*/ 0 h 10000"/>
              <a:gd name="connsiteX2" fmla="*/ 9975 w 10000"/>
              <a:gd name="connsiteY2" fmla="*/ 10000 h 10000"/>
              <a:gd name="connsiteX3" fmla="*/ 0 w 10000"/>
              <a:gd name="connsiteY3" fmla="*/ 10000 h 10000"/>
              <a:gd name="connsiteX4" fmla="*/ 1962 w 10000"/>
              <a:gd name="connsiteY4" fmla="*/ 17 h 10000"/>
              <a:gd name="connsiteX0" fmla="*/ 1962 w 10000"/>
              <a:gd name="connsiteY0" fmla="*/ 0 h 9983"/>
              <a:gd name="connsiteX1" fmla="*/ 10000 w 10000"/>
              <a:gd name="connsiteY1" fmla="*/ 34 h 9983"/>
              <a:gd name="connsiteX2" fmla="*/ 9975 w 10000"/>
              <a:gd name="connsiteY2" fmla="*/ 9983 h 9983"/>
              <a:gd name="connsiteX3" fmla="*/ 0 w 10000"/>
              <a:gd name="connsiteY3" fmla="*/ 9983 h 9983"/>
              <a:gd name="connsiteX4" fmla="*/ 1962 w 10000"/>
              <a:gd name="connsiteY4" fmla="*/ 0 h 9983"/>
              <a:gd name="connsiteX0" fmla="*/ 1962 w 10000"/>
              <a:gd name="connsiteY0" fmla="*/ 0 h 10000"/>
              <a:gd name="connsiteX1" fmla="*/ 10000 w 10000"/>
              <a:gd name="connsiteY1" fmla="*/ 17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6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23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0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0 h 10000"/>
              <a:gd name="connsiteX2" fmla="*/ 9990 w 10000"/>
              <a:gd name="connsiteY2" fmla="*/ 10000 h 10000"/>
              <a:gd name="connsiteX3" fmla="*/ 0 w 10000"/>
              <a:gd name="connsiteY3" fmla="*/ 10000 h 10000"/>
              <a:gd name="connsiteX4" fmla="*/ 1962 w 10000"/>
              <a:gd name="connsiteY4" fmla="*/ 0 h 10000"/>
              <a:gd name="connsiteX0" fmla="*/ 1985 w 10023"/>
              <a:gd name="connsiteY0" fmla="*/ 0 h 10011"/>
              <a:gd name="connsiteX1" fmla="*/ 10023 w 10023"/>
              <a:gd name="connsiteY1" fmla="*/ 0 h 10011"/>
              <a:gd name="connsiteX2" fmla="*/ 10013 w 10023"/>
              <a:gd name="connsiteY2" fmla="*/ 10000 h 10011"/>
              <a:gd name="connsiteX3" fmla="*/ 0 w 10023"/>
              <a:gd name="connsiteY3" fmla="*/ 10011 h 10011"/>
              <a:gd name="connsiteX4" fmla="*/ 1985 w 10023"/>
              <a:gd name="connsiteY4" fmla="*/ 0 h 10011"/>
              <a:gd name="connsiteX0" fmla="*/ 1985 w 10023"/>
              <a:gd name="connsiteY0" fmla="*/ 0 h 10005"/>
              <a:gd name="connsiteX1" fmla="*/ 10023 w 10023"/>
              <a:gd name="connsiteY1" fmla="*/ 0 h 10005"/>
              <a:gd name="connsiteX2" fmla="*/ 10013 w 10023"/>
              <a:gd name="connsiteY2" fmla="*/ 10000 h 10005"/>
              <a:gd name="connsiteX3" fmla="*/ 0 w 10023"/>
              <a:gd name="connsiteY3" fmla="*/ 10005 h 10005"/>
              <a:gd name="connsiteX4" fmla="*/ 1985 w 10023"/>
              <a:gd name="connsiteY4" fmla="*/ 0 h 10005"/>
              <a:gd name="connsiteX0" fmla="*/ 1993 w 10031"/>
              <a:gd name="connsiteY0" fmla="*/ 0 h 10016"/>
              <a:gd name="connsiteX1" fmla="*/ 10031 w 10031"/>
              <a:gd name="connsiteY1" fmla="*/ 0 h 10016"/>
              <a:gd name="connsiteX2" fmla="*/ 10021 w 10031"/>
              <a:gd name="connsiteY2" fmla="*/ 10000 h 10016"/>
              <a:gd name="connsiteX3" fmla="*/ 0 w 10031"/>
              <a:gd name="connsiteY3" fmla="*/ 10016 h 10016"/>
              <a:gd name="connsiteX4" fmla="*/ 1993 w 10031"/>
              <a:gd name="connsiteY4" fmla="*/ 0 h 10016"/>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39"/>
              <a:gd name="connsiteX1" fmla="*/ 10031 w 10031"/>
              <a:gd name="connsiteY1" fmla="*/ 0 h 10039"/>
              <a:gd name="connsiteX2" fmla="*/ 10021 w 10031"/>
              <a:gd name="connsiteY2" fmla="*/ 10039 h 10039"/>
              <a:gd name="connsiteX3" fmla="*/ 0 w 10031"/>
              <a:gd name="connsiteY3" fmla="*/ 10016 h 10039"/>
              <a:gd name="connsiteX4" fmla="*/ 1993 w 10031"/>
              <a:gd name="connsiteY4" fmla="*/ 0 h 10039"/>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16"/>
              <a:gd name="connsiteX1" fmla="*/ 10031 w 10031"/>
              <a:gd name="connsiteY1" fmla="*/ 0 h 10016"/>
              <a:gd name="connsiteX2" fmla="*/ 10021 w 10031"/>
              <a:gd name="connsiteY2" fmla="*/ 10016 h 10016"/>
              <a:gd name="connsiteX3" fmla="*/ 0 w 10031"/>
              <a:gd name="connsiteY3" fmla="*/ 10016 h 10016"/>
              <a:gd name="connsiteX4" fmla="*/ 1993 w 10031"/>
              <a:gd name="connsiteY4" fmla="*/ 0 h 1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016">
                <a:moveTo>
                  <a:pt x="1993" y="0"/>
                </a:moveTo>
                <a:lnTo>
                  <a:pt x="10031" y="0"/>
                </a:lnTo>
                <a:cubicBezTo>
                  <a:pt x="10023" y="3339"/>
                  <a:pt x="10029" y="6677"/>
                  <a:pt x="10021" y="10016"/>
                </a:cubicBezTo>
                <a:lnTo>
                  <a:pt x="0" y="10016"/>
                </a:lnTo>
                <a:lnTo>
                  <a:pt x="1993" y="0"/>
                </a:lnTo>
                <a:close/>
              </a:path>
            </a:pathLst>
          </a:custGeom>
          <a:solidFill>
            <a:srgbClr val="E6E6E6"/>
          </a:solidFill>
        </p:spPr>
        <p:txBody>
          <a:bodyPr tIns="1828800" anchor="ctr">
            <a:normAutofit/>
          </a:bodyPr>
          <a:lstStyle>
            <a:lvl1pPr marL="0" indent="0" algn="ctr">
              <a:lnSpc>
                <a:spcPct val="100000"/>
              </a:lnSpc>
              <a:buNone/>
              <a:defRPr sz="2000" baseline="0">
                <a:solidFill>
                  <a:schemeClr val="bg1">
                    <a:lumMod val="65000"/>
                  </a:schemeClr>
                </a:solidFill>
              </a:defRPr>
            </a:lvl1pPr>
          </a:lstStyle>
          <a:p>
            <a:r>
              <a:rPr lang="en-US"/>
              <a:t>Click to Add Picture </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929" y="6056416"/>
            <a:ext cx="2201529" cy="538059"/>
          </a:xfrm>
          <a:prstGeom prst="rect">
            <a:avLst/>
          </a:prstGeom>
        </p:spPr>
      </p:pic>
      <p:sp>
        <p:nvSpPr>
          <p:cNvPr id="12" name="Title 1"/>
          <p:cNvSpPr>
            <a:spLocks noGrp="1"/>
          </p:cNvSpPr>
          <p:nvPr>
            <p:ph type="title"/>
          </p:nvPr>
        </p:nvSpPr>
        <p:spPr>
          <a:xfrm>
            <a:off x="717228" y="1664055"/>
            <a:ext cx="7776838" cy="2560320"/>
          </a:xfrm>
        </p:spPr>
        <p:txBody>
          <a:bodyPr anchor="t">
            <a:normAutofit/>
          </a:bodyPr>
          <a:lstStyle>
            <a:lvl1pPr>
              <a:defRPr sz="4000">
                <a:solidFill>
                  <a:schemeClr val="bg1"/>
                </a:solidFill>
              </a:defRPr>
            </a:lvl1pPr>
          </a:lstStyle>
          <a:p>
            <a:r>
              <a:rPr lang="en-US"/>
              <a:t>Click to edit Master title style</a:t>
            </a:r>
          </a:p>
        </p:txBody>
      </p:sp>
      <p:sp>
        <p:nvSpPr>
          <p:cNvPr id="13" name="Flowchart: Manual Input 10"/>
          <p:cNvSpPr/>
          <p:nvPr userDrawn="1"/>
        </p:nvSpPr>
        <p:spPr>
          <a:xfrm rot="5400000" flipH="1">
            <a:off x="1478092" y="-1215314"/>
            <a:ext cx="512225" cy="346841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44 h 9044"/>
              <a:gd name="connsiteX1" fmla="*/ 10000 w 10000"/>
              <a:gd name="connsiteY1" fmla="*/ 0 h 9044"/>
              <a:gd name="connsiteX2" fmla="*/ 10000 w 10000"/>
              <a:gd name="connsiteY2" fmla="*/ 9044 h 9044"/>
              <a:gd name="connsiteX3" fmla="*/ 0 w 10000"/>
              <a:gd name="connsiteY3" fmla="*/ 9044 h 9044"/>
              <a:gd name="connsiteX4" fmla="*/ 0 w 10000"/>
              <a:gd name="connsiteY4" fmla="*/ 1044 h 9044"/>
              <a:gd name="connsiteX0" fmla="*/ 0 w 10000"/>
              <a:gd name="connsiteY0" fmla="*/ 469 h 9315"/>
              <a:gd name="connsiteX1" fmla="*/ 10000 w 10000"/>
              <a:gd name="connsiteY1" fmla="*/ 0 h 9315"/>
              <a:gd name="connsiteX2" fmla="*/ 10000 w 10000"/>
              <a:gd name="connsiteY2" fmla="*/ 9315 h 9315"/>
              <a:gd name="connsiteX3" fmla="*/ 0 w 10000"/>
              <a:gd name="connsiteY3" fmla="*/ 9315 h 9315"/>
              <a:gd name="connsiteX4" fmla="*/ 0 w 10000"/>
              <a:gd name="connsiteY4" fmla="*/ 469 h 9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315">
                <a:moveTo>
                  <a:pt x="0" y="469"/>
                </a:moveTo>
                <a:lnTo>
                  <a:pt x="10000" y="0"/>
                </a:lnTo>
                <a:lnTo>
                  <a:pt x="10000" y="9315"/>
                </a:lnTo>
                <a:lnTo>
                  <a:pt x="0" y="9315"/>
                </a:lnTo>
                <a:lnTo>
                  <a:pt x="0" y="469"/>
                </a:lnTo>
                <a:close/>
              </a:path>
            </a:pathLst>
          </a:custGeom>
          <a:solidFill>
            <a:srgbClr val="FFA1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userDrawn="1"/>
        </p:nvCxnSpPr>
        <p:spPr>
          <a:xfrm>
            <a:off x="-4741" y="5787189"/>
            <a:ext cx="8089962"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5"/>
          <p:cNvSpPr txBox="1">
            <a:spLocks/>
          </p:cNvSpPr>
          <p:nvPr userDrawn="1"/>
        </p:nvSpPr>
        <p:spPr>
          <a:xfrm>
            <a:off x="4429497" y="5450306"/>
            <a:ext cx="3511346" cy="33688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r"/>
            <a:r>
              <a:rPr lang="en-US" sz="2400" spc="400">
                <a:solidFill>
                  <a:srgbClr val="D4DBE3"/>
                </a:solidFill>
                <a:latin typeface="Calibri Light" panose="020F0302020204030204" pitchFamily="34" charset="0"/>
                <a:cs typeface="Calibri Light" panose="020F0302020204030204" pitchFamily="34" charset="0"/>
              </a:rPr>
              <a:t>Presented by</a:t>
            </a:r>
          </a:p>
        </p:txBody>
      </p:sp>
      <p:sp>
        <p:nvSpPr>
          <p:cNvPr id="7" name="Text Placeholder 6"/>
          <p:cNvSpPr>
            <a:spLocks noGrp="1"/>
          </p:cNvSpPr>
          <p:nvPr>
            <p:ph type="body" sz="quarter" idx="12" hasCustomPrompt="1"/>
          </p:nvPr>
        </p:nvSpPr>
        <p:spPr>
          <a:xfrm>
            <a:off x="2575155" y="5787189"/>
            <a:ext cx="5207000" cy="409575"/>
          </a:xfrm>
        </p:spPr>
        <p:txBody>
          <a:bodyPr>
            <a:noAutofit/>
          </a:bodyPr>
          <a:lstStyle>
            <a:lvl1pPr marL="0" indent="0" algn="r">
              <a:buFontTx/>
              <a:buNone/>
              <a:defRPr sz="2400" spc="150" baseline="0">
                <a:solidFill>
                  <a:schemeClr val="tx2">
                    <a:lumMod val="40000"/>
                    <a:lumOff val="6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Add Presenter Name Here</a:t>
            </a:r>
          </a:p>
        </p:txBody>
      </p:sp>
      <p:sp>
        <p:nvSpPr>
          <p:cNvPr id="3" name="Text Placeholder 2"/>
          <p:cNvSpPr>
            <a:spLocks noGrp="1"/>
          </p:cNvSpPr>
          <p:nvPr>
            <p:ph type="body" sz="quarter" idx="13" hasCustomPrompt="1"/>
          </p:nvPr>
        </p:nvSpPr>
        <p:spPr>
          <a:xfrm>
            <a:off x="328613" y="263525"/>
            <a:ext cx="2960687" cy="511175"/>
          </a:xfrm>
        </p:spPr>
        <p:txBody>
          <a:bodyPr>
            <a:noAutofit/>
          </a:bodyPr>
          <a:lstStyle>
            <a:lvl1pPr marL="0" indent="0" algn="ctr">
              <a:buFontTx/>
              <a:buNone/>
              <a:defRPr sz="2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Format Webinar…etc.</a:t>
            </a:r>
          </a:p>
        </p:txBody>
      </p:sp>
    </p:spTree>
    <p:extLst>
      <p:ext uri="{BB962C8B-B14F-4D97-AF65-F5344CB8AC3E}">
        <p14:creationId xmlns:p14="http://schemas.microsoft.com/office/powerpoint/2010/main" val="87365030"/>
      </p:ext>
    </p:extLst>
  </p:cSld>
  <p:clrMapOvr>
    <a:masterClrMapping/>
  </p:clrMapOvr>
  <p:transition spd="med">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FDA73-91A0-4154-A2C0-7C818A31AD6F}"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1597988253"/>
      </p:ext>
    </p:extLst>
  </p:cSld>
  <p:clrMapOvr>
    <a:masterClrMapping/>
  </p:clrMapOvr>
  <p:transition spd="med">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2FDA73-91A0-4154-A2C0-7C818A31AD6F}"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671908483"/>
      </p:ext>
    </p:extLst>
  </p:cSld>
  <p:clrMapOvr>
    <a:masterClrMapping/>
  </p:clrMapOvr>
  <p:transition spd="med">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5E8AB4"/>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3662447203"/>
      </p:ext>
    </p:extLst>
  </p:cSld>
  <p:clrMapOvr>
    <a:masterClrMapping/>
  </p:clrMapOvr>
  <p:transition spd="med">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2 Column w Titles">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3200" b="0">
                <a:solidFill>
                  <a:srgbClr val="F89D2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3200" b="0">
                <a:solidFill>
                  <a:srgbClr val="F89D2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FDA73-91A0-4154-A2C0-7C818A31AD6F}"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283707915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5E8AB4"/>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lumn with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E8AB4"/>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376893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768930"/>
          </a:xfrm>
        </p:spPr>
        <p:txBody>
          <a:bodyPr/>
          <a:lstStyle>
            <a:lvl1pPr marL="0" indent="0">
              <a:buNone/>
              <a:defRPr/>
            </a:lvl1pPr>
          </a:lstStyle>
          <a:p>
            <a:pPr lvl="0"/>
            <a:r>
              <a:rPr lang="en-US"/>
              <a:t>Edit Master text styles</a:t>
            </a:r>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32677782"/>
      </p:ext>
    </p:extLst>
  </p:cSld>
  <p:clrMapOvr>
    <a:masterClrMapping/>
  </p:clrMapOvr>
  <p:transition spd="med">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pic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E8AB4"/>
                </a:solidFill>
              </a:defRPr>
            </a:lvl1pPr>
          </a:lstStyle>
          <a:p>
            <a:r>
              <a:rPr lang="en-US"/>
              <a:t>Click to edit Master title style</a:t>
            </a:r>
          </a:p>
        </p:txBody>
      </p:sp>
      <p:sp>
        <p:nvSpPr>
          <p:cNvPr id="3" name="Content Placeholder 2"/>
          <p:cNvSpPr>
            <a:spLocks noGrp="1"/>
          </p:cNvSpPr>
          <p:nvPr>
            <p:ph sz="half" idx="1" hasCustomPrompt="1"/>
          </p:nvPr>
        </p:nvSpPr>
        <p:spPr>
          <a:xfrm>
            <a:off x="838200" y="1825625"/>
            <a:ext cx="5181600" cy="376893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Click to edit Master text styles</a:t>
            </a:r>
          </a:p>
          <a:p>
            <a:pPr lvl="0"/>
            <a:endParaRPr lang="en-US"/>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
        <p:nvSpPr>
          <p:cNvPr id="10" name="Picture Placeholder 9"/>
          <p:cNvSpPr>
            <a:spLocks noGrp="1"/>
          </p:cNvSpPr>
          <p:nvPr>
            <p:ph type="pic" sz="quarter" idx="13" hasCustomPrompt="1"/>
          </p:nvPr>
        </p:nvSpPr>
        <p:spPr>
          <a:xfrm>
            <a:off x="6359525" y="1825830"/>
            <a:ext cx="4994275" cy="3768725"/>
          </a:xfrm>
          <a:solidFill>
            <a:schemeClr val="bg1">
              <a:lumMod val="95000"/>
            </a:schemeClr>
          </a:solidFill>
        </p:spPr>
        <p:txBody>
          <a:bodyPr anchor="t" anchorCtr="0"/>
          <a:lstStyle>
            <a:lvl1pPr marL="0" indent="0" algn="l">
              <a:buNone/>
              <a:defRPr baseline="0"/>
            </a:lvl1pPr>
          </a:lstStyle>
          <a:p>
            <a:r>
              <a:rPr lang="en-US"/>
              <a:t>Click to add picture</a:t>
            </a:r>
          </a:p>
          <a:p>
            <a:endParaRPr lang="en-US"/>
          </a:p>
        </p:txBody>
      </p:sp>
    </p:spTree>
    <p:extLst>
      <p:ext uri="{BB962C8B-B14F-4D97-AF65-F5344CB8AC3E}">
        <p14:creationId xmlns:p14="http://schemas.microsoft.com/office/powerpoint/2010/main" val="2873210346"/>
      </p:ext>
    </p:extLst>
  </p:cSld>
  <p:clrMapOvr>
    <a:masterClrMapping/>
  </p:clrMapOvr>
  <p:transition spd="med">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Pag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2FDA73-91A0-4154-A2C0-7C818A31AD6F}"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241AE-3269-429C-9C46-D35097C1D6D3}" type="slidenum">
              <a:rPr lang="en-US" smtClean="0"/>
              <a:t>‹#›</a:t>
            </a:fld>
            <a:endParaRPr lang="en-US"/>
          </a:p>
        </p:txBody>
      </p:sp>
      <p:sp>
        <p:nvSpPr>
          <p:cNvPr id="6" name="Content Placeholder 2"/>
          <p:cNvSpPr>
            <a:spLocks noGrp="1"/>
          </p:cNvSpPr>
          <p:nvPr>
            <p:ph sz="half" idx="1"/>
          </p:nvPr>
        </p:nvSpPr>
        <p:spPr>
          <a:xfrm>
            <a:off x="838200" y="1825625"/>
            <a:ext cx="10515600" cy="3568308"/>
          </a:xfrm>
        </p:spPr>
        <p:txBody>
          <a:bodyPr/>
          <a:lstStyle>
            <a:lvl1pPr marL="0" indent="0">
              <a:buFontTx/>
              <a:buNone/>
              <a:defRPr>
                <a:solidFill>
                  <a:schemeClr val="tx1">
                    <a:lumMod val="50000"/>
                  </a:schemeClr>
                </a:solidFill>
              </a:defRPr>
            </a:lvl1pPr>
            <a:lvl2pPr marL="457200" indent="0">
              <a:buFontTx/>
              <a:buNone/>
              <a:defRPr>
                <a:solidFill>
                  <a:schemeClr val="tx1">
                    <a:lumMod val="50000"/>
                  </a:schemeClr>
                </a:solidFill>
              </a:defRPr>
            </a:lvl2pPr>
            <a:lvl3pPr marL="914400" indent="0">
              <a:buFontTx/>
              <a:buNone/>
              <a:defRPr>
                <a:solidFill>
                  <a:schemeClr val="tx1">
                    <a:lumMod val="50000"/>
                  </a:schemeClr>
                </a:solidFill>
              </a:defRPr>
            </a:lvl3pPr>
            <a:lvl4pPr marL="1371600" indent="0">
              <a:buFontTx/>
              <a:buNone/>
              <a:defRPr>
                <a:solidFill>
                  <a:schemeClr val="tx1">
                    <a:lumMod val="50000"/>
                  </a:schemeClr>
                </a:solidFill>
              </a:defRPr>
            </a:lvl4pPr>
            <a:lvl5pPr marL="1828800" indent="0">
              <a:buFontTx/>
              <a:buNone/>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6013646"/>
      </p:ext>
    </p:extLst>
  </p:cSld>
  <p:clrMapOvr>
    <a:masterClrMapping/>
  </p:clrMapOvr>
  <p:transition spd="med">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FDA73-91A0-4154-A2C0-7C818A31AD6F}"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241AE-3269-429C-9C46-D35097C1D6D3}" type="slidenum">
              <a:rPr lang="en-US" smtClean="0"/>
              <a:t>‹#›</a:t>
            </a:fld>
            <a:endParaRPr lang="en-US"/>
          </a:p>
        </p:txBody>
      </p:sp>
      <p:cxnSp>
        <p:nvCxnSpPr>
          <p:cNvPr id="6" name="Straight Connector 5"/>
          <p:cNvCxnSpPr/>
          <p:nvPr userDrawn="1"/>
        </p:nvCxnSpPr>
        <p:spPr>
          <a:xfrm>
            <a:off x="-5713" y="5787189"/>
            <a:ext cx="12197713" cy="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a:xfrm>
            <a:off x="838200" y="365125"/>
            <a:ext cx="10515600" cy="1325563"/>
          </a:xfrm>
        </p:spPr>
        <p:txBody>
          <a:bodyPr/>
          <a:lstStyle/>
          <a:p>
            <a:r>
              <a:rPr lang="en-US"/>
              <a:t>Click to edit Master title style</a:t>
            </a:r>
          </a:p>
        </p:txBody>
      </p:sp>
      <p:sp>
        <p:nvSpPr>
          <p:cNvPr id="8" name="Rectangle 7"/>
          <p:cNvSpPr/>
          <p:nvPr userDrawn="1"/>
        </p:nvSpPr>
        <p:spPr>
          <a:xfrm>
            <a:off x="8891239" y="5374888"/>
            <a:ext cx="3166946" cy="1346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0175507"/>
      </p:ext>
    </p:extLst>
  </p:cSld>
  <p:clrMapOvr>
    <a:masterClrMapping/>
  </p:clrMapOvr>
  <p:transition spd="med">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b Title Section">
    <p:bg>
      <p:bgPr>
        <a:solidFill>
          <a:srgbClr val="444B52"/>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0" y="5784351"/>
            <a:ext cx="12192000" cy="0"/>
          </a:xfrm>
          <a:prstGeom prst="line">
            <a:avLst/>
          </a:prstGeom>
          <a:ln>
            <a:solidFill>
              <a:srgbClr val="444B52"/>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0" hasCustomPrompt="1"/>
          </p:nvPr>
        </p:nvSpPr>
        <p:spPr>
          <a:xfrm>
            <a:off x="1068643" y="3171824"/>
            <a:ext cx="7936020" cy="703489"/>
          </a:xfrm>
          <a:solidFill>
            <a:srgbClr val="444B52"/>
          </a:solidFill>
        </p:spPr>
        <p:txBody>
          <a:bodyPr>
            <a:noAutofit/>
          </a:bodyPr>
          <a:lstStyle>
            <a:lvl1pPr marL="0" indent="0">
              <a:buFontTx/>
              <a:buNone/>
              <a:defRPr sz="4000" baseline="0">
                <a:solidFill>
                  <a:srgbClr val="E1E1E1"/>
                </a:solidFill>
              </a:defRPr>
            </a:lvl1pPr>
          </a:lstStyle>
          <a:p>
            <a:pPr lvl="0"/>
            <a:r>
              <a:rPr lang="en-US"/>
              <a:t>Sub Title Section | Sub Title Description</a:t>
            </a:r>
          </a:p>
        </p:txBody>
      </p:sp>
      <p:sp>
        <p:nvSpPr>
          <p:cNvPr id="8" name="Rectangle 7"/>
          <p:cNvSpPr/>
          <p:nvPr userDrawn="1"/>
        </p:nvSpPr>
        <p:spPr>
          <a:xfrm>
            <a:off x="0" y="5270090"/>
            <a:ext cx="12192000" cy="698091"/>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7375926"/>
      </p:ext>
    </p:extLst>
  </p:cSld>
  <p:clrMapOvr>
    <a:masterClrMapping/>
  </p:clrMapOvr>
  <p:transition spd="med">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444B52"/>
        </a:solidFill>
        <a:effectLst/>
      </p:bgPr>
    </p:bg>
    <p:spTree>
      <p:nvGrpSpPr>
        <p:cNvPr id="1" name=""/>
        <p:cNvGrpSpPr/>
        <p:nvPr/>
      </p:nvGrpSpPr>
      <p:grpSpPr>
        <a:xfrm>
          <a:off x="0" y="0"/>
          <a:ext cx="0" cy="0"/>
          <a:chOff x="0" y="0"/>
          <a:chExt cx="0" cy="0"/>
        </a:xfrm>
      </p:grpSpPr>
      <p:sp>
        <p:nvSpPr>
          <p:cNvPr id="8" name="Rectangle 7"/>
          <p:cNvSpPr/>
          <p:nvPr userDrawn="1"/>
        </p:nvSpPr>
        <p:spPr>
          <a:xfrm>
            <a:off x="7077694" y="262784"/>
            <a:ext cx="5114306" cy="6428962"/>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5"/>
          <p:cNvSpPr>
            <a:spLocks noGrp="1"/>
          </p:cNvSpPr>
          <p:nvPr>
            <p:ph type="pic" sz="quarter" idx="10" hasCustomPrompt="1"/>
          </p:nvPr>
        </p:nvSpPr>
        <p:spPr>
          <a:xfrm>
            <a:off x="7940842" y="5713"/>
            <a:ext cx="4243441" cy="685228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0 w 10000"/>
              <a:gd name="connsiteY3" fmla="*/ 10000 h 10000"/>
              <a:gd name="connsiteX4" fmla="*/ 0 w 10000"/>
              <a:gd name="connsiteY4" fmla="*/ 0 h 10000"/>
              <a:gd name="connsiteX0" fmla="*/ 3872 w 10000"/>
              <a:gd name="connsiteY0" fmla="*/ 19 h 10000"/>
              <a:gd name="connsiteX1" fmla="*/ 10000 w 10000"/>
              <a:gd name="connsiteY1" fmla="*/ 0 h 10000"/>
              <a:gd name="connsiteX2" fmla="*/ 8000 w 10000"/>
              <a:gd name="connsiteY2" fmla="*/ 10000 h 10000"/>
              <a:gd name="connsiteX3" fmla="*/ 0 w 10000"/>
              <a:gd name="connsiteY3" fmla="*/ 10000 h 10000"/>
              <a:gd name="connsiteX4" fmla="*/ 3872 w 10000"/>
              <a:gd name="connsiteY4" fmla="*/ 19 h 10000"/>
              <a:gd name="connsiteX0" fmla="*/ 3872 w 10000"/>
              <a:gd name="connsiteY0" fmla="*/ 19 h 10000"/>
              <a:gd name="connsiteX1" fmla="*/ 10000 w 10000"/>
              <a:gd name="connsiteY1" fmla="*/ 0 h 10000"/>
              <a:gd name="connsiteX2" fmla="*/ 9975 w 10000"/>
              <a:gd name="connsiteY2" fmla="*/ 10000 h 10000"/>
              <a:gd name="connsiteX3" fmla="*/ 0 w 10000"/>
              <a:gd name="connsiteY3" fmla="*/ 10000 h 10000"/>
              <a:gd name="connsiteX4" fmla="*/ 3872 w 10000"/>
              <a:gd name="connsiteY4" fmla="*/ 19 h 10000"/>
              <a:gd name="connsiteX0" fmla="*/ 3872 w 10000"/>
              <a:gd name="connsiteY0" fmla="*/ 0 h 9981"/>
              <a:gd name="connsiteX1" fmla="*/ 10000 w 10000"/>
              <a:gd name="connsiteY1" fmla="*/ 0 h 9981"/>
              <a:gd name="connsiteX2" fmla="*/ 9975 w 10000"/>
              <a:gd name="connsiteY2" fmla="*/ 9981 h 9981"/>
              <a:gd name="connsiteX3" fmla="*/ 0 w 10000"/>
              <a:gd name="connsiteY3" fmla="*/ 9981 h 9981"/>
              <a:gd name="connsiteX4" fmla="*/ 3872 w 10000"/>
              <a:gd name="connsiteY4" fmla="*/ 0 h 9981"/>
              <a:gd name="connsiteX0" fmla="*/ 2077 w 10000"/>
              <a:gd name="connsiteY0" fmla="*/ 0 h 10019"/>
              <a:gd name="connsiteX1" fmla="*/ 10000 w 10000"/>
              <a:gd name="connsiteY1" fmla="*/ 19 h 10019"/>
              <a:gd name="connsiteX2" fmla="*/ 9975 w 10000"/>
              <a:gd name="connsiteY2" fmla="*/ 10019 h 10019"/>
              <a:gd name="connsiteX3" fmla="*/ 0 w 10000"/>
              <a:gd name="connsiteY3" fmla="*/ 10019 h 10019"/>
              <a:gd name="connsiteX4" fmla="*/ 2077 w 10000"/>
              <a:gd name="connsiteY4" fmla="*/ 0 h 10019"/>
              <a:gd name="connsiteX0" fmla="*/ 2077 w 10000"/>
              <a:gd name="connsiteY0" fmla="*/ 0 h 10019"/>
              <a:gd name="connsiteX1" fmla="*/ 10000 w 10000"/>
              <a:gd name="connsiteY1" fmla="*/ 0 h 10019"/>
              <a:gd name="connsiteX2" fmla="*/ 9975 w 10000"/>
              <a:gd name="connsiteY2" fmla="*/ 10019 h 10019"/>
              <a:gd name="connsiteX3" fmla="*/ 0 w 10000"/>
              <a:gd name="connsiteY3" fmla="*/ 10019 h 10019"/>
              <a:gd name="connsiteX4" fmla="*/ 2077 w 10000"/>
              <a:gd name="connsiteY4" fmla="*/ 0 h 10019"/>
              <a:gd name="connsiteX0" fmla="*/ 2000 w 9923"/>
              <a:gd name="connsiteY0" fmla="*/ 0 h 10019"/>
              <a:gd name="connsiteX1" fmla="*/ 9923 w 9923"/>
              <a:gd name="connsiteY1" fmla="*/ 0 h 10019"/>
              <a:gd name="connsiteX2" fmla="*/ 9898 w 9923"/>
              <a:gd name="connsiteY2" fmla="*/ 10019 h 10019"/>
              <a:gd name="connsiteX3" fmla="*/ 0 w 9923"/>
              <a:gd name="connsiteY3" fmla="*/ 10019 h 10019"/>
              <a:gd name="connsiteX4" fmla="*/ 2000 w 9923"/>
              <a:gd name="connsiteY4" fmla="*/ 0 h 10019"/>
              <a:gd name="connsiteX0" fmla="*/ 1962 w 10000"/>
              <a:gd name="connsiteY0" fmla="*/ 17 h 10000"/>
              <a:gd name="connsiteX1" fmla="*/ 10000 w 10000"/>
              <a:gd name="connsiteY1" fmla="*/ 0 h 10000"/>
              <a:gd name="connsiteX2" fmla="*/ 9975 w 10000"/>
              <a:gd name="connsiteY2" fmla="*/ 10000 h 10000"/>
              <a:gd name="connsiteX3" fmla="*/ 0 w 10000"/>
              <a:gd name="connsiteY3" fmla="*/ 10000 h 10000"/>
              <a:gd name="connsiteX4" fmla="*/ 1962 w 10000"/>
              <a:gd name="connsiteY4" fmla="*/ 17 h 10000"/>
              <a:gd name="connsiteX0" fmla="*/ 1962 w 10000"/>
              <a:gd name="connsiteY0" fmla="*/ 0 h 9983"/>
              <a:gd name="connsiteX1" fmla="*/ 10000 w 10000"/>
              <a:gd name="connsiteY1" fmla="*/ 34 h 9983"/>
              <a:gd name="connsiteX2" fmla="*/ 9975 w 10000"/>
              <a:gd name="connsiteY2" fmla="*/ 9983 h 9983"/>
              <a:gd name="connsiteX3" fmla="*/ 0 w 10000"/>
              <a:gd name="connsiteY3" fmla="*/ 9983 h 9983"/>
              <a:gd name="connsiteX4" fmla="*/ 1962 w 10000"/>
              <a:gd name="connsiteY4" fmla="*/ 0 h 9983"/>
              <a:gd name="connsiteX0" fmla="*/ 1962 w 10000"/>
              <a:gd name="connsiteY0" fmla="*/ 0 h 10000"/>
              <a:gd name="connsiteX1" fmla="*/ 10000 w 10000"/>
              <a:gd name="connsiteY1" fmla="*/ 17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6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23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0 h 10000"/>
              <a:gd name="connsiteX2" fmla="*/ 9975 w 10000"/>
              <a:gd name="connsiteY2" fmla="*/ 10000 h 10000"/>
              <a:gd name="connsiteX3" fmla="*/ 0 w 10000"/>
              <a:gd name="connsiteY3" fmla="*/ 10000 h 10000"/>
              <a:gd name="connsiteX4" fmla="*/ 1962 w 10000"/>
              <a:gd name="connsiteY4" fmla="*/ 0 h 10000"/>
              <a:gd name="connsiteX0" fmla="*/ 1962 w 10000"/>
              <a:gd name="connsiteY0" fmla="*/ 0 h 10000"/>
              <a:gd name="connsiteX1" fmla="*/ 10000 w 10000"/>
              <a:gd name="connsiteY1" fmla="*/ 0 h 10000"/>
              <a:gd name="connsiteX2" fmla="*/ 9990 w 10000"/>
              <a:gd name="connsiteY2" fmla="*/ 10000 h 10000"/>
              <a:gd name="connsiteX3" fmla="*/ 0 w 10000"/>
              <a:gd name="connsiteY3" fmla="*/ 10000 h 10000"/>
              <a:gd name="connsiteX4" fmla="*/ 1962 w 10000"/>
              <a:gd name="connsiteY4" fmla="*/ 0 h 10000"/>
              <a:gd name="connsiteX0" fmla="*/ 1985 w 10023"/>
              <a:gd name="connsiteY0" fmla="*/ 0 h 10011"/>
              <a:gd name="connsiteX1" fmla="*/ 10023 w 10023"/>
              <a:gd name="connsiteY1" fmla="*/ 0 h 10011"/>
              <a:gd name="connsiteX2" fmla="*/ 10013 w 10023"/>
              <a:gd name="connsiteY2" fmla="*/ 10000 h 10011"/>
              <a:gd name="connsiteX3" fmla="*/ 0 w 10023"/>
              <a:gd name="connsiteY3" fmla="*/ 10011 h 10011"/>
              <a:gd name="connsiteX4" fmla="*/ 1985 w 10023"/>
              <a:gd name="connsiteY4" fmla="*/ 0 h 10011"/>
              <a:gd name="connsiteX0" fmla="*/ 1985 w 10023"/>
              <a:gd name="connsiteY0" fmla="*/ 0 h 10005"/>
              <a:gd name="connsiteX1" fmla="*/ 10023 w 10023"/>
              <a:gd name="connsiteY1" fmla="*/ 0 h 10005"/>
              <a:gd name="connsiteX2" fmla="*/ 10013 w 10023"/>
              <a:gd name="connsiteY2" fmla="*/ 10000 h 10005"/>
              <a:gd name="connsiteX3" fmla="*/ 0 w 10023"/>
              <a:gd name="connsiteY3" fmla="*/ 10005 h 10005"/>
              <a:gd name="connsiteX4" fmla="*/ 1985 w 10023"/>
              <a:gd name="connsiteY4" fmla="*/ 0 h 10005"/>
              <a:gd name="connsiteX0" fmla="*/ 1993 w 10031"/>
              <a:gd name="connsiteY0" fmla="*/ 0 h 10016"/>
              <a:gd name="connsiteX1" fmla="*/ 10031 w 10031"/>
              <a:gd name="connsiteY1" fmla="*/ 0 h 10016"/>
              <a:gd name="connsiteX2" fmla="*/ 10021 w 10031"/>
              <a:gd name="connsiteY2" fmla="*/ 10000 h 10016"/>
              <a:gd name="connsiteX3" fmla="*/ 0 w 10031"/>
              <a:gd name="connsiteY3" fmla="*/ 10016 h 10016"/>
              <a:gd name="connsiteX4" fmla="*/ 1993 w 10031"/>
              <a:gd name="connsiteY4" fmla="*/ 0 h 10016"/>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16"/>
              <a:gd name="connsiteX1" fmla="*/ 10031 w 10031"/>
              <a:gd name="connsiteY1" fmla="*/ 0 h 10016"/>
              <a:gd name="connsiteX2" fmla="*/ 10021 w 10031"/>
              <a:gd name="connsiteY2" fmla="*/ 10011 h 10016"/>
              <a:gd name="connsiteX3" fmla="*/ 0 w 10031"/>
              <a:gd name="connsiteY3" fmla="*/ 10016 h 10016"/>
              <a:gd name="connsiteX4" fmla="*/ 1993 w 10031"/>
              <a:gd name="connsiteY4" fmla="*/ 0 h 10016"/>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39"/>
              <a:gd name="connsiteX1" fmla="*/ 10031 w 10031"/>
              <a:gd name="connsiteY1" fmla="*/ 0 h 10039"/>
              <a:gd name="connsiteX2" fmla="*/ 10021 w 10031"/>
              <a:gd name="connsiteY2" fmla="*/ 10039 h 10039"/>
              <a:gd name="connsiteX3" fmla="*/ 0 w 10031"/>
              <a:gd name="connsiteY3" fmla="*/ 10016 h 10039"/>
              <a:gd name="connsiteX4" fmla="*/ 1993 w 10031"/>
              <a:gd name="connsiteY4" fmla="*/ 0 h 10039"/>
              <a:gd name="connsiteX0" fmla="*/ 1993 w 10031"/>
              <a:gd name="connsiteY0" fmla="*/ 0 h 10022"/>
              <a:gd name="connsiteX1" fmla="*/ 10031 w 10031"/>
              <a:gd name="connsiteY1" fmla="*/ 0 h 10022"/>
              <a:gd name="connsiteX2" fmla="*/ 10021 w 10031"/>
              <a:gd name="connsiteY2" fmla="*/ 10022 h 10022"/>
              <a:gd name="connsiteX3" fmla="*/ 0 w 10031"/>
              <a:gd name="connsiteY3" fmla="*/ 10016 h 10022"/>
              <a:gd name="connsiteX4" fmla="*/ 1993 w 10031"/>
              <a:gd name="connsiteY4" fmla="*/ 0 h 10022"/>
              <a:gd name="connsiteX0" fmla="*/ 1993 w 10031"/>
              <a:gd name="connsiteY0" fmla="*/ 0 h 10016"/>
              <a:gd name="connsiteX1" fmla="*/ 10031 w 10031"/>
              <a:gd name="connsiteY1" fmla="*/ 0 h 10016"/>
              <a:gd name="connsiteX2" fmla="*/ 10021 w 10031"/>
              <a:gd name="connsiteY2" fmla="*/ 10016 h 10016"/>
              <a:gd name="connsiteX3" fmla="*/ 0 w 10031"/>
              <a:gd name="connsiteY3" fmla="*/ 10016 h 10016"/>
              <a:gd name="connsiteX4" fmla="*/ 1993 w 10031"/>
              <a:gd name="connsiteY4" fmla="*/ 0 h 1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016">
                <a:moveTo>
                  <a:pt x="1993" y="0"/>
                </a:moveTo>
                <a:lnTo>
                  <a:pt x="10031" y="0"/>
                </a:lnTo>
                <a:cubicBezTo>
                  <a:pt x="10023" y="3339"/>
                  <a:pt x="10029" y="6677"/>
                  <a:pt x="10021" y="10016"/>
                </a:cubicBezTo>
                <a:lnTo>
                  <a:pt x="0" y="10016"/>
                </a:lnTo>
                <a:lnTo>
                  <a:pt x="1993" y="0"/>
                </a:lnTo>
                <a:close/>
              </a:path>
            </a:pathLst>
          </a:custGeom>
          <a:solidFill>
            <a:srgbClr val="E6E6E6"/>
          </a:solidFill>
        </p:spPr>
        <p:txBody>
          <a:bodyPr tIns="1828800" anchor="ctr">
            <a:normAutofit/>
          </a:bodyPr>
          <a:lstStyle>
            <a:lvl1pPr marL="0" indent="0" algn="ctr">
              <a:lnSpc>
                <a:spcPct val="100000"/>
              </a:lnSpc>
              <a:buNone/>
              <a:defRPr sz="2000" baseline="0">
                <a:solidFill>
                  <a:schemeClr val="bg1">
                    <a:lumMod val="65000"/>
                  </a:schemeClr>
                </a:solidFill>
              </a:defRPr>
            </a:lvl1pPr>
          </a:lstStyle>
          <a:p>
            <a:r>
              <a:rPr lang="en-US"/>
              <a:t>Click to Add Picture </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929" y="6056416"/>
            <a:ext cx="2201529" cy="538059"/>
          </a:xfrm>
          <a:prstGeom prst="rect">
            <a:avLst/>
          </a:prstGeom>
        </p:spPr>
      </p:pic>
      <p:cxnSp>
        <p:nvCxnSpPr>
          <p:cNvPr id="15" name="Straight Connector 14"/>
          <p:cNvCxnSpPr/>
          <p:nvPr userDrawn="1"/>
        </p:nvCxnSpPr>
        <p:spPr>
          <a:xfrm>
            <a:off x="-4741" y="5787189"/>
            <a:ext cx="8089962"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7"/>
          <p:cNvSpPr>
            <a:spLocks noGrp="1"/>
          </p:cNvSpPr>
          <p:nvPr>
            <p:ph type="body" sz="quarter" idx="4294967295"/>
          </p:nvPr>
        </p:nvSpPr>
        <p:spPr>
          <a:xfrm>
            <a:off x="790627" y="2012162"/>
            <a:ext cx="6499225" cy="2025650"/>
          </a:xfrm>
          <a:prstGeom prst="rect">
            <a:avLst/>
          </a:prstGeom>
        </p:spPr>
        <p:txBody>
          <a:bodyPr/>
          <a:lstStyle>
            <a:lvl1pPr marL="0" indent="0">
              <a:buNone/>
              <a:defRPr/>
            </a:lvl1pPr>
          </a:lstStyle>
          <a:p>
            <a:pPr lvl="0"/>
            <a:r>
              <a:rPr lang="en-US"/>
              <a:t>Edit Master text styles</a:t>
            </a:r>
          </a:p>
        </p:txBody>
      </p:sp>
      <p:sp>
        <p:nvSpPr>
          <p:cNvPr id="17" name="Text Placeholder 8"/>
          <p:cNvSpPr>
            <a:spLocks noGrp="1"/>
          </p:cNvSpPr>
          <p:nvPr>
            <p:ph type="body" sz="quarter" idx="13"/>
          </p:nvPr>
        </p:nvSpPr>
        <p:spPr>
          <a:xfrm>
            <a:off x="790627" y="1519916"/>
            <a:ext cx="6499225" cy="374650"/>
          </a:xfrm>
        </p:spPr>
        <p:txBody>
          <a:bodyPr>
            <a:noAutofit/>
          </a:bodyPr>
          <a:lstStyle>
            <a:lvl1pPr marL="0" indent="0">
              <a:buFontTx/>
              <a:buNone/>
              <a:defRPr sz="2400">
                <a:solidFill>
                  <a:schemeClr val="bg1">
                    <a:lumMod val="95000"/>
                  </a:schemeClr>
                </a:solidFill>
              </a:defRPr>
            </a:lvl1pPr>
          </a:lstStyle>
          <a:p>
            <a:pPr lvl="0" algn="l"/>
            <a:r>
              <a:rPr lang="en-US" sz="2000"/>
              <a:t>Edit Master text styles</a:t>
            </a:r>
          </a:p>
        </p:txBody>
      </p:sp>
      <p:sp>
        <p:nvSpPr>
          <p:cNvPr id="18" name="Text Placeholder 9"/>
          <p:cNvSpPr txBox="1">
            <a:spLocks/>
          </p:cNvSpPr>
          <p:nvPr userDrawn="1"/>
        </p:nvSpPr>
        <p:spPr>
          <a:xfrm>
            <a:off x="790627" y="4284475"/>
            <a:ext cx="6499225" cy="1233488"/>
          </a:xfrm>
          <a:prstGeom prst="rect">
            <a:avLst/>
          </a:prstGeom>
        </p:spPr>
        <p:txBody>
          <a:bodyPr/>
          <a:lstStyle>
            <a:lvl1pPr marL="228600" indent="-228600" algn="l" defTabSz="914400" rtl="0" eaLnBrk="1" latinLnBrk="0" hangingPunct="1">
              <a:lnSpc>
                <a:spcPct val="110000"/>
              </a:lnSpc>
              <a:spcBef>
                <a:spcPts val="10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alibri Light" panose="020F0302020204030204" pitchFamily="34" charset="0"/>
              <a:cs typeface="Calibri Light" panose="020F0302020204030204" pitchFamily="34" charset="0"/>
            </a:endParaRPr>
          </a:p>
        </p:txBody>
      </p:sp>
      <p:sp>
        <p:nvSpPr>
          <p:cNvPr id="19" name="Text Placeholder 18"/>
          <p:cNvSpPr>
            <a:spLocks noGrp="1"/>
          </p:cNvSpPr>
          <p:nvPr>
            <p:ph type="body" sz="quarter" idx="15"/>
          </p:nvPr>
        </p:nvSpPr>
        <p:spPr>
          <a:xfrm>
            <a:off x="790575" y="4271963"/>
            <a:ext cx="6499225" cy="1246187"/>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239844611"/>
      </p:ext>
    </p:extLst>
  </p:cSld>
  <p:clrMapOvr>
    <a:masterClrMapping/>
  </p:clrMapOvr>
  <p:transition spd="med">
    <p:pull/>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inal Slide Op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552" y="6000853"/>
            <a:ext cx="2201529" cy="538059"/>
          </a:xfrm>
          <a:prstGeom prst="rect">
            <a:avLst/>
          </a:prstGeom>
        </p:spPr>
      </p:pic>
      <p:sp>
        <p:nvSpPr>
          <p:cNvPr id="4" name="Picture Placeholder 3"/>
          <p:cNvSpPr>
            <a:spLocks noGrp="1"/>
          </p:cNvSpPr>
          <p:nvPr>
            <p:ph type="pic" sz="quarter" idx="10"/>
          </p:nvPr>
        </p:nvSpPr>
        <p:spPr>
          <a:xfrm>
            <a:off x="838200" y="2310606"/>
            <a:ext cx="2260600" cy="2025650"/>
          </a:xfrm>
        </p:spPr>
        <p:txBody>
          <a:bodyPr anchor="ctr" anchorCtr="1"/>
          <a:lstStyle>
            <a:lvl1pPr marL="0" indent="0">
              <a:buFontTx/>
              <a:buNone/>
              <a:defRPr/>
            </a:lvl1pPr>
          </a:lstStyle>
          <a:p>
            <a:r>
              <a:rPr lang="en-US"/>
              <a:t>Click icon to add picture</a:t>
            </a:r>
          </a:p>
        </p:txBody>
      </p:sp>
      <p:sp>
        <p:nvSpPr>
          <p:cNvPr id="6" name="Text Placeholder 5"/>
          <p:cNvSpPr>
            <a:spLocks noGrp="1"/>
          </p:cNvSpPr>
          <p:nvPr>
            <p:ph type="body" sz="quarter" idx="11"/>
          </p:nvPr>
        </p:nvSpPr>
        <p:spPr>
          <a:xfrm>
            <a:off x="3706813" y="2360612"/>
            <a:ext cx="6499225" cy="2025650"/>
          </a:xfrm>
        </p:spPr>
        <p:txBody>
          <a:bodyPr/>
          <a:lstStyle>
            <a:lvl1pPr marL="0" marR="0" indent="0" algn="l" defTabSz="914400" rtl="0" eaLnBrk="1" fontAlgn="auto" latinLnBrk="0" hangingPunct="1">
              <a:lnSpc>
                <a:spcPct val="110000"/>
              </a:lnSpc>
              <a:spcBef>
                <a:spcPts val="1000"/>
              </a:spcBef>
              <a:spcAft>
                <a:spcPts val="0"/>
              </a:spcAft>
              <a:buClr>
                <a:srgbClr val="F89D22"/>
              </a:buClr>
              <a:buSzTx/>
              <a:buFont typeface="Arial" panose="020B0604020202020204" pitchFamily="34" charset="0"/>
              <a:buNone/>
              <a:tabLst/>
              <a:defRPr u="sng" baseline="0"/>
            </a:lvl1pPr>
          </a:lstStyle>
          <a:p>
            <a:pPr lvl="0"/>
            <a:r>
              <a:rPr lang="en-US"/>
              <a:t>Edit Master text styles</a:t>
            </a:r>
          </a:p>
        </p:txBody>
      </p:sp>
      <p:sp>
        <p:nvSpPr>
          <p:cNvPr id="7" name="Title 1"/>
          <p:cNvSpPr>
            <a:spLocks noGrp="1"/>
          </p:cNvSpPr>
          <p:nvPr>
            <p:ph type="title"/>
          </p:nvPr>
        </p:nvSpPr>
        <p:spPr>
          <a:xfrm>
            <a:off x="838200" y="365125"/>
            <a:ext cx="10515600" cy="1325563"/>
          </a:xfrm>
        </p:spPr>
        <p:txBody>
          <a:bodyPr/>
          <a:lstStyle>
            <a:lvl1pPr algn="ctr">
              <a:defRPr/>
            </a:lvl1pPr>
          </a:lstStyle>
          <a:p>
            <a:r>
              <a:rPr lang="en-US"/>
              <a:t>Click to edit Master title style</a:t>
            </a:r>
          </a:p>
        </p:txBody>
      </p:sp>
      <p:sp>
        <p:nvSpPr>
          <p:cNvPr id="9" name="Text Placeholder 8"/>
          <p:cNvSpPr>
            <a:spLocks noGrp="1"/>
          </p:cNvSpPr>
          <p:nvPr>
            <p:ph type="body" sz="quarter" idx="12"/>
          </p:nvPr>
        </p:nvSpPr>
        <p:spPr>
          <a:xfrm>
            <a:off x="3706813" y="1838324"/>
            <a:ext cx="6499225" cy="472281"/>
          </a:xfrm>
        </p:spPr>
        <p:txBody>
          <a:bodyPr>
            <a:noAutofit/>
          </a:bodyPr>
          <a:lstStyle>
            <a:lvl1pPr marL="0" marR="0" indent="0" algn="l" defTabSz="914400" rtl="0" eaLnBrk="1" fontAlgn="auto" latinLnBrk="0" hangingPunct="1">
              <a:lnSpc>
                <a:spcPct val="110000"/>
              </a:lnSpc>
              <a:spcBef>
                <a:spcPts val="1000"/>
              </a:spcBef>
              <a:spcAft>
                <a:spcPts val="0"/>
              </a:spcAft>
              <a:buClr>
                <a:srgbClr val="F89D22"/>
              </a:buClr>
              <a:buSzTx/>
              <a:buFontTx/>
              <a:buNone/>
              <a:tabLst/>
              <a:defRPr sz="2800"/>
            </a:lvl1pPr>
          </a:lstStyle>
          <a:p>
            <a:pPr marL="0" marR="0" lvl="0" indent="0" algn="l" defTabSz="914400" rtl="0" eaLnBrk="1" fontAlgn="auto" latinLnBrk="0" hangingPunct="1">
              <a:lnSpc>
                <a:spcPct val="110000"/>
              </a:lnSpc>
              <a:spcBef>
                <a:spcPts val="1000"/>
              </a:spcBef>
              <a:spcAft>
                <a:spcPts val="0"/>
              </a:spcAft>
              <a:buClr>
                <a:srgbClr val="F89D22"/>
              </a:buClr>
              <a:buSzTx/>
              <a:buFontTx/>
              <a:buNone/>
              <a:tabLst/>
              <a:defRPr/>
            </a:pPr>
            <a:r>
              <a:rPr lang="en-US"/>
              <a:t>Edit Master text styles</a:t>
            </a:r>
          </a:p>
        </p:txBody>
      </p:sp>
    </p:spTree>
    <p:extLst>
      <p:ext uri="{BB962C8B-B14F-4D97-AF65-F5344CB8AC3E}">
        <p14:creationId xmlns:p14="http://schemas.microsoft.com/office/powerpoint/2010/main" val="2976590133"/>
      </p:ext>
    </p:extLst>
  </p:cSld>
  <p:clrMapOvr>
    <a:masterClrMapping/>
  </p:clrMapOvr>
  <p:transition spd="med">
    <p:pull/>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nal Slide extra box">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3552" y="6000853"/>
            <a:ext cx="2201529" cy="538059"/>
          </a:xfrm>
          <a:prstGeom prst="rect">
            <a:avLst/>
          </a:prstGeom>
        </p:spPr>
      </p:pic>
      <p:sp>
        <p:nvSpPr>
          <p:cNvPr id="4" name="Picture Placeholder 3"/>
          <p:cNvSpPr>
            <a:spLocks noGrp="1"/>
          </p:cNvSpPr>
          <p:nvPr>
            <p:ph type="pic" sz="quarter" idx="10"/>
          </p:nvPr>
        </p:nvSpPr>
        <p:spPr>
          <a:xfrm>
            <a:off x="838200" y="2310606"/>
            <a:ext cx="2260600" cy="2025650"/>
          </a:xfrm>
        </p:spPr>
        <p:txBody>
          <a:bodyPr anchor="ctr" anchorCtr="1"/>
          <a:lstStyle>
            <a:lvl1pPr marL="0" indent="0">
              <a:buFontTx/>
              <a:buNone/>
              <a:defRPr/>
            </a:lvl1pPr>
          </a:lstStyle>
          <a:p>
            <a:r>
              <a:rPr lang="en-US"/>
              <a:t>Click icon to add picture</a:t>
            </a:r>
          </a:p>
        </p:txBody>
      </p:sp>
      <p:sp>
        <p:nvSpPr>
          <p:cNvPr id="6" name="Text Placeholder 5"/>
          <p:cNvSpPr>
            <a:spLocks noGrp="1"/>
          </p:cNvSpPr>
          <p:nvPr>
            <p:ph type="body" sz="quarter" idx="11"/>
          </p:nvPr>
        </p:nvSpPr>
        <p:spPr>
          <a:xfrm>
            <a:off x="3706813" y="2310606"/>
            <a:ext cx="6499225" cy="2025650"/>
          </a:xfrm>
        </p:spPr>
        <p:txBody>
          <a:bodyPr/>
          <a:lstStyle>
            <a:lvl1pPr marL="0" marR="0" indent="0" algn="l" defTabSz="914400" rtl="0" eaLnBrk="1" fontAlgn="auto" latinLnBrk="0" hangingPunct="1">
              <a:lnSpc>
                <a:spcPct val="110000"/>
              </a:lnSpc>
              <a:spcBef>
                <a:spcPts val="1000"/>
              </a:spcBef>
              <a:spcAft>
                <a:spcPts val="0"/>
              </a:spcAft>
              <a:buClr>
                <a:srgbClr val="F89D22"/>
              </a:buClr>
              <a:buSzTx/>
              <a:buFont typeface="Arial" panose="020B0604020202020204" pitchFamily="34" charset="0"/>
              <a:buNone/>
              <a:tabLst/>
              <a:defRPr u="sng" baseline="0"/>
            </a:lvl1pPr>
          </a:lstStyle>
          <a:p>
            <a:pPr lvl="0"/>
            <a:r>
              <a:rPr lang="en-US"/>
              <a:t>Edit Master text styles</a:t>
            </a:r>
          </a:p>
        </p:txBody>
      </p:sp>
      <p:sp>
        <p:nvSpPr>
          <p:cNvPr id="7" name="Title 1"/>
          <p:cNvSpPr>
            <a:spLocks noGrp="1"/>
          </p:cNvSpPr>
          <p:nvPr>
            <p:ph type="title" hasCustomPrompt="1"/>
          </p:nvPr>
        </p:nvSpPr>
        <p:spPr>
          <a:xfrm>
            <a:off x="838200" y="365125"/>
            <a:ext cx="10515600" cy="1325563"/>
          </a:xfrm>
        </p:spPr>
        <p:txBody>
          <a:bodyPr/>
          <a:lstStyle>
            <a:lvl1pPr algn="ctr">
              <a:defRPr/>
            </a:lvl1pPr>
          </a:lstStyle>
          <a:p>
            <a:r>
              <a:rPr lang="en-US"/>
              <a:t>Thank You! </a:t>
            </a:r>
          </a:p>
        </p:txBody>
      </p:sp>
      <p:sp>
        <p:nvSpPr>
          <p:cNvPr id="9" name="Text Placeholder 8"/>
          <p:cNvSpPr>
            <a:spLocks noGrp="1"/>
          </p:cNvSpPr>
          <p:nvPr>
            <p:ph type="body" sz="quarter" idx="12"/>
          </p:nvPr>
        </p:nvSpPr>
        <p:spPr>
          <a:xfrm>
            <a:off x="3706813" y="1838325"/>
            <a:ext cx="6499225" cy="374650"/>
          </a:xfrm>
        </p:spPr>
        <p:txBody>
          <a:bodyPr/>
          <a:lstStyle>
            <a:lvl1pPr marL="0" marR="0" indent="0" algn="l" defTabSz="914400" rtl="0" eaLnBrk="1" fontAlgn="auto" latinLnBrk="0" hangingPunct="1">
              <a:lnSpc>
                <a:spcPct val="110000"/>
              </a:lnSpc>
              <a:spcBef>
                <a:spcPts val="1000"/>
              </a:spcBef>
              <a:spcAft>
                <a:spcPts val="0"/>
              </a:spcAft>
              <a:buClr>
                <a:srgbClr val="F89D22"/>
              </a:buClr>
              <a:buSzTx/>
              <a:buFontTx/>
              <a:buNone/>
              <a:tabLst/>
              <a:defRPr/>
            </a:lvl1pPr>
          </a:lstStyle>
          <a:p>
            <a:pPr marL="0" marR="0" lvl="0" indent="0" algn="l" defTabSz="914400" rtl="0" eaLnBrk="1" fontAlgn="auto" latinLnBrk="0" hangingPunct="1">
              <a:lnSpc>
                <a:spcPct val="110000"/>
              </a:lnSpc>
              <a:spcBef>
                <a:spcPts val="1000"/>
              </a:spcBef>
              <a:spcAft>
                <a:spcPts val="0"/>
              </a:spcAft>
              <a:buClr>
                <a:srgbClr val="F89D22"/>
              </a:buClr>
              <a:buSzTx/>
              <a:buFontTx/>
              <a:buNone/>
              <a:tabLst/>
              <a:defRPr/>
            </a:pPr>
            <a:r>
              <a:rPr lang="en-US"/>
              <a:t>Edit Master text styles</a:t>
            </a:r>
          </a:p>
          <a:p>
            <a:pPr marL="0" marR="0" lvl="1" indent="0" algn="l" defTabSz="914400" rtl="0" eaLnBrk="1" fontAlgn="auto" latinLnBrk="0" hangingPunct="1">
              <a:lnSpc>
                <a:spcPct val="110000"/>
              </a:lnSpc>
              <a:spcBef>
                <a:spcPts val="1000"/>
              </a:spcBef>
              <a:spcAft>
                <a:spcPts val="0"/>
              </a:spcAft>
              <a:buClr>
                <a:srgbClr val="F89D22"/>
              </a:buClr>
              <a:buSzTx/>
              <a:buFontTx/>
              <a:buNone/>
              <a:tabLst/>
              <a:defRPr/>
            </a:pPr>
            <a:r>
              <a:rPr lang="en-US"/>
              <a:t>Second level</a:t>
            </a:r>
          </a:p>
        </p:txBody>
      </p:sp>
      <p:sp>
        <p:nvSpPr>
          <p:cNvPr id="12" name="Text Placeholder 9"/>
          <p:cNvSpPr txBox="1">
            <a:spLocks/>
          </p:cNvSpPr>
          <p:nvPr userDrawn="1"/>
        </p:nvSpPr>
        <p:spPr>
          <a:xfrm>
            <a:off x="3492090" y="4551810"/>
            <a:ext cx="5748337" cy="1233488"/>
          </a:xfrm>
          <a:prstGeom prst="rect">
            <a:avLst/>
          </a:prstGeom>
        </p:spPr>
        <p:txBody>
          <a:bodyPr/>
          <a:lstStyle>
            <a:lvl1pPr marL="228600" indent="-228600" algn="l" defTabSz="914400" rtl="0" eaLnBrk="1" latinLnBrk="0" hangingPunct="1">
              <a:lnSpc>
                <a:spcPct val="110000"/>
              </a:lnSpc>
              <a:spcBef>
                <a:spcPts val="10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110000"/>
              </a:lnSpc>
              <a:spcBef>
                <a:spcPts val="500"/>
              </a:spcBef>
              <a:buClr>
                <a:srgbClr val="F89D22"/>
              </a:buClr>
              <a:buFont typeface="Arial" panose="020B0604020202020204" pitchFamily="34" charset="0"/>
              <a:buChar char="•"/>
              <a:defRPr sz="1800" kern="1200">
                <a:solidFill>
                  <a:schemeClr val="tx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atin typeface="Calibri Light" panose="020F0302020204030204" pitchFamily="34" charset="0"/>
              <a:cs typeface="Calibri Light" panose="020F0302020204030204" pitchFamily="34" charset="0"/>
            </a:endParaRPr>
          </a:p>
        </p:txBody>
      </p:sp>
      <p:sp>
        <p:nvSpPr>
          <p:cNvPr id="5" name="Text Placeholder 4"/>
          <p:cNvSpPr>
            <a:spLocks noGrp="1"/>
          </p:cNvSpPr>
          <p:nvPr>
            <p:ph type="body" sz="quarter" idx="13"/>
          </p:nvPr>
        </p:nvSpPr>
        <p:spPr>
          <a:xfrm>
            <a:off x="3098800" y="4433887"/>
            <a:ext cx="6120605" cy="1289439"/>
          </a:xfrm>
        </p:spPr>
        <p:txBody>
          <a:bodyPr/>
          <a:lstStyle>
            <a:lvl1pPr marL="0" indent="0">
              <a:buFontTx/>
              <a:buNone/>
              <a:defRPr/>
            </a:lvl1pPr>
          </a:lstStyle>
          <a:p>
            <a:pPr lvl="0"/>
            <a:r>
              <a:rPr lang="en-US"/>
              <a:t>Edit Master text styles</a:t>
            </a:r>
          </a:p>
        </p:txBody>
      </p:sp>
    </p:spTree>
    <p:extLst>
      <p:ext uri="{BB962C8B-B14F-4D97-AF65-F5344CB8AC3E}">
        <p14:creationId xmlns:p14="http://schemas.microsoft.com/office/powerpoint/2010/main" val="278940571"/>
      </p:ext>
    </p:extLst>
  </p:cSld>
  <p:clrMapOvr>
    <a:masterClrMapping/>
  </p:clrMapOvr>
  <p:transition spd="med">
    <p:pull/>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800">
                <a:solidFill>
                  <a:schemeClr val="tx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2283975679"/>
      </p:ext>
    </p:extLst>
  </p:cSld>
  <p:clrMapOvr>
    <a:masterClrMapping/>
  </p:clrMapOvr>
  <p:transition spd="med">
    <p:pull/>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354535" cy="1600200"/>
          </a:xfrm>
        </p:spPr>
        <p:txBody>
          <a:bodyPr anchor="b">
            <a:normAutofit/>
          </a:bodyPr>
          <a:lstStyle>
            <a:lvl1pPr>
              <a:defRPr sz="4000"/>
            </a:lvl1pPr>
          </a:lstStyle>
          <a:p>
            <a:r>
              <a:rPr lang="en-US"/>
              <a:t>Click to edit Master title style</a:t>
            </a:r>
          </a:p>
        </p:txBody>
      </p:sp>
      <p:sp>
        <p:nvSpPr>
          <p:cNvPr id="3" name="Picture Placeholder 2"/>
          <p:cNvSpPr>
            <a:spLocks noGrp="1"/>
          </p:cNvSpPr>
          <p:nvPr>
            <p:ph type="pic" idx="1" hasCustomPrompt="1"/>
          </p:nvPr>
        </p:nvSpPr>
        <p:spPr>
          <a:xfrm>
            <a:off x="6666272" y="457201"/>
            <a:ext cx="4767775" cy="4891548"/>
          </a:xfrm>
          <a:solidFill>
            <a:schemeClr val="bg1">
              <a:lumMod val="95000"/>
            </a:schemeClr>
          </a:solidFill>
        </p:spPr>
        <p:txBody>
          <a:bodyPr tIns="1005840" anchor="ctr" anchorCtr="0">
            <a:normAutofit/>
          </a:bodyPr>
          <a:lstStyle>
            <a:lvl1pPr marL="0" indent="0" algn="ctr">
              <a:buNone/>
              <a:defRPr sz="1800" baseline="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
        <p:nvSpPr>
          <p:cNvPr id="4" name="Text Placeholder 3"/>
          <p:cNvSpPr>
            <a:spLocks noGrp="1"/>
          </p:cNvSpPr>
          <p:nvPr>
            <p:ph type="body" sz="half" idx="2"/>
          </p:nvPr>
        </p:nvSpPr>
        <p:spPr>
          <a:xfrm>
            <a:off x="839788" y="2057400"/>
            <a:ext cx="5354535" cy="3291349"/>
          </a:xfrm>
        </p:spPr>
        <p:txBody>
          <a:bodyPr>
            <a:normAutofit/>
          </a:bodyPr>
          <a:lstStyle>
            <a:lvl1pPr marL="0" indent="0">
              <a:buNone/>
              <a:defRPr sz="2800">
                <a:solidFill>
                  <a:schemeClr val="tx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372939785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2 Column w Titles">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3200" b="0">
                <a:solidFill>
                  <a:srgbClr val="F89D2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3200" b="0">
                <a:solidFill>
                  <a:srgbClr val="F89D2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FDA73-91A0-4154-A2C0-7C818A31AD6F}" type="datetimeFigureOut">
              <a:rPr lang="en-US" smtClean="0"/>
              <a:t>4/6/2019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FDA73-91A0-4154-A2C0-7C818A31AD6F}"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2280485011"/>
      </p:ext>
    </p:extLst>
  </p:cSld>
  <p:clrMapOvr>
    <a:masterClrMapping/>
  </p:clrMapOvr>
  <p:transition spd="med">
    <p:pull/>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inal Slide Option side Text">
    <p:spTree>
      <p:nvGrpSpPr>
        <p:cNvPr id="1" name=""/>
        <p:cNvGrpSpPr/>
        <p:nvPr/>
      </p:nvGrpSpPr>
      <p:grpSpPr>
        <a:xfrm>
          <a:off x="0" y="0"/>
          <a:ext cx="0" cy="0"/>
          <a:chOff x="0" y="0"/>
          <a:chExt cx="0" cy="0"/>
        </a:xfrm>
      </p:grpSpPr>
      <p:sp>
        <p:nvSpPr>
          <p:cNvPr id="6" name="Rectangle 5"/>
          <p:cNvSpPr/>
          <p:nvPr userDrawn="1"/>
        </p:nvSpPr>
        <p:spPr>
          <a:xfrm>
            <a:off x="0" y="0"/>
            <a:ext cx="3388179" cy="6858000"/>
          </a:xfrm>
          <a:prstGeom prst="rect">
            <a:avLst/>
          </a:prstGeom>
          <a:solidFill>
            <a:srgbClr val="444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9799" y="5970676"/>
            <a:ext cx="2325000" cy="568236"/>
          </a:xfrm>
          <a:prstGeom prst="rect">
            <a:avLst/>
          </a:prstGeom>
        </p:spPr>
      </p:pic>
      <p:sp>
        <p:nvSpPr>
          <p:cNvPr id="8" name="Title 6"/>
          <p:cNvSpPr>
            <a:spLocks noGrp="1"/>
          </p:cNvSpPr>
          <p:nvPr>
            <p:ph type="title"/>
          </p:nvPr>
        </p:nvSpPr>
        <p:spPr>
          <a:xfrm>
            <a:off x="3842657" y="2945267"/>
            <a:ext cx="7903029" cy="967466"/>
          </a:xfrm>
        </p:spPr>
        <p:txBody>
          <a:bodyPr>
            <a:normAutofit/>
          </a:bodyPr>
          <a:lstStyle/>
          <a:p>
            <a:pPr algn="ctr"/>
            <a:r>
              <a:rPr lang="en-US" sz="4400"/>
              <a:t>Click to edit Master title style</a:t>
            </a:r>
          </a:p>
        </p:txBody>
      </p:sp>
      <p:sp>
        <p:nvSpPr>
          <p:cNvPr id="9" name="Content Placeholder 7"/>
          <p:cNvSpPr>
            <a:spLocks noGrp="1"/>
          </p:cNvSpPr>
          <p:nvPr>
            <p:ph idx="1" hasCustomPrompt="1"/>
          </p:nvPr>
        </p:nvSpPr>
        <p:spPr>
          <a:xfrm>
            <a:off x="185057" y="1252198"/>
            <a:ext cx="2939143" cy="4554241"/>
          </a:xfrm>
        </p:spPr>
        <p:txBody>
          <a:bodyPr/>
          <a:lstStyle>
            <a:lvl1pPr marL="0" indent="0">
              <a:buFontTx/>
              <a:buNone/>
              <a:defRPr u="none">
                <a:solidFill>
                  <a:schemeClr val="tx1">
                    <a:lumMod val="20000"/>
                    <a:lumOff val="80000"/>
                  </a:schemeClr>
                </a:solidFill>
              </a:defRPr>
            </a:lvl1pPr>
          </a:lstStyle>
          <a:p>
            <a:pPr fontAlgn="base">
              <a:lnSpc>
                <a:spcPct val="110000"/>
              </a:lnSpc>
              <a:spcAft>
                <a:spcPts val="1200"/>
              </a:spcAft>
            </a:pPr>
            <a:r>
              <a:rPr lang="en-US">
                <a:solidFill>
                  <a:schemeClr val="bg1"/>
                </a:solidFill>
              </a:rPr>
              <a:t>Stay Connected</a:t>
            </a:r>
          </a:p>
          <a:p>
            <a:pPr fontAlgn="base">
              <a:lnSpc>
                <a:spcPct val="100000"/>
              </a:lnSpc>
            </a:pPr>
            <a:r>
              <a:rPr lang="en-US" sz="1800" err="1">
                <a:solidFill>
                  <a:schemeClr val="bg1"/>
                </a:solidFill>
              </a:rPr>
              <a:t>AgileThought</a:t>
            </a:r>
            <a:endParaRPr lang="en-US" sz="1800">
              <a:solidFill>
                <a:schemeClr val="bg1"/>
              </a:solidFill>
            </a:endParaRPr>
          </a:p>
          <a:p>
            <a:pPr fontAlgn="base">
              <a:lnSpc>
                <a:spcPct val="100000"/>
              </a:lnSpc>
            </a:pPr>
            <a:r>
              <a:rPr lang="en-US" sz="1400">
                <a:solidFill>
                  <a:srgbClr val="A1A9AD"/>
                </a:solidFill>
              </a:rPr>
              <a:t>2502 N. Rocky Point Dr. Suite 900</a:t>
            </a:r>
          </a:p>
          <a:p>
            <a:pPr fontAlgn="base">
              <a:lnSpc>
                <a:spcPct val="100000"/>
              </a:lnSpc>
            </a:pPr>
            <a:r>
              <a:rPr lang="en-US" sz="1400">
                <a:solidFill>
                  <a:srgbClr val="A1A9AD"/>
                </a:solidFill>
              </a:rPr>
              <a:t>Tampa, FL 33607</a:t>
            </a:r>
          </a:p>
          <a:p>
            <a:pPr fontAlgn="base">
              <a:lnSpc>
                <a:spcPct val="100000"/>
              </a:lnSpc>
            </a:pPr>
            <a:r>
              <a:rPr lang="en-US" sz="1400">
                <a:solidFill>
                  <a:srgbClr val="A1A9AD"/>
                </a:solidFill>
              </a:rPr>
              <a:t>877-514-9180</a:t>
            </a:r>
          </a:p>
          <a:p>
            <a:pPr fontAlgn="base">
              <a:lnSpc>
                <a:spcPct val="100000"/>
              </a:lnSpc>
            </a:pPr>
            <a:r>
              <a:rPr lang="en-US" sz="1400">
                <a:solidFill>
                  <a:srgbClr val="A1A9AD"/>
                </a:solidFill>
                <a:hlinkClick r:id="rId3"/>
              </a:rPr>
              <a:t>agilethought.com</a:t>
            </a:r>
            <a:endParaRPr lang="en-US" sz="1400">
              <a:solidFill>
                <a:srgbClr val="A1A9AD"/>
              </a:solidFill>
            </a:endParaRPr>
          </a:p>
          <a:p>
            <a:pPr fontAlgn="base">
              <a:lnSpc>
                <a:spcPct val="100000"/>
              </a:lnSpc>
            </a:pPr>
            <a:r>
              <a:rPr lang="en-US" sz="1400">
                <a:solidFill>
                  <a:srgbClr val="A1A9AD"/>
                </a:solidFill>
                <a:hlinkClick r:id="rId4"/>
              </a:rPr>
              <a:t>sales@agilethought.com</a:t>
            </a:r>
            <a:r>
              <a:rPr lang="en-US" sz="1400">
                <a:solidFill>
                  <a:srgbClr val="A1A9AD"/>
                </a:solidFill>
              </a:rPr>
              <a:t> </a:t>
            </a:r>
          </a:p>
          <a:p>
            <a:pPr fontAlgn="base">
              <a:lnSpc>
                <a:spcPct val="100000"/>
              </a:lnSpc>
            </a:pPr>
            <a:r>
              <a:rPr lang="en-US" sz="1400">
                <a:solidFill>
                  <a:srgbClr val="A1A9AD"/>
                </a:solidFill>
                <a:hlinkClick r:id="rId5"/>
              </a:rPr>
              <a:t>LinkedIn</a:t>
            </a:r>
            <a:endParaRPr lang="en-US" sz="1400">
              <a:solidFill>
                <a:srgbClr val="A1A9AD"/>
              </a:solidFill>
            </a:endParaRPr>
          </a:p>
          <a:p>
            <a:endParaRPr lang="en-US"/>
          </a:p>
        </p:txBody>
      </p:sp>
      <p:sp>
        <p:nvSpPr>
          <p:cNvPr id="10" name="Date Placeholder 3"/>
          <p:cNvSpPr>
            <a:spLocks noGrp="1"/>
          </p:cNvSpPr>
          <p:nvPr>
            <p:ph type="dt" sz="half" idx="10"/>
          </p:nvPr>
        </p:nvSpPr>
        <p:spPr>
          <a:xfrm>
            <a:off x="3829876" y="6356350"/>
            <a:ext cx="206166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 name="Footer Placeholder 4"/>
          <p:cNvSpPr>
            <a:spLocks noGrp="1"/>
          </p:cNvSpPr>
          <p:nvPr>
            <p:ph type="ftr" sz="quarter" idx="11"/>
          </p:nvPr>
        </p:nvSpPr>
        <p:spPr>
          <a:xfrm>
            <a:off x="6096000" y="6356350"/>
            <a:ext cx="342710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agilethought.com</a:t>
            </a:r>
          </a:p>
        </p:txBody>
      </p:sp>
      <p:sp>
        <p:nvSpPr>
          <p:cNvPr id="12" name="Slide Number Placeholder 5"/>
          <p:cNvSpPr>
            <a:spLocks noGrp="1"/>
          </p:cNvSpPr>
          <p:nvPr>
            <p:ph type="sldNum" sz="quarter" idx="12"/>
          </p:nvPr>
        </p:nvSpPr>
        <p:spPr>
          <a:xfrm>
            <a:off x="9697274" y="6356350"/>
            <a:ext cx="206166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7F409-84A2-4024-A678-6B1279FCE98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Picture Placeholder 2"/>
          <p:cNvSpPr>
            <a:spLocks noGrp="1"/>
          </p:cNvSpPr>
          <p:nvPr>
            <p:ph type="pic" sz="quarter" idx="13"/>
          </p:nvPr>
        </p:nvSpPr>
        <p:spPr>
          <a:xfrm>
            <a:off x="5771842" y="501650"/>
            <a:ext cx="3751263" cy="2143125"/>
          </a:xfrm>
        </p:spPr>
        <p:txBody>
          <a:bodyPr vert="horz" anchor="ctr" anchorCtr="1"/>
          <a:lstStyle>
            <a:lvl1pPr marL="0" indent="0">
              <a:buFontTx/>
              <a:buNone/>
              <a:defRPr/>
            </a:lvl1pPr>
          </a:lstStyle>
          <a:p>
            <a:r>
              <a:rPr lang="en-US"/>
              <a:t>Click icon to add picture</a:t>
            </a:r>
          </a:p>
        </p:txBody>
      </p:sp>
    </p:spTree>
    <p:extLst>
      <p:ext uri="{BB962C8B-B14F-4D97-AF65-F5344CB8AC3E}">
        <p14:creationId xmlns:p14="http://schemas.microsoft.com/office/powerpoint/2010/main" val="1597433224"/>
      </p:ext>
    </p:extLst>
  </p:cSld>
  <p:clrMapOvr>
    <a:masterClrMapping/>
  </p:clrMapOvr>
  <p:transition spd="med">
    <p:pull/>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FDA73-91A0-4154-A2C0-7C818A31AD6F}" type="datetimeFigureOut">
              <a:rPr lang="en-US" smtClean="0"/>
              <a:t>4/6/2019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241AE-3269-429C-9C46-D35097C1D6D3}" type="slidenum">
              <a:rPr lang="en-US" smtClean="0"/>
              <a:t>‹#›</a:t>
            </a:fld>
            <a:endParaRPr lang="en-US"/>
          </a:p>
        </p:txBody>
      </p:sp>
    </p:spTree>
    <p:extLst>
      <p:ext uri="{BB962C8B-B14F-4D97-AF65-F5344CB8AC3E}">
        <p14:creationId xmlns:p14="http://schemas.microsoft.com/office/powerpoint/2010/main" val="1645649894"/>
      </p:ext>
    </p:extLst>
  </p:cSld>
  <p:clrMapOvr>
    <a:masterClrMapping/>
  </p:clrMapOvr>
  <p:transition spd="med">
    <p:pull/>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33382" y="2383914"/>
            <a:ext cx="5783035" cy="808603"/>
          </a:xfrm>
        </p:spPr>
        <p:txBody>
          <a:bodyPr>
            <a:normAutofit/>
          </a:bodyPr>
          <a:lstStyle>
            <a:lvl1pPr>
              <a:defRPr sz="3600" baseline="0">
                <a:solidFill>
                  <a:schemeClr val="tx1"/>
                </a:solidFill>
              </a:defRPr>
            </a:lvl1pPr>
          </a:lstStyle>
          <a:p>
            <a:r>
              <a:rPr lang="en-US"/>
              <a:t>Type Presentation Title Here</a:t>
            </a:r>
          </a:p>
        </p:txBody>
      </p:sp>
      <p:sp>
        <p:nvSpPr>
          <p:cNvPr id="12" name="Text Placeholder 11"/>
          <p:cNvSpPr>
            <a:spLocks noGrp="1"/>
          </p:cNvSpPr>
          <p:nvPr>
            <p:ph type="body" sz="quarter" idx="10" hasCustomPrompt="1"/>
          </p:nvPr>
        </p:nvSpPr>
        <p:spPr>
          <a:xfrm>
            <a:off x="433388" y="3258960"/>
            <a:ext cx="4991019" cy="414337"/>
          </a:xfrm>
        </p:spPr>
        <p:txBody>
          <a:bodyPr>
            <a:noAutofit/>
          </a:bodyPr>
          <a:lstStyle>
            <a:lvl1pPr marL="0" indent="0">
              <a:buNone/>
              <a:defRPr sz="2400">
                <a:solidFill>
                  <a:schemeClr val="tx1">
                    <a:lumMod val="65000"/>
                    <a:lumOff val="35000"/>
                  </a:schemeClr>
                </a:solidFill>
                <a:latin typeface="+mj-lt"/>
              </a:defRPr>
            </a:lvl1pPr>
            <a:lvl2pPr>
              <a:defRPr>
                <a:solidFill>
                  <a:srgbClr val="5D8AB4"/>
                </a:solidFill>
                <a:latin typeface="+mj-lt"/>
              </a:defRPr>
            </a:lvl2pPr>
            <a:lvl3pPr>
              <a:defRPr>
                <a:solidFill>
                  <a:srgbClr val="5D8AB4"/>
                </a:solidFill>
                <a:latin typeface="+mj-lt"/>
              </a:defRPr>
            </a:lvl3pPr>
            <a:lvl4pPr>
              <a:defRPr>
                <a:solidFill>
                  <a:srgbClr val="5D8AB4"/>
                </a:solidFill>
                <a:latin typeface="+mj-lt"/>
              </a:defRPr>
            </a:lvl4pPr>
            <a:lvl5pPr>
              <a:defRPr>
                <a:solidFill>
                  <a:srgbClr val="5D8AB4"/>
                </a:solidFill>
                <a:latin typeface="+mj-lt"/>
              </a:defRPr>
            </a:lvl5pPr>
          </a:lstStyle>
          <a:p>
            <a:pPr lvl="0"/>
            <a:r>
              <a:rPr lang="en-US"/>
              <a:t>Presented By ____  |  Date</a:t>
            </a:r>
          </a:p>
        </p:txBody>
      </p:sp>
    </p:spTree>
    <p:extLst>
      <p:ext uri="{BB962C8B-B14F-4D97-AF65-F5344CB8AC3E}">
        <p14:creationId xmlns:p14="http://schemas.microsoft.com/office/powerpoint/2010/main" val="3111619517"/>
      </p:ext>
    </p:extLst>
  </p:cSld>
  <p:clrMapOvr>
    <a:masterClrMapping/>
  </p:clrMapOvr>
  <p:transition spd="med">
    <p:pull/>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13281-0117-8E42-9B7B-86E8799187E9}"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837C9-A170-9C48-BBC3-77B725DEE710}" type="slidenum">
              <a:rPr lang="en-US" smtClean="0"/>
              <a:t>‹#›</a:t>
            </a:fld>
            <a:endParaRPr lang="en-US"/>
          </a:p>
        </p:txBody>
      </p:sp>
    </p:spTree>
    <p:extLst>
      <p:ext uri="{BB962C8B-B14F-4D97-AF65-F5344CB8AC3E}">
        <p14:creationId xmlns:p14="http://schemas.microsoft.com/office/powerpoint/2010/main" val="148214538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with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E8AB4"/>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376893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768930"/>
          </a:xfrm>
        </p:spPr>
        <p:txBody>
          <a:bodyPr/>
          <a:lstStyle>
            <a:lvl1pPr marL="0" indent="0">
              <a:buNone/>
              <a:defRPr/>
            </a:lvl1pPr>
          </a:lstStyle>
          <a:p>
            <a:pPr lvl="0"/>
            <a:r>
              <a:rPr lang="en-US"/>
              <a:t>Edit Master text styles</a:t>
            </a:r>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Tree>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pic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E8AB4"/>
                </a:solidFill>
              </a:defRPr>
            </a:lvl1pPr>
          </a:lstStyle>
          <a:p>
            <a:r>
              <a:rPr lang="en-US"/>
              <a:t>Click to edit Master title style</a:t>
            </a:r>
          </a:p>
        </p:txBody>
      </p:sp>
      <p:sp>
        <p:nvSpPr>
          <p:cNvPr id="3" name="Content Placeholder 2"/>
          <p:cNvSpPr>
            <a:spLocks noGrp="1"/>
          </p:cNvSpPr>
          <p:nvPr>
            <p:ph sz="half" idx="1" hasCustomPrompt="1"/>
          </p:nvPr>
        </p:nvSpPr>
        <p:spPr>
          <a:xfrm>
            <a:off x="838200" y="1825625"/>
            <a:ext cx="5181600" cy="376893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a:t>Click to edit Master text styles</a:t>
            </a:r>
          </a:p>
          <a:p>
            <a:pPr lvl="0"/>
            <a:endParaRPr lang="en-US"/>
          </a:p>
        </p:txBody>
      </p:sp>
      <p:sp>
        <p:nvSpPr>
          <p:cNvPr id="5" name="Date Placeholder 4"/>
          <p:cNvSpPr>
            <a:spLocks noGrp="1"/>
          </p:cNvSpPr>
          <p:nvPr>
            <p:ph type="dt" sz="half" idx="10"/>
          </p:nvPr>
        </p:nvSpPr>
        <p:spPr/>
        <p:txBody>
          <a:bodyPr/>
          <a:lstStyle/>
          <a:p>
            <a:fld id="{CB2FDA73-91A0-4154-A2C0-7C818A31AD6F}" type="datetimeFigureOut">
              <a:rPr lang="en-US" smtClean="0"/>
              <a:t>4/6/2019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241AE-3269-429C-9C46-D35097C1D6D3}" type="slidenum">
              <a:rPr lang="en-US" smtClean="0"/>
              <a:t>‹#›</a:t>
            </a:fld>
            <a:endParaRPr lang="en-US"/>
          </a:p>
        </p:txBody>
      </p:sp>
      <p:sp>
        <p:nvSpPr>
          <p:cNvPr id="10" name="Picture Placeholder 9"/>
          <p:cNvSpPr>
            <a:spLocks noGrp="1"/>
          </p:cNvSpPr>
          <p:nvPr>
            <p:ph type="pic" sz="quarter" idx="13" hasCustomPrompt="1"/>
          </p:nvPr>
        </p:nvSpPr>
        <p:spPr>
          <a:xfrm>
            <a:off x="6359525" y="1825830"/>
            <a:ext cx="4994275" cy="3768725"/>
          </a:xfrm>
          <a:solidFill>
            <a:schemeClr val="bg1">
              <a:lumMod val="95000"/>
            </a:schemeClr>
          </a:solidFill>
        </p:spPr>
        <p:txBody>
          <a:bodyPr anchor="t" anchorCtr="0"/>
          <a:lstStyle>
            <a:lvl1pPr marL="0" indent="0" algn="l">
              <a:buNone/>
              <a:defRPr baseline="0"/>
            </a:lvl1pPr>
          </a:lstStyle>
          <a:p>
            <a:r>
              <a:rPr lang="en-US"/>
              <a:t>Click to add picture</a:t>
            </a:r>
          </a:p>
          <a:p>
            <a:endParaRPr lang="en-US"/>
          </a:p>
        </p:txBody>
      </p:sp>
    </p:spTree>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2FDA73-91A0-4154-A2C0-7C818A31AD6F}" type="datetimeFigureOut">
              <a:rPr lang="en-US" smtClean="0"/>
              <a:t>4/6/2019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241AE-3269-429C-9C46-D35097C1D6D3}" type="slidenum">
              <a:rPr lang="en-US" smtClean="0"/>
              <a:t>‹#›</a:t>
            </a:fld>
            <a:endParaRPr lang="en-US"/>
          </a:p>
        </p:txBody>
      </p:sp>
      <p:sp>
        <p:nvSpPr>
          <p:cNvPr id="6" name="Content Placeholder 2"/>
          <p:cNvSpPr>
            <a:spLocks noGrp="1"/>
          </p:cNvSpPr>
          <p:nvPr>
            <p:ph sz="half" idx="1"/>
          </p:nvPr>
        </p:nvSpPr>
        <p:spPr>
          <a:xfrm>
            <a:off x="838200" y="1825625"/>
            <a:ext cx="10515600" cy="3568308"/>
          </a:xfrm>
        </p:spPr>
        <p:txBody>
          <a:bodyPr/>
          <a:lstStyle>
            <a:lvl1pPr marL="0" indent="0">
              <a:buFontTx/>
              <a:buNone/>
              <a:defRPr>
                <a:solidFill>
                  <a:schemeClr val="tx1">
                    <a:lumMod val="50000"/>
                  </a:schemeClr>
                </a:solidFill>
              </a:defRPr>
            </a:lvl1pPr>
            <a:lvl2pPr marL="457200" indent="0">
              <a:buFontTx/>
              <a:buNone/>
              <a:defRPr>
                <a:solidFill>
                  <a:schemeClr val="tx1">
                    <a:lumMod val="50000"/>
                  </a:schemeClr>
                </a:solidFill>
              </a:defRPr>
            </a:lvl2pPr>
            <a:lvl3pPr marL="914400" indent="0">
              <a:buFontTx/>
              <a:buNone/>
              <a:defRPr>
                <a:solidFill>
                  <a:schemeClr val="tx1">
                    <a:lumMod val="50000"/>
                  </a:schemeClr>
                </a:solidFill>
              </a:defRPr>
            </a:lvl3pPr>
            <a:lvl4pPr marL="1371600" indent="0">
              <a:buFontTx/>
              <a:buNone/>
              <a:defRPr>
                <a:solidFill>
                  <a:schemeClr val="tx1">
                    <a:lumMod val="50000"/>
                  </a:schemeClr>
                </a:solidFill>
              </a:defRPr>
            </a:lvl4pPr>
            <a:lvl5pPr marL="1828800" indent="0">
              <a:buFontTx/>
              <a:buNone/>
              <a:defRPr>
                <a:solidFill>
                  <a:schemeClr val="tx1">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FDA73-91A0-4154-A2C0-7C818A31AD6F}" type="datetimeFigureOut">
              <a:rPr lang="en-US" smtClean="0"/>
              <a:t>4/6/2019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241AE-3269-429C-9C46-D35097C1D6D3}" type="slidenum">
              <a:rPr lang="en-US" smtClean="0"/>
              <a:t>‹#›</a:t>
            </a:fld>
            <a:endParaRPr lang="en-US"/>
          </a:p>
        </p:txBody>
      </p:sp>
      <p:cxnSp>
        <p:nvCxnSpPr>
          <p:cNvPr id="6" name="Straight Connector 5"/>
          <p:cNvCxnSpPr/>
          <p:nvPr userDrawn="1"/>
        </p:nvCxnSpPr>
        <p:spPr>
          <a:xfrm>
            <a:off x="-5713" y="5787189"/>
            <a:ext cx="12197713" cy="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a:xfrm>
            <a:off x="838200" y="365125"/>
            <a:ext cx="10515600" cy="1325563"/>
          </a:xfrm>
        </p:spPr>
        <p:txBody>
          <a:bodyPr/>
          <a:lstStyle/>
          <a:p>
            <a:r>
              <a:rPr lang="en-US"/>
              <a:t>Click to edit Master title style</a:t>
            </a:r>
          </a:p>
        </p:txBody>
      </p:sp>
      <p:sp>
        <p:nvSpPr>
          <p:cNvPr id="8" name="Rectangle 7"/>
          <p:cNvSpPr/>
          <p:nvPr userDrawn="1"/>
        </p:nvSpPr>
        <p:spPr>
          <a:xfrm>
            <a:off x="8891239" y="5374888"/>
            <a:ext cx="3166946" cy="1346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2.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3.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9413552" y="6000853"/>
            <a:ext cx="2201529" cy="538059"/>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Light" panose="020B0502040204020203" pitchFamily="34" charset="0"/>
                <a:cs typeface="Segoe UI Light" panose="020B0502040204020203" pitchFamily="34" charset="0"/>
              </a:defRPr>
            </a:lvl1pPr>
          </a:lstStyle>
          <a:p>
            <a:fld id="{CB2FDA73-91A0-4154-A2C0-7C818A31AD6F}" type="datetimeFigureOut">
              <a:rPr lang="en-US" smtClean="0"/>
              <a:pPr/>
              <a:t>4/6/2019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Light" panose="020B0502040204020203" pitchFamily="34" charset="0"/>
                <a:cs typeface="Segoe UI Light" panose="020B0502040204020203" pitchFamily="34" charset="0"/>
              </a:defRPr>
            </a:lvl1pPr>
          </a:lstStyle>
          <a:p>
            <a:fld id="{68C241AE-3269-429C-9C46-D35097C1D6D3}" type="slidenum">
              <a:rPr lang="en-US" smtClean="0"/>
              <a:pPr/>
              <a:t>‹#›</a:t>
            </a:fld>
            <a:endParaRPr lang="en-US"/>
          </a:p>
        </p:txBody>
      </p:sp>
    </p:spTree>
    <p:extLst>
      <p:ext uri="{BB962C8B-B14F-4D97-AF65-F5344CB8AC3E}">
        <p14:creationId xmlns:p14="http://schemas.microsoft.com/office/powerpoint/2010/main" val="999152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Lst>
  <p:transition spd="med">
    <p:pull/>
  </p:transition>
  <p:txStyles>
    <p:titleStyle>
      <a:lvl1pPr algn="l" defTabSz="914400" rtl="0" eaLnBrk="1" latinLnBrk="0" hangingPunct="1">
        <a:lnSpc>
          <a:spcPct val="90000"/>
        </a:lnSpc>
        <a:spcBef>
          <a:spcPct val="0"/>
        </a:spcBef>
        <a:buNone/>
        <a:defRPr sz="4000" kern="1200">
          <a:solidFill>
            <a:srgbClr val="5E8AB4"/>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110000"/>
        </a:lnSpc>
        <a:spcBef>
          <a:spcPts val="1000"/>
        </a:spcBef>
        <a:buClr>
          <a:srgbClr val="F89D22"/>
        </a:buClr>
        <a:buFont typeface="Arial" panose="020B0604020202020204" pitchFamily="34" charset="0"/>
        <a:buChar char="•"/>
        <a:defRPr sz="2800" kern="1200">
          <a:solidFill>
            <a:schemeClr val="tx1">
              <a:lumMod val="50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110000"/>
        </a:lnSpc>
        <a:spcBef>
          <a:spcPts val="500"/>
        </a:spcBef>
        <a:buClr>
          <a:srgbClr val="F89D22"/>
        </a:buClr>
        <a:buFont typeface="Arial" panose="020B0604020202020204" pitchFamily="34" charset="0"/>
        <a:buChar char="•"/>
        <a:defRPr sz="2800" kern="1200">
          <a:solidFill>
            <a:schemeClr val="tx1">
              <a:lumMod val="50000"/>
            </a:schemeClr>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110000"/>
        </a:lnSpc>
        <a:spcBef>
          <a:spcPts val="500"/>
        </a:spcBef>
        <a:buClr>
          <a:srgbClr val="F89D22"/>
        </a:buClr>
        <a:buFont typeface="Arial" panose="020B0604020202020204" pitchFamily="34" charset="0"/>
        <a:buChar char="•"/>
        <a:defRPr sz="2800" kern="1200">
          <a:solidFill>
            <a:schemeClr val="tx1">
              <a:lumMod val="50000"/>
            </a:schemeClr>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110000"/>
        </a:lnSpc>
        <a:spcBef>
          <a:spcPts val="500"/>
        </a:spcBef>
        <a:buClr>
          <a:srgbClr val="F89D22"/>
        </a:buClr>
        <a:buFont typeface="Arial" panose="020B0604020202020204" pitchFamily="34" charset="0"/>
        <a:buChar char="•"/>
        <a:defRPr sz="2800" kern="1200">
          <a:solidFill>
            <a:schemeClr val="tx1">
              <a:lumMod val="50000"/>
            </a:schemeClr>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110000"/>
        </a:lnSpc>
        <a:spcBef>
          <a:spcPts val="500"/>
        </a:spcBef>
        <a:buClr>
          <a:srgbClr val="F89D22"/>
        </a:buClr>
        <a:buFont typeface="Arial" panose="020B0604020202020204" pitchFamily="34" charset="0"/>
        <a:buChar char="•"/>
        <a:defRPr sz="2800" kern="1200">
          <a:solidFill>
            <a:schemeClr val="tx1">
              <a:lumMod val="50000"/>
            </a:schemeClr>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A308E-7C56-4999-9308-946F84E51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0C24CF-5B34-48D0-AB91-7F42D8E3B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6381-B5DC-4C33-B944-188E01E3F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B8EFC-F74D-45F0-AE3A-C725696AD51C}" type="datetimeFigureOut">
              <a:rPr lang="en-US" smtClean="0"/>
              <a:t>4/6/2019</a:t>
            </a:fld>
            <a:endParaRPr lang="en-US"/>
          </a:p>
        </p:txBody>
      </p:sp>
      <p:sp>
        <p:nvSpPr>
          <p:cNvPr id="5" name="Footer Placeholder 4">
            <a:extLst>
              <a:ext uri="{FF2B5EF4-FFF2-40B4-BE49-F238E27FC236}">
                <a16:creationId xmlns:a16="http://schemas.microsoft.com/office/drawing/2014/main" id="{41D64E7B-6C68-46E6-A9E6-C5D0441E3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50111-A6AB-4D41-8999-18755128C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579A4-D4D8-4E74-88AE-A8017AF91FBE}" type="slidenum">
              <a:rPr lang="en-US" smtClean="0"/>
              <a:t>‹#›</a:t>
            </a:fld>
            <a:endParaRPr lang="en-US"/>
          </a:p>
        </p:txBody>
      </p:sp>
    </p:spTree>
    <p:extLst>
      <p:ext uri="{BB962C8B-B14F-4D97-AF65-F5344CB8AC3E}">
        <p14:creationId xmlns:p14="http://schemas.microsoft.com/office/powerpoint/2010/main" val="31589491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9413552" y="6000853"/>
            <a:ext cx="2201529" cy="538059"/>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Light" panose="020F0302020204030204" pitchFamily="34" charset="0"/>
                <a:cs typeface="Calibri Light" panose="020F0302020204030204" pitchFamily="34" charset="0"/>
              </a:defRPr>
            </a:lvl1pPr>
          </a:lstStyle>
          <a:p>
            <a:fld id="{CB2FDA73-91A0-4154-A2C0-7C818A31AD6F}" type="datetimeFigureOut">
              <a:rPr lang="en-US" smtClean="0"/>
              <a:pPr/>
              <a:t>4/6/2019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68C241AE-3269-429C-9C46-D35097C1D6D3}" type="slidenum">
              <a:rPr lang="en-US" smtClean="0"/>
              <a:pPr/>
              <a:t>‹#›</a:t>
            </a:fld>
            <a:endParaRPr lang="en-US"/>
          </a:p>
        </p:txBody>
      </p:sp>
    </p:spTree>
    <p:extLst>
      <p:ext uri="{BB962C8B-B14F-4D97-AF65-F5344CB8AC3E}">
        <p14:creationId xmlns:p14="http://schemas.microsoft.com/office/powerpoint/2010/main" val="113010928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Lst>
  <p:transition spd="med">
    <p:pull/>
  </p:transition>
  <p:txStyles>
    <p:titleStyle>
      <a:lvl1pPr algn="l" defTabSz="914400" rtl="0" eaLnBrk="1" latinLnBrk="0" hangingPunct="1">
        <a:lnSpc>
          <a:spcPct val="90000"/>
        </a:lnSpc>
        <a:spcBef>
          <a:spcPct val="0"/>
        </a:spcBef>
        <a:buNone/>
        <a:defRPr sz="4000" kern="1200">
          <a:solidFill>
            <a:srgbClr val="5E8AB4"/>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110000"/>
        </a:lnSpc>
        <a:spcBef>
          <a:spcPts val="1000"/>
        </a:spcBef>
        <a:buClr>
          <a:srgbClr val="F89D22"/>
        </a:buClr>
        <a:buFont typeface="Arial" panose="020B0604020202020204" pitchFamily="34" charset="0"/>
        <a:buChar char="•"/>
        <a:defRPr sz="2800" kern="1200">
          <a:solidFill>
            <a:schemeClr val="tx1">
              <a:lumMod val="50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110000"/>
        </a:lnSpc>
        <a:spcBef>
          <a:spcPts val="500"/>
        </a:spcBef>
        <a:buClr>
          <a:srgbClr val="F89D22"/>
        </a:buClr>
        <a:buFont typeface="Arial" panose="020B0604020202020204" pitchFamily="34" charset="0"/>
        <a:buChar char="•"/>
        <a:defRPr sz="2800" kern="1200">
          <a:solidFill>
            <a:schemeClr val="tx1">
              <a:lumMod val="50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110000"/>
        </a:lnSpc>
        <a:spcBef>
          <a:spcPts val="500"/>
        </a:spcBef>
        <a:buClr>
          <a:srgbClr val="F89D22"/>
        </a:buClr>
        <a:buFont typeface="Arial" panose="020B0604020202020204" pitchFamily="34" charset="0"/>
        <a:buChar char="•"/>
        <a:defRPr sz="2800" kern="1200">
          <a:solidFill>
            <a:schemeClr val="tx1">
              <a:lumMod val="50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110000"/>
        </a:lnSpc>
        <a:spcBef>
          <a:spcPts val="500"/>
        </a:spcBef>
        <a:buClr>
          <a:srgbClr val="F89D22"/>
        </a:buClr>
        <a:buFont typeface="Arial" panose="020B0604020202020204" pitchFamily="34" charset="0"/>
        <a:buChar char="•"/>
        <a:defRPr sz="2800" kern="1200">
          <a:solidFill>
            <a:schemeClr val="tx1">
              <a:lumMod val="50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110000"/>
        </a:lnSpc>
        <a:spcBef>
          <a:spcPts val="500"/>
        </a:spcBef>
        <a:buClr>
          <a:srgbClr val="F89D22"/>
        </a:buClr>
        <a:buFont typeface="Arial" panose="020B0604020202020204" pitchFamily="34" charset="0"/>
        <a:buChar char="•"/>
        <a:defRPr sz="2800" kern="1200">
          <a:solidFill>
            <a:schemeClr val="tx1">
              <a:lumMod val="50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57" y="1979909"/>
            <a:ext cx="10065523" cy="1831993"/>
          </a:xfrm>
        </p:spPr>
        <p:txBody>
          <a:bodyPr>
            <a:normAutofit fontScale="90000"/>
          </a:bodyPr>
          <a:lstStyle/>
          <a:p>
            <a:r>
              <a:rPr lang="en-US" sz="6600">
                <a:latin typeface="Segoe UI Light"/>
                <a:cs typeface="Segoe UI Light"/>
              </a:rPr>
              <a:t>Secure Software Development </a:t>
            </a:r>
          </a:p>
        </p:txBody>
      </p:sp>
      <p:sp>
        <p:nvSpPr>
          <p:cNvPr id="5" name="Text Placeholder 4"/>
          <p:cNvSpPr>
            <a:spLocks noGrp="1"/>
          </p:cNvSpPr>
          <p:nvPr>
            <p:ph type="body" sz="quarter" idx="12"/>
          </p:nvPr>
        </p:nvSpPr>
        <p:spPr>
          <a:xfrm>
            <a:off x="2733843" y="5830740"/>
            <a:ext cx="7974797" cy="409575"/>
          </a:xfrm>
        </p:spPr>
        <p:txBody>
          <a:bodyPr vert="horz" lIns="91440" tIns="45720" rIns="91440" bIns="45720" rtlCol="0" anchor="t">
            <a:noAutofit/>
          </a:bodyPr>
          <a:lstStyle/>
          <a:p>
            <a:pPr algn="ctr"/>
            <a:r>
              <a:rPr lang="en-US" sz="2800">
                <a:latin typeface="Segoe UI Light"/>
                <a:cs typeface="Segoe UI Light"/>
              </a:rPr>
              <a:t>David Walker</a:t>
            </a:r>
            <a:endParaRPr lang="en-US"/>
          </a:p>
        </p:txBody>
      </p:sp>
      <p:sp>
        <p:nvSpPr>
          <p:cNvPr id="8" name="Text Placeholder 7"/>
          <p:cNvSpPr>
            <a:spLocks noGrp="1"/>
          </p:cNvSpPr>
          <p:nvPr>
            <p:ph type="body" sz="quarter" idx="13"/>
          </p:nvPr>
        </p:nvSpPr>
        <p:spPr>
          <a:xfrm>
            <a:off x="198959" y="265021"/>
            <a:ext cx="2960687" cy="511175"/>
          </a:xfrm>
        </p:spPr>
        <p:txBody>
          <a:bodyPr vert="horz" lIns="91440" tIns="45720" rIns="91440" bIns="45720" rtlCol="0" anchor="t">
            <a:noAutofit/>
          </a:bodyPr>
          <a:lstStyle/>
          <a:p>
            <a:r>
              <a:rPr lang="en-US">
                <a:latin typeface="Segoe UI Light"/>
                <a:cs typeface="Segoe UI Light"/>
              </a:rPr>
              <a:t> </a:t>
            </a:r>
          </a:p>
        </p:txBody>
      </p:sp>
      <p:sp>
        <p:nvSpPr>
          <p:cNvPr id="15" name="Title 1">
            <a:extLst>
              <a:ext uri="{FF2B5EF4-FFF2-40B4-BE49-F238E27FC236}">
                <a16:creationId xmlns:a16="http://schemas.microsoft.com/office/drawing/2014/main" id="{0B1A3E83-0B64-774B-BC5F-B4CA8361D95F}"/>
              </a:ext>
            </a:extLst>
          </p:cNvPr>
          <p:cNvSpPr txBox="1">
            <a:spLocks/>
          </p:cNvSpPr>
          <p:nvPr/>
        </p:nvSpPr>
        <p:spPr>
          <a:xfrm>
            <a:off x="429757" y="3108960"/>
            <a:ext cx="7776838" cy="1906655"/>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4000" kern="1200">
                <a:solidFill>
                  <a:schemeClr val="bg1"/>
                </a:solidFill>
                <a:latin typeface="Segoe UI Light" panose="020B0502040204020203" pitchFamily="34" charset="0"/>
                <a:ea typeface="+mj-ea"/>
                <a:cs typeface="Segoe UI Light" panose="020B0502040204020203" pitchFamily="34" charset="0"/>
              </a:defRPr>
            </a:lvl1pPr>
          </a:lstStyle>
          <a:p>
            <a:r>
              <a:rPr lang="en-US" sz="4400">
                <a:solidFill>
                  <a:schemeClr val="bg1">
                    <a:lumMod val="65000"/>
                  </a:schemeClr>
                </a:solidFill>
                <a:latin typeface="Segoe UI Light"/>
                <a:cs typeface="Segoe UI Light"/>
              </a:rPr>
              <a:t>An Introduction to the</a:t>
            </a:r>
          </a:p>
          <a:p>
            <a:r>
              <a:rPr lang="en-US" sz="4400">
                <a:solidFill>
                  <a:schemeClr val="bg1">
                    <a:lumMod val="65000"/>
                  </a:schemeClr>
                </a:solidFill>
                <a:latin typeface="Segoe UI Light"/>
                <a:cs typeface="Segoe UI Light"/>
              </a:rPr>
              <a:t> </a:t>
            </a:r>
          </a:p>
          <a:p>
            <a:r>
              <a:rPr lang="en-US" b="1"/>
              <a:t>OWASP Top 10 Most Critical Web</a:t>
            </a:r>
          </a:p>
          <a:p>
            <a:pPr>
              <a:lnSpc>
                <a:spcPct val="120000"/>
              </a:lnSpc>
            </a:pPr>
            <a:r>
              <a:rPr lang="en-US" b="1"/>
              <a:t>Application Security Risks</a:t>
            </a:r>
            <a:endParaRPr lang="en-US"/>
          </a:p>
        </p:txBody>
      </p:sp>
    </p:spTree>
    <p:extLst>
      <p:ext uri="{BB962C8B-B14F-4D97-AF65-F5344CB8AC3E}">
        <p14:creationId xmlns:p14="http://schemas.microsoft.com/office/powerpoint/2010/main" val="36824801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995680" y="538480"/>
            <a:ext cx="10785194" cy="707886"/>
          </a:xfrm>
          <a:prstGeom prst="rect">
            <a:avLst/>
          </a:prstGeom>
          <a:noFill/>
        </p:spPr>
        <p:txBody>
          <a:bodyPr wrap="square" rtlCol="0">
            <a:spAutoFit/>
          </a:bodyPr>
          <a:lstStyle/>
          <a:p>
            <a:r>
              <a:rPr lang="en-US" sz="4000">
                <a:latin typeface="Segoe UI Semibold" panose="020B0702040204020203" pitchFamily="34" charset="0"/>
                <a:cs typeface="Segoe UI Semibold" panose="020B0702040204020203" pitchFamily="34" charset="0"/>
              </a:rPr>
              <a:t>BROKEN AUTHENTICATION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79" y="1463041"/>
            <a:ext cx="10040915" cy="4031873"/>
          </a:xfrm>
          <a:prstGeom prst="rect">
            <a:avLst/>
          </a:prstGeom>
          <a:noFill/>
        </p:spPr>
        <p:txBody>
          <a:bodyPr wrap="square" rtlCol="0">
            <a:spAutoFit/>
          </a:bodyPr>
          <a:lstStyle/>
          <a:p>
            <a:pPr marL="457200" indent="-457200">
              <a:buFont typeface="Arial" panose="020B0604020202020204" pitchFamily="34" charset="0"/>
              <a:buChar char="•"/>
            </a:pPr>
            <a:r>
              <a:rPr lang="en-US" sz="3200"/>
              <a:t>SSL everywhere</a:t>
            </a:r>
          </a:p>
          <a:p>
            <a:pPr marL="457200" indent="-457200">
              <a:buFont typeface="Arial" panose="020B0604020202020204" pitchFamily="34" charset="0"/>
              <a:buChar char="•"/>
            </a:pPr>
            <a:r>
              <a:rPr lang="en-US" sz="3200"/>
              <a:t>Strong passwords</a:t>
            </a:r>
          </a:p>
          <a:p>
            <a:pPr marL="457200" indent="-457200">
              <a:buFont typeface="Arial" panose="020B0604020202020204" pitchFamily="34" charset="0"/>
              <a:buChar char="•"/>
            </a:pPr>
            <a:r>
              <a:rPr lang="en-US" sz="3200"/>
              <a:t>Authentication, authorization, and session management components from trusted sources</a:t>
            </a:r>
          </a:p>
          <a:p>
            <a:pPr marL="457200" indent="-457200">
              <a:buFont typeface="Arial" panose="020B0604020202020204" pitchFamily="34" charset="0"/>
              <a:buChar char="•"/>
            </a:pPr>
            <a:r>
              <a:rPr lang="en-US" sz="3200"/>
              <a:t>Understand the flow of the passwords, keys, and session tokens throughout the system</a:t>
            </a:r>
          </a:p>
          <a:p>
            <a:pPr marL="457200" indent="-457200">
              <a:buFont typeface="Arial" panose="020B0604020202020204" pitchFamily="34" charset="0"/>
              <a:buChar char="•"/>
            </a:pPr>
            <a:r>
              <a:rPr lang="en-US" sz="3200"/>
              <a:t>Audit Log Monitoring.  Detecting anomalies could reveal the assumption of an identity</a:t>
            </a:r>
            <a:endParaRPr lang="en-US"/>
          </a:p>
        </p:txBody>
      </p:sp>
    </p:spTree>
    <p:extLst>
      <p:ext uri="{BB962C8B-B14F-4D97-AF65-F5344CB8AC3E}">
        <p14:creationId xmlns:p14="http://schemas.microsoft.com/office/powerpoint/2010/main" val="400202931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68643" y="1564640"/>
            <a:ext cx="9404428" cy="3190240"/>
          </a:xfrm>
        </p:spPr>
        <p:txBody>
          <a:bodyPr/>
          <a:lstStyle/>
          <a:p>
            <a:r>
              <a:rPr lang="en-US"/>
              <a:t>SENSITIVE DATA EXPOSURE</a:t>
            </a:r>
          </a:p>
          <a:p>
            <a:endParaRPr lang="en-US"/>
          </a:p>
          <a:p>
            <a:r>
              <a:rPr lang="en-US"/>
              <a:t>Sensitive data not encrypted in transit</a:t>
            </a:r>
          </a:p>
          <a:p>
            <a:r>
              <a:rPr lang="en-US"/>
              <a:t>Sensitive data stored unencrypted in cache</a:t>
            </a:r>
          </a:p>
          <a:p>
            <a:endParaRPr lang="en-US"/>
          </a:p>
        </p:txBody>
      </p:sp>
    </p:spTree>
    <p:extLst>
      <p:ext uri="{BB962C8B-B14F-4D97-AF65-F5344CB8AC3E}">
        <p14:creationId xmlns:p14="http://schemas.microsoft.com/office/powerpoint/2010/main" val="113266276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329609" y="538480"/>
            <a:ext cx="11589489" cy="707886"/>
          </a:xfrm>
          <a:prstGeom prst="rect">
            <a:avLst/>
          </a:prstGeom>
          <a:noFill/>
        </p:spPr>
        <p:txBody>
          <a:bodyPr wrap="square" rtlCol="0">
            <a:spAutoFit/>
          </a:bodyPr>
          <a:lstStyle/>
          <a:p>
            <a:r>
              <a:rPr lang="en-US" sz="4000">
                <a:latin typeface="Segoe UI Semibold" panose="020B0702040204020203" pitchFamily="34" charset="0"/>
                <a:cs typeface="Segoe UI Semibold" panose="020B0702040204020203" pitchFamily="34" charset="0"/>
              </a:rPr>
              <a:t>SENSITIVE DATA EXPOSURE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79" y="1463041"/>
            <a:ext cx="10444953" cy="4801314"/>
          </a:xfrm>
          <a:prstGeom prst="rect">
            <a:avLst/>
          </a:prstGeom>
          <a:noFill/>
        </p:spPr>
        <p:txBody>
          <a:bodyPr wrap="square" rtlCol="0">
            <a:spAutoFit/>
          </a:bodyPr>
          <a:lstStyle/>
          <a:p>
            <a:pPr marL="457200" indent="-457200">
              <a:buFont typeface="Arial" panose="020B0604020202020204" pitchFamily="34" charset="0"/>
              <a:buChar char="•"/>
            </a:pPr>
            <a:r>
              <a:rPr lang="en-US" sz="3200"/>
              <a:t>SSL everywhere</a:t>
            </a:r>
          </a:p>
          <a:p>
            <a:pPr marL="457200" indent="-457200">
              <a:buFont typeface="Arial" panose="020B0604020202020204" pitchFamily="34" charset="0"/>
              <a:buChar char="•"/>
            </a:pPr>
            <a:r>
              <a:rPr lang="en-US" sz="3200"/>
              <a:t>Limit the sensitive data that is transferred out of your controlled environment</a:t>
            </a:r>
          </a:p>
          <a:p>
            <a:pPr marL="457200" indent="-457200">
              <a:buFont typeface="Arial" panose="020B0604020202020204" pitchFamily="34" charset="0"/>
              <a:buChar char="•"/>
            </a:pPr>
            <a:r>
              <a:rPr lang="en-US" sz="3200"/>
              <a:t>Encrypt the sensitive data during transfer</a:t>
            </a:r>
          </a:p>
          <a:p>
            <a:pPr marL="457200" indent="-457200">
              <a:buFont typeface="Arial" panose="020B0604020202020204" pitchFamily="34" charset="0"/>
              <a:buChar char="•"/>
            </a:pPr>
            <a:r>
              <a:rPr lang="en-US" sz="3200"/>
              <a:t>Avoid allowing sensitive data to be cached</a:t>
            </a:r>
          </a:p>
          <a:p>
            <a:pPr marL="457200" indent="-457200">
              <a:buFont typeface="Arial" panose="020B0604020202020204" pitchFamily="34" charset="0"/>
              <a:buChar char="•"/>
            </a:pPr>
            <a:r>
              <a:rPr lang="en-US" sz="3200"/>
              <a:t>Require encryption of sensitive data anywhere it is stored</a:t>
            </a:r>
          </a:p>
          <a:p>
            <a:pPr marL="914400" lvl="1" indent="-457200">
              <a:buSzPct val="60000"/>
              <a:buFont typeface="Courier New" panose="02070309020205020404" pitchFamily="49" charset="0"/>
              <a:buChar char="o"/>
            </a:pPr>
            <a:r>
              <a:rPr lang="en-US" sz="3200"/>
              <a:t>on the server</a:t>
            </a:r>
          </a:p>
          <a:p>
            <a:pPr marL="914400" lvl="1" indent="-457200">
              <a:buSzPct val="60000"/>
              <a:buFont typeface="Courier New" panose="02070309020205020404" pitchFamily="49" charset="0"/>
              <a:buChar char="o"/>
            </a:pPr>
            <a:r>
              <a:rPr lang="en-US" sz="3200"/>
              <a:t>in cache</a:t>
            </a:r>
          </a:p>
          <a:p>
            <a:pPr marL="914400" lvl="1" indent="-457200">
              <a:buSzPct val="60000"/>
              <a:buFont typeface="Courier New" panose="02070309020205020404" pitchFamily="49" charset="0"/>
              <a:buChar char="o"/>
            </a:pPr>
            <a:r>
              <a:rPr lang="en-US" sz="3200"/>
              <a:t>after download</a:t>
            </a:r>
          </a:p>
          <a:p>
            <a:endParaRPr lang="en-US"/>
          </a:p>
        </p:txBody>
      </p:sp>
    </p:spTree>
    <p:extLst>
      <p:ext uri="{BB962C8B-B14F-4D97-AF65-F5344CB8AC3E}">
        <p14:creationId xmlns:p14="http://schemas.microsoft.com/office/powerpoint/2010/main" val="247265225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68642" y="1513840"/>
            <a:ext cx="9223673" cy="3982720"/>
          </a:xfrm>
        </p:spPr>
        <p:txBody>
          <a:bodyPr/>
          <a:lstStyle/>
          <a:p>
            <a:r>
              <a:rPr lang="en-US"/>
              <a:t>XML EXTERNAL ENTITIES (XXE)</a:t>
            </a:r>
          </a:p>
          <a:p>
            <a:endParaRPr lang="en-US"/>
          </a:p>
          <a:p>
            <a:r>
              <a:rPr lang="en-US"/>
              <a:t>Weakly configured XML parsers resolve external entities leading to information disclosure or remote code execution</a:t>
            </a:r>
          </a:p>
          <a:p>
            <a:endParaRPr lang="en-US"/>
          </a:p>
          <a:p>
            <a:endParaRPr lang="en-US"/>
          </a:p>
        </p:txBody>
      </p:sp>
    </p:spTree>
    <p:extLst>
      <p:ext uri="{BB962C8B-B14F-4D97-AF65-F5344CB8AC3E}">
        <p14:creationId xmlns:p14="http://schemas.microsoft.com/office/powerpoint/2010/main" val="294061209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350874" y="538480"/>
            <a:ext cx="11419368" cy="584775"/>
          </a:xfrm>
          <a:prstGeom prst="rect">
            <a:avLst/>
          </a:prstGeom>
          <a:noFill/>
        </p:spPr>
        <p:txBody>
          <a:bodyPr wrap="square" rtlCol="0">
            <a:spAutoFit/>
          </a:bodyPr>
          <a:lstStyle/>
          <a:p>
            <a:r>
              <a:rPr lang="en-US" sz="3200">
                <a:latin typeface="Segoe UI Semibold" panose="020B0702040204020203" pitchFamily="34" charset="0"/>
                <a:cs typeface="Segoe UI Semibold" panose="020B0702040204020203" pitchFamily="34" charset="0"/>
              </a:rPr>
              <a:t>XML EXTERNAL ENTITIES (XXE) ATTACKS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80" y="1463041"/>
            <a:ext cx="9112644" cy="4308872"/>
          </a:xfrm>
          <a:prstGeom prst="rect">
            <a:avLst/>
          </a:prstGeom>
          <a:noFill/>
        </p:spPr>
        <p:txBody>
          <a:bodyPr wrap="square" rtlCol="0">
            <a:spAutoFit/>
          </a:bodyPr>
          <a:lstStyle/>
          <a:p>
            <a:r>
              <a:rPr lang="en-US" sz="3200"/>
              <a:t>Related to injection attacks and deserialization attacks, but important enough to get its own listing</a:t>
            </a:r>
          </a:p>
          <a:p>
            <a:endParaRPr lang="en-US" sz="3200"/>
          </a:p>
          <a:p>
            <a:r>
              <a:rPr lang="en-US" sz="3200"/>
              <a:t>The nice thing about this one is that it is generally pretty easy to remedy.  Download the XXE prevention cheat sheet, look up your technology, and if you have an issue, fix it</a:t>
            </a:r>
          </a:p>
          <a:p>
            <a:endParaRPr lang="en-US" sz="3200"/>
          </a:p>
          <a:p>
            <a:r>
              <a:rPr lang="en-US"/>
              <a:t>https://www.owasp.org/index.php/XML_External_Entity_(XXE)_Prevention_Cheat_Sheet</a:t>
            </a:r>
          </a:p>
        </p:txBody>
      </p:sp>
    </p:spTree>
    <p:extLst>
      <p:ext uri="{BB962C8B-B14F-4D97-AF65-F5344CB8AC3E}">
        <p14:creationId xmlns:p14="http://schemas.microsoft.com/office/powerpoint/2010/main" val="385237676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68643" y="1442720"/>
            <a:ext cx="7936020" cy="3779520"/>
          </a:xfrm>
        </p:spPr>
        <p:txBody>
          <a:bodyPr/>
          <a:lstStyle/>
          <a:p>
            <a:r>
              <a:rPr lang="en-US"/>
              <a:t>BROKEN ACCESS CONTROL</a:t>
            </a:r>
          </a:p>
          <a:p>
            <a:endParaRPr lang="en-US"/>
          </a:p>
          <a:p>
            <a:r>
              <a:rPr lang="en-US"/>
              <a:t>Access control protections are not properly enforced</a:t>
            </a:r>
          </a:p>
          <a:p>
            <a:endParaRPr lang="en-US"/>
          </a:p>
          <a:p>
            <a:endParaRPr lang="en-US"/>
          </a:p>
        </p:txBody>
      </p:sp>
    </p:spTree>
    <p:extLst>
      <p:ext uri="{BB962C8B-B14F-4D97-AF65-F5344CB8AC3E}">
        <p14:creationId xmlns:p14="http://schemas.microsoft.com/office/powerpoint/2010/main" val="103202327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995680" y="538480"/>
            <a:ext cx="9804400" cy="646331"/>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BROKEN ACCESS CONTROL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79" y="1463041"/>
            <a:ext cx="10413055" cy="3816429"/>
          </a:xfrm>
          <a:prstGeom prst="rect">
            <a:avLst/>
          </a:prstGeom>
          <a:noFill/>
        </p:spPr>
        <p:txBody>
          <a:bodyPr wrap="square" rtlCol="0">
            <a:spAutoFit/>
          </a:bodyPr>
          <a:lstStyle/>
          <a:p>
            <a:pPr marL="457200" indent="-457200">
              <a:buFont typeface="Arial" panose="020B0604020202020204" pitchFamily="34" charset="0"/>
              <a:buChar char="•"/>
            </a:pPr>
            <a:r>
              <a:rPr lang="en-US" sz="3200"/>
              <a:t>Test API endpoint security</a:t>
            </a:r>
          </a:p>
          <a:p>
            <a:pPr marL="457200" indent="-457200">
              <a:buFont typeface="Arial" panose="020B0604020202020204" pitchFamily="34" charset="0"/>
              <a:buChar char="•"/>
            </a:pPr>
            <a:r>
              <a:rPr lang="en-US" sz="3200"/>
              <a:t>Test permissions on all services visible on the network</a:t>
            </a:r>
          </a:p>
          <a:p>
            <a:pPr marL="971550" lvl="1" indent="-514350">
              <a:buSzPct val="60000"/>
              <a:buFont typeface="Courier New" panose="02070309020205020404" pitchFamily="49" charset="0"/>
              <a:buChar char="o"/>
            </a:pPr>
            <a:r>
              <a:rPr lang="en-US" sz="3200"/>
              <a:t>Database server</a:t>
            </a:r>
          </a:p>
          <a:p>
            <a:pPr marL="971550" lvl="1" indent="-514350">
              <a:buSzPct val="60000"/>
              <a:buFont typeface="Courier New" panose="02070309020205020404" pitchFamily="49" charset="0"/>
              <a:buChar char="o"/>
            </a:pPr>
            <a:r>
              <a:rPr lang="en-US" sz="3200"/>
              <a:t>Caching server</a:t>
            </a:r>
          </a:p>
          <a:p>
            <a:pPr marL="971550" lvl="1" indent="-514350">
              <a:buSzPct val="60000"/>
              <a:buFont typeface="Courier New" panose="02070309020205020404" pitchFamily="49" charset="0"/>
              <a:buChar char="o"/>
            </a:pPr>
            <a:r>
              <a:rPr lang="en-US" sz="3200"/>
              <a:t>Document database</a:t>
            </a:r>
          </a:p>
          <a:p>
            <a:pPr marL="971550" lvl="1" indent="-514350">
              <a:buSzPct val="60000"/>
              <a:buFont typeface="Courier New" panose="02070309020205020404" pitchFamily="49" charset="0"/>
              <a:buChar char="o"/>
            </a:pPr>
            <a:r>
              <a:rPr lang="en-US" sz="3200"/>
              <a:t>LDAP</a:t>
            </a:r>
          </a:p>
          <a:p>
            <a:pPr marL="971550" lvl="1" indent="-514350">
              <a:buSzPct val="60000"/>
              <a:buFont typeface="Courier New" panose="02070309020205020404" pitchFamily="49" charset="0"/>
              <a:buChar char="o"/>
            </a:pPr>
            <a:r>
              <a:rPr lang="en-US" sz="3200" err="1"/>
              <a:t>Etc</a:t>
            </a:r>
            <a:endParaRPr lang="en-US" sz="3200"/>
          </a:p>
          <a:p>
            <a:endParaRPr lang="en-US"/>
          </a:p>
        </p:txBody>
      </p:sp>
    </p:spTree>
    <p:extLst>
      <p:ext uri="{BB962C8B-B14F-4D97-AF65-F5344CB8AC3E}">
        <p14:creationId xmlns:p14="http://schemas.microsoft.com/office/powerpoint/2010/main" val="346617128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68643" y="1483360"/>
            <a:ext cx="7936020" cy="3728720"/>
          </a:xfrm>
        </p:spPr>
        <p:txBody>
          <a:bodyPr/>
          <a:lstStyle/>
          <a:p>
            <a:r>
              <a:rPr lang="en-US"/>
              <a:t>SECURITY MISCONFIGURATION</a:t>
            </a:r>
          </a:p>
          <a:p>
            <a:endParaRPr lang="en-US"/>
          </a:p>
          <a:p>
            <a:r>
              <a:rPr lang="en-US"/>
              <a:t>Insecure configurations of operating systems, frameworks, libraries, and applications</a:t>
            </a:r>
          </a:p>
          <a:p>
            <a:endParaRPr lang="en-US"/>
          </a:p>
        </p:txBody>
      </p:sp>
    </p:spTree>
    <p:extLst>
      <p:ext uri="{BB962C8B-B14F-4D97-AF65-F5344CB8AC3E}">
        <p14:creationId xmlns:p14="http://schemas.microsoft.com/office/powerpoint/2010/main" val="119031809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520995" y="538480"/>
            <a:ext cx="10972799" cy="646331"/>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SECURITY MISCONFIGURATION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80" y="1463041"/>
            <a:ext cx="9112644" cy="4801314"/>
          </a:xfrm>
          <a:prstGeom prst="rect">
            <a:avLst/>
          </a:prstGeom>
          <a:noFill/>
        </p:spPr>
        <p:txBody>
          <a:bodyPr wrap="square" rtlCol="0">
            <a:spAutoFit/>
          </a:bodyPr>
          <a:lstStyle/>
          <a:p>
            <a:pPr marL="457200" indent="-457200">
              <a:buFont typeface="Arial" panose="020B0604020202020204" pitchFamily="34" charset="0"/>
              <a:buChar char="•"/>
            </a:pPr>
            <a:r>
              <a:rPr lang="en-US" sz="3200"/>
              <a:t>Run server applications with minimal permissions, minimum required abilities</a:t>
            </a:r>
          </a:p>
          <a:p>
            <a:pPr lvl="1">
              <a:buSzPct val="60000"/>
            </a:pPr>
            <a:r>
              <a:rPr lang="en-US" sz="3200"/>
              <a:t>Never run as administrator or root</a:t>
            </a:r>
          </a:p>
          <a:p>
            <a:pPr marL="457200" indent="-457200">
              <a:buFont typeface="Arial" panose="020B0604020202020204" pitchFamily="34" charset="0"/>
              <a:buChar char="•"/>
            </a:pPr>
            <a:r>
              <a:rPr lang="en-US" sz="3200"/>
              <a:t>SSL everywhere</a:t>
            </a:r>
          </a:p>
          <a:p>
            <a:pPr marL="457200" indent="-457200">
              <a:buFont typeface="Arial" panose="020B0604020202020204" pitchFamily="34" charset="0"/>
              <a:buChar char="•"/>
            </a:pPr>
            <a:r>
              <a:rPr lang="en-US" sz="3200"/>
              <a:t>Protect SSL private keys</a:t>
            </a:r>
          </a:p>
          <a:p>
            <a:pPr marL="457200" indent="-457200">
              <a:buFont typeface="Arial" panose="020B0604020202020204" pitchFamily="34" charset="0"/>
              <a:buChar char="•"/>
            </a:pPr>
            <a:r>
              <a:rPr lang="en-US" sz="3200"/>
              <a:t>Turn off all non-essential network services</a:t>
            </a:r>
          </a:p>
          <a:p>
            <a:pPr marL="457200" indent="-457200">
              <a:buFont typeface="Arial" panose="020B0604020202020204" pitchFamily="34" charset="0"/>
              <a:buChar char="•"/>
            </a:pPr>
            <a:r>
              <a:rPr lang="en-US" sz="3200"/>
              <a:t>Research hardening guides for additional recommendations</a:t>
            </a:r>
          </a:p>
          <a:p>
            <a:endParaRPr lang="en-US" sz="3200"/>
          </a:p>
          <a:p>
            <a:endParaRPr lang="en-US"/>
          </a:p>
        </p:txBody>
      </p:sp>
    </p:spTree>
    <p:extLst>
      <p:ext uri="{BB962C8B-B14F-4D97-AF65-F5344CB8AC3E}">
        <p14:creationId xmlns:p14="http://schemas.microsoft.com/office/powerpoint/2010/main" val="15174603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68642" y="1300480"/>
            <a:ext cx="9755301" cy="4643120"/>
          </a:xfrm>
        </p:spPr>
        <p:txBody>
          <a:bodyPr/>
          <a:lstStyle/>
          <a:p>
            <a:r>
              <a:rPr lang="en-US"/>
              <a:t>CROSS SITE SCRIPTING (XSS)</a:t>
            </a:r>
          </a:p>
          <a:p>
            <a:endParaRPr lang="en-US"/>
          </a:p>
          <a:p>
            <a:r>
              <a:rPr lang="en-US"/>
              <a:t>HTML/JavaScript Injection Attack</a:t>
            </a:r>
          </a:p>
          <a:p>
            <a:r>
              <a:rPr lang="en-US"/>
              <a:t>Injecting illicit HTML and/or JavaScript into dynamic web pages to run commands in the context of the user </a:t>
            </a:r>
          </a:p>
          <a:p>
            <a:endParaRPr lang="en-US"/>
          </a:p>
        </p:txBody>
      </p:sp>
    </p:spTree>
    <p:extLst>
      <p:ext uri="{BB962C8B-B14F-4D97-AF65-F5344CB8AC3E}">
        <p14:creationId xmlns:p14="http://schemas.microsoft.com/office/powerpoint/2010/main" val="81139020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Overview</a:t>
            </a:r>
          </a:p>
        </p:txBody>
      </p:sp>
      <p:sp>
        <p:nvSpPr>
          <p:cNvPr id="3" name="Content Placeholder 2"/>
          <p:cNvSpPr>
            <a:spLocks noGrp="1"/>
          </p:cNvSpPr>
          <p:nvPr>
            <p:ph sz="half" idx="1"/>
          </p:nvPr>
        </p:nvSpPr>
        <p:spPr>
          <a:xfrm>
            <a:off x="304800" y="1564640"/>
            <a:ext cx="11541760" cy="3829293"/>
          </a:xfrm>
        </p:spPr>
        <p:txBody>
          <a:bodyPr/>
          <a:lstStyle/>
          <a:p>
            <a:endParaRPr lang="en-US"/>
          </a:p>
          <a:p>
            <a:pPr marL="457200" indent="-457200">
              <a:buClr>
                <a:schemeClr val="accent2">
                  <a:lumMod val="10000"/>
                </a:schemeClr>
              </a:buClr>
              <a:buFont typeface="Arial" panose="020B0604020202020204" pitchFamily="34" charset="0"/>
              <a:buChar char="•"/>
            </a:pPr>
            <a:r>
              <a:rPr lang="en-US"/>
              <a:t>Review the OWASP Top Ten List</a:t>
            </a:r>
          </a:p>
          <a:p>
            <a:pPr marL="457200" indent="-457200">
              <a:buClr>
                <a:schemeClr val="accent2">
                  <a:lumMod val="10000"/>
                </a:schemeClr>
              </a:buClr>
              <a:buFont typeface="Arial" panose="020B0604020202020204" pitchFamily="34" charset="0"/>
              <a:buChar char="•"/>
            </a:pPr>
            <a:r>
              <a:rPr lang="en-US"/>
              <a:t>Provide Remediation Steps for Developers</a:t>
            </a:r>
          </a:p>
          <a:p>
            <a:pPr marL="914400" lvl="1" indent="-457200">
              <a:buClr>
                <a:schemeClr val="accent2">
                  <a:lumMod val="10000"/>
                </a:schemeClr>
              </a:buClr>
              <a:buFont typeface="Courier New" panose="02070309020205020404" pitchFamily="49" charset="0"/>
              <a:buChar char="o"/>
            </a:pPr>
            <a:r>
              <a:rPr lang="en-US" sz="2000"/>
              <a:t>Looking for Developers Involvement in Enhancing Remediation Steps for Specific Languages</a:t>
            </a:r>
          </a:p>
        </p:txBody>
      </p:sp>
    </p:spTree>
    <p:extLst>
      <p:ext uri="{BB962C8B-B14F-4D97-AF65-F5344CB8AC3E}">
        <p14:creationId xmlns:p14="http://schemas.microsoft.com/office/powerpoint/2010/main" val="52680110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995679" y="538480"/>
            <a:ext cx="10955315" cy="707886"/>
          </a:xfrm>
          <a:prstGeom prst="rect">
            <a:avLst/>
          </a:prstGeom>
          <a:noFill/>
        </p:spPr>
        <p:txBody>
          <a:bodyPr wrap="square" rtlCol="0">
            <a:spAutoFit/>
          </a:bodyPr>
          <a:lstStyle/>
          <a:p>
            <a:r>
              <a:rPr lang="en-US" sz="4000">
                <a:latin typeface="Segoe UI Semibold" panose="020B0702040204020203" pitchFamily="34" charset="0"/>
                <a:cs typeface="Segoe UI Semibold" panose="020B0702040204020203" pitchFamily="34" charset="0"/>
              </a:rPr>
              <a:t>CROSS SITE SCRIPTING (XSS)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434964" y="1463041"/>
            <a:ext cx="10803650" cy="5786199"/>
          </a:xfrm>
          <a:prstGeom prst="rect">
            <a:avLst/>
          </a:prstGeom>
          <a:noFill/>
        </p:spPr>
        <p:txBody>
          <a:bodyPr wrap="square" rtlCol="0" anchor="t">
            <a:spAutoFit/>
          </a:bodyPr>
          <a:lstStyle/>
          <a:p>
            <a:r>
              <a:rPr lang="en-US" sz="3200"/>
              <a:t>Remediation is tricky because the dangerous values would be perfectly valid if you were authoring the html</a:t>
            </a:r>
          </a:p>
          <a:p>
            <a:endParaRPr lang="en-US" sz="3200"/>
          </a:p>
          <a:p>
            <a:r>
              <a:rPr lang="en-US" sz="3200"/>
              <a:t>Rich text values coming from the client must be filtered at the server, particularly if they are html.  Tags, attributes, and values must all be tested depending on your requirements</a:t>
            </a:r>
            <a:endParaRPr lang="en-US" sz="3200">
              <a:cs typeface="Calibri"/>
            </a:endParaRPr>
          </a:p>
          <a:p>
            <a:endParaRPr lang="en-US" sz="3200"/>
          </a:p>
          <a:p>
            <a:r>
              <a:rPr lang="en-US" sz="3200">
                <a:cs typeface="Calibri"/>
              </a:rPr>
              <a:t>Use a Content Security Policy header to lock down  permissible URLs for images, scripts, etc.</a:t>
            </a:r>
            <a:endParaRPr lang="en-US" sz="3200"/>
          </a:p>
          <a:p>
            <a:r>
              <a:rPr lang="en-US" sz="3200"/>
              <a:t>			</a:t>
            </a:r>
          </a:p>
          <a:p>
            <a:r>
              <a:rPr lang="en-US" sz="3200"/>
              <a:t>		</a:t>
            </a:r>
          </a:p>
          <a:p>
            <a:endParaRPr lang="en-US"/>
          </a:p>
        </p:txBody>
      </p:sp>
    </p:spTree>
    <p:extLst>
      <p:ext uri="{BB962C8B-B14F-4D97-AF65-F5344CB8AC3E}">
        <p14:creationId xmlns:p14="http://schemas.microsoft.com/office/powerpoint/2010/main" val="160454093"/>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68643" y="1371600"/>
            <a:ext cx="7936020" cy="4084320"/>
          </a:xfrm>
        </p:spPr>
        <p:txBody>
          <a:bodyPr/>
          <a:lstStyle/>
          <a:p>
            <a:r>
              <a:rPr lang="en-US"/>
              <a:t>INSECURE DESERIALIZATION</a:t>
            </a:r>
          </a:p>
          <a:p>
            <a:endParaRPr lang="en-US"/>
          </a:p>
          <a:p>
            <a:r>
              <a:rPr lang="en-US"/>
              <a:t>Deserialization without strict type constraints allows attackers to create and abuse objects in the system</a:t>
            </a:r>
          </a:p>
        </p:txBody>
      </p:sp>
    </p:spTree>
    <p:extLst>
      <p:ext uri="{BB962C8B-B14F-4D97-AF65-F5344CB8AC3E}">
        <p14:creationId xmlns:p14="http://schemas.microsoft.com/office/powerpoint/2010/main" val="338550979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531628" y="538480"/>
            <a:ext cx="11387470" cy="707886"/>
          </a:xfrm>
          <a:prstGeom prst="rect">
            <a:avLst/>
          </a:prstGeom>
          <a:noFill/>
        </p:spPr>
        <p:txBody>
          <a:bodyPr wrap="square" rtlCol="0">
            <a:spAutoFit/>
          </a:bodyPr>
          <a:lstStyle/>
          <a:p>
            <a:r>
              <a:rPr lang="en-US" sz="4000">
                <a:latin typeface="Segoe UI Semibold" panose="020B0702040204020203" pitchFamily="34" charset="0"/>
                <a:cs typeface="Segoe UI Semibold" panose="020B0702040204020203" pitchFamily="34" charset="0"/>
              </a:rPr>
              <a:t>INSECURE DESERIALIZATION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80" y="1463041"/>
            <a:ext cx="10007600" cy="4093428"/>
          </a:xfrm>
          <a:prstGeom prst="rect">
            <a:avLst/>
          </a:prstGeom>
          <a:noFill/>
        </p:spPr>
        <p:txBody>
          <a:bodyPr wrap="square" rtlCol="0">
            <a:spAutoFit/>
          </a:bodyPr>
          <a:lstStyle/>
          <a:p>
            <a:r>
              <a:rPr lang="en-US" sz="3200"/>
              <a:t>Always restrict the types available to the </a:t>
            </a:r>
            <a:r>
              <a:rPr lang="en-US" sz="3200" err="1"/>
              <a:t>deserializer</a:t>
            </a:r>
            <a:r>
              <a:rPr lang="en-US" sz="3200"/>
              <a:t> of untrusted objects</a:t>
            </a:r>
          </a:p>
          <a:p>
            <a:endParaRPr lang="en-US" sz="3200"/>
          </a:p>
          <a:p>
            <a:r>
              <a:rPr lang="en-US" sz="3200"/>
              <a:t>For example in C#/</a:t>
            </a:r>
            <a:r>
              <a:rPr lang="en-US" sz="3200" err="1"/>
              <a:t>Newtonsoft.Json</a:t>
            </a:r>
            <a:r>
              <a:rPr lang="en-US" sz="3200"/>
              <a:t> keep the </a:t>
            </a:r>
            <a:r>
              <a:rPr lang="en-US" sz="3200" err="1"/>
              <a:t>TypeNameHandling</a:t>
            </a:r>
            <a:r>
              <a:rPr lang="en-US" sz="3200"/>
              <a:t> set to None,  or use an </a:t>
            </a:r>
            <a:r>
              <a:rPr lang="en-US" sz="3200" err="1"/>
              <a:t>ISerializationBinder</a:t>
            </a:r>
            <a:r>
              <a:rPr lang="en-US" sz="3200"/>
              <a:t> to throw an exception for an unrecognized type</a:t>
            </a:r>
          </a:p>
          <a:p>
            <a:endParaRPr lang="en-US"/>
          </a:p>
          <a:p>
            <a:endParaRPr lang="en-US"/>
          </a:p>
        </p:txBody>
      </p:sp>
    </p:spTree>
    <p:extLst>
      <p:ext uri="{BB962C8B-B14F-4D97-AF65-F5344CB8AC3E}">
        <p14:creationId xmlns:p14="http://schemas.microsoft.com/office/powerpoint/2010/main" val="15311216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808075" y="1249680"/>
            <a:ext cx="10675088" cy="4541520"/>
          </a:xfrm>
        </p:spPr>
        <p:txBody>
          <a:bodyPr/>
          <a:lstStyle/>
          <a:p>
            <a:r>
              <a:rPr lang="en-US"/>
              <a:t>COMPONENTS WITH KNOWN VULNERABILITIES</a:t>
            </a:r>
          </a:p>
          <a:p>
            <a:endParaRPr lang="en-US"/>
          </a:p>
          <a:p>
            <a:r>
              <a:rPr lang="en-US"/>
              <a:t>Continued use of components with known vulnerabilities due to lack of knowledge or understanding of the severity of those vulnerabilities</a:t>
            </a:r>
          </a:p>
          <a:p>
            <a:endParaRPr lang="en-US"/>
          </a:p>
          <a:p>
            <a:endParaRPr lang="en-US"/>
          </a:p>
        </p:txBody>
      </p:sp>
    </p:spTree>
    <p:extLst>
      <p:ext uri="{BB962C8B-B14F-4D97-AF65-F5344CB8AC3E}">
        <p14:creationId xmlns:p14="http://schemas.microsoft.com/office/powerpoint/2010/main" val="14058125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659219" y="538480"/>
            <a:ext cx="10940901" cy="1200329"/>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COMPONENTS WITH KNOWN VULNERABILITIES</a:t>
            </a:r>
          </a:p>
          <a:p>
            <a:r>
              <a:rPr lang="en-US" sz="3600">
                <a:latin typeface="Segoe UI Semibold" panose="020B0702040204020203" pitchFamily="34" charset="0"/>
                <a:cs typeface="Segoe UI Semibold" panose="020B0702040204020203" pitchFamily="34" charset="0"/>
              </a:rPr>
              <a:t>-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85047" y="2056686"/>
            <a:ext cx="9112644" cy="3539430"/>
          </a:xfrm>
          <a:prstGeom prst="rect">
            <a:avLst/>
          </a:prstGeom>
          <a:noFill/>
        </p:spPr>
        <p:txBody>
          <a:bodyPr wrap="square" rtlCol="0">
            <a:spAutoFit/>
          </a:bodyPr>
          <a:lstStyle/>
          <a:p>
            <a:pPr marL="457200" indent="-457200">
              <a:buFont typeface="Arial" panose="020B0604020202020204" pitchFamily="34" charset="0"/>
              <a:buChar char="•"/>
            </a:pPr>
            <a:r>
              <a:rPr lang="en-US" sz="3200"/>
              <a:t>Periodic review of software components to discover know vulnerabilities</a:t>
            </a:r>
          </a:p>
          <a:p>
            <a:pPr marL="457200" indent="-457200">
              <a:buFont typeface="Arial" panose="020B0604020202020204" pitchFamily="34" charset="0"/>
              <a:buChar char="•"/>
            </a:pPr>
            <a:r>
              <a:rPr lang="en-US" sz="3200"/>
              <a:t>Monitor security announcements for critical vulnerabilities</a:t>
            </a:r>
          </a:p>
          <a:p>
            <a:pPr marL="457200" indent="-457200">
              <a:buFont typeface="Arial" panose="020B0604020202020204" pitchFamily="34" charset="0"/>
              <a:buChar char="•"/>
            </a:pPr>
            <a:r>
              <a:rPr lang="en-US" sz="3200"/>
              <a:t>The more critical your application and the data it protects, the more frequent and vigilant the reviews should be</a:t>
            </a:r>
            <a:endParaRPr lang="en-US"/>
          </a:p>
        </p:txBody>
      </p:sp>
    </p:spTree>
    <p:extLst>
      <p:ext uri="{BB962C8B-B14F-4D97-AF65-F5344CB8AC3E}">
        <p14:creationId xmlns:p14="http://schemas.microsoft.com/office/powerpoint/2010/main" val="288863173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68642" y="1432560"/>
            <a:ext cx="10053013" cy="4480560"/>
          </a:xfrm>
        </p:spPr>
        <p:txBody>
          <a:bodyPr/>
          <a:lstStyle/>
          <a:p>
            <a:r>
              <a:rPr lang="en-US"/>
              <a:t>INSUFFICIENT LOGGING AND MONITORING</a:t>
            </a:r>
          </a:p>
          <a:p>
            <a:endParaRPr lang="en-US"/>
          </a:p>
          <a:p>
            <a:r>
              <a:rPr lang="en-US"/>
              <a:t>Insufficient logging, monitoring, and incident response plans allow attackers to go undetected longer and burrow deeper into the system</a:t>
            </a:r>
          </a:p>
          <a:p>
            <a:endParaRPr lang="en-US"/>
          </a:p>
        </p:txBody>
      </p:sp>
    </p:spTree>
    <p:extLst>
      <p:ext uri="{BB962C8B-B14F-4D97-AF65-F5344CB8AC3E}">
        <p14:creationId xmlns:p14="http://schemas.microsoft.com/office/powerpoint/2010/main" val="380456913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995679" y="538480"/>
            <a:ext cx="10689501" cy="1323439"/>
          </a:xfrm>
          <a:prstGeom prst="rect">
            <a:avLst/>
          </a:prstGeom>
          <a:noFill/>
        </p:spPr>
        <p:txBody>
          <a:bodyPr wrap="square" rtlCol="0">
            <a:spAutoFit/>
          </a:bodyPr>
          <a:lstStyle/>
          <a:p>
            <a:r>
              <a:rPr lang="en-US" sz="4000">
                <a:latin typeface="Segoe UI Semibold" panose="020B0702040204020203" pitchFamily="34" charset="0"/>
                <a:cs typeface="Segoe UI Semibold" panose="020B0702040204020203" pitchFamily="34" charset="0"/>
              </a:rPr>
              <a:t>INSUFFICIENT LOGGING AND MONITORING</a:t>
            </a:r>
          </a:p>
          <a:p>
            <a:r>
              <a:rPr lang="en-US" sz="4000">
                <a:latin typeface="Segoe UI Semibold" panose="020B0702040204020203" pitchFamily="34" charset="0"/>
                <a:cs typeface="Segoe UI Semibold" panose="020B0702040204020203" pitchFamily="34" charset="0"/>
              </a:rPr>
              <a:t>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78" y="1861919"/>
            <a:ext cx="10359893" cy="2554545"/>
          </a:xfrm>
          <a:prstGeom prst="rect">
            <a:avLst/>
          </a:prstGeom>
          <a:noFill/>
        </p:spPr>
        <p:txBody>
          <a:bodyPr wrap="square" rtlCol="0" anchor="t">
            <a:spAutoFit/>
          </a:bodyPr>
          <a:lstStyle/>
          <a:p>
            <a:pPr marL="457200" indent="-457200">
              <a:buFont typeface="Arial" panose="020B0604020202020204" pitchFamily="34" charset="0"/>
              <a:buChar char="•"/>
            </a:pPr>
            <a:r>
              <a:rPr lang="en-US" sz="3200"/>
              <a:t>Log enough data to reconstruct issues</a:t>
            </a:r>
          </a:p>
          <a:p>
            <a:pPr marL="457200" indent="-457200">
              <a:buFont typeface="Arial" panose="020B0604020202020204" pitchFamily="34" charset="0"/>
              <a:buChar char="•"/>
            </a:pPr>
            <a:r>
              <a:rPr lang="en-US" sz="3200"/>
              <a:t>Use correlation identifiers to tie log entries together</a:t>
            </a:r>
            <a:endParaRPr lang="en-US" sz="3200">
              <a:cs typeface="Calibri"/>
            </a:endParaRPr>
          </a:p>
          <a:p>
            <a:pPr marL="457200" indent="-457200">
              <a:buFont typeface="Arial" panose="020B0604020202020204" pitchFamily="34" charset="0"/>
              <a:buChar char="•"/>
            </a:pPr>
            <a:r>
              <a:rPr lang="en-US" sz="3200"/>
              <a:t>Model attacks and configure logging to detect them</a:t>
            </a:r>
          </a:p>
          <a:p>
            <a:pPr marL="457200" indent="-457200">
              <a:buFont typeface="Arial" panose="020B0604020202020204" pitchFamily="34" charset="0"/>
              <a:buChar char="•"/>
            </a:pPr>
            <a:r>
              <a:rPr lang="en-US" sz="3200"/>
              <a:t>Well-known and tested incident response plan</a:t>
            </a:r>
          </a:p>
          <a:p>
            <a:endParaRPr lang="en-US" sz="3200"/>
          </a:p>
        </p:txBody>
      </p:sp>
    </p:spTree>
    <p:extLst>
      <p:ext uri="{BB962C8B-B14F-4D97-AF65-F5344CB8AC3E}">
        <p14:creationId xmlns:p14="http://schemas.microsoft.com/office/powerpoint/2010/main" val="2130921306"/>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284480" y="2997201"/>
            <a:ext cx="7477760" cy="2520950"/>
          </a:xfrm>
        </p:spPr>
        <p:txBody>
          <a:bodyPr>
            <a:normAutofit/>
          </a:bodyPr>
          <a:lstStyle/>
          <a:p>
            <a:r>
              <a:rPr lang="en-US" sz="2400" dirty="0">
                <a:solidFill>
                  <a:schemeClr val="tx1">
                    <a:lumMod val="20000"/>
                    <a:lumOff val="80000"/>
                  </a:schemeClr>
                </a:solidFill>
              </a:rPr>
              <a:t>If you have questions or would like more information, </a:t>
            </a:r>
            <a:br>
              <a:rPr lang="en-US" sz="2400" dirty="0">
                <a:solidFill>
                  <a:schemeClr val="tx1">
                    <a:lumMod val="20000"/>
                    <a:lumOff val="80000"/>
                  </a:schemeClr>
                </a:solidFill>
              </a:rPr>
            </a:br>
            <a:r>
              <a:rPr lang="en-US" sz="2400" dirty="0">
                <a:solidFill>
                  <a:schemeClr val="tx1">
                    <a:lumMod val="20000"/>
                    <a:lumOff val="80000"/>
                  </a:schemeClr>
                </a:solidFill>
              </a:rPr>
              <a:t>feel free to contact me.</a:t>
            </a:r>
          </a:p>
          <a:p>
            <a:r>
              <a:rPr lang="en-US" sz="2400" b="1" dirty="0">
                <a:solidFill>
                  <a:schemeClr val="tx1">
                    <a:lumMod val="20000"/>
                    <a:lumOff val="80000"/>
                  </a:schemeClr>
                </a:solidFill>
              </a:rPr>
              <a:t>Email:</a:t>
            </a:r>
            <a:r>
              <a:rPr lang="en-US" sz="2400" dirty="0">
                <a:solidFill>
                  <a:schemeClr val="tx1">
                    <a:lumMod val="20000"/>
                    <a:lumOff val="80000"/>
                  </a:schemeClr>
                </a:solidFill>
              </a:rPr>
              <a:t> david.walker@agilethought.com</a:t>
            </a:r>
          </a:p>
          <a:p>
            <a:r>
              <a:rPr lang="en-US" sz="2400" b="1" dirty="0">
                <a:solidFill>
                  <a:schemeClr val="tx1">
                    <a:lumMod val="20000"/>
                    <a:lumOff val="80000"/>
                  </a:schemeClr>
                </a:solidFill>
              </a:rPr>
              <a:t>Twitter: </a:t>
            </a:r>
            <a:r>
              <a:rPr lang="en-US" sz="2400" dirty="0">
                <a:solidFill>
                  <a:schemeClr val="tx1">
                    <a:lumMod val="20000"/>
                    <a:lumOff val="80000"/>
                  </a:schemeClr>
                </a:solidFill>
              </a:rPr>
              <a:t>@</a:t>
            </a:r>
            <a:r>
              <a:rPr lang="en-US" sz="2400" dirty="0" err="1">
                <a:solidFill>
                  <a:schemeClr val="tx1">
                    <a:lumMod val="20000"/>
                    <a:lumOff val="80000"/>
                  </a:schemeClr>
                </a:solidFill>
              </a:rPr>
              <a:t>grax</a:t>
            </a:r>
            <a:endParaRPr lang="en-US" sz="2400" dirty="0">
              <a:solidFill>
                <a:schemeClr val="tx1">
                  <a:lumMod val="20000"/>
                  <a:lumOff val="80000"/>
                </a:schemeClr>
              </a:solidFill>
            </a:endParaRPr>
          </a:p>
          <a:p>
            <a:r>
              <a:rPr lang="en-US" sz="2400" b="1" dirty="0">
                <a:solidFill>
                  <a:schemeClr val="tx1">
                    <a:lumMod val="20000"/>
                    <a:lumOff val="80000"/>
                  </a:schemeClr>
                </a:solidFill>
              </a:rPr>
              <a:t>LinkedIn: </a:t>
            </a:r>
            <a:r>
              <a:rPr lang="en-US" sz="2400" dirty="0">
                <a:solidFill>
                  <a:schemeClr val="tx1">
                    <a:lumMod val="20000"/>
                    <a:lumOff val="80000"/>
                  </a:schemeClr>
                </a:solidFill>
              </a:rPr>
              <a:t>https://www.linkedin.com/in/davidalanwalker/</a:t>
            </a:r>
            <a:endParaRPr lang="en-US" sz="2400" b="1" dirty="0">
              <a:solidFill>
                <a:schemeClr val="tx1">
                  <a:lumMod val="20000"/>
                  <a:lumOff val="80000"/>
                </a:schemeClr>
              </a:solidFill>
            </a:endParaRPr>
          </a:p>
          <a:p>
            <a:endParaRPr lang="en-US" sz="2400" dirty="0">
              <a:solidFill>
                <a:schemeClr val="tx1">
                  <a:lumMod val="20000"/>
                  <a:lumOff val="80000"/>
                </a:schemeClr>
              </a:solidFill>
            </a:endParaRPr>
          </a:p>
        </p:txBody>
      </p:sp>
      <p:sp>
        <p:nvSpPr>
          <p:cNvPr id="14" name="Text Placeholder 13"/>
          <p:cNvSpPr>
            <a:spLocks noGrp="1"/>
          </p:cNvSpPr>
          <p:nvPr>
            <p:ph type="body" sz="quarter" idx="4294967295"/>
          </p:nvPr>
        </p:nvSpPr>
        <p:spPr>
          <a:xfrm>
            <a:off x="284481" y="2012950"/>
            <a:ext cx="7005319" cy="2001838"/>
          </a:xfrm>
        </p:spPr>
        <p:txBody>
          <a:bodyPr>
            <a:normAutofit/>
          </a:bodyPr>
          <a:lstStyle/>
          <a:p>
            <a:pPr marL="0" indent="0" fontAlgn="base">
              <a:buNone/>
            </a:pPr>
            <a:r>
              <a:rPr lang="en-US" sz="5400" dirty="0">
                <a:solidFill>
                  <a:schemeClr val="tx1">
                    <a:lumMod val="40000"/>
                    <a:lumOff val="60000"/>
                  </a:schemeClr>
                </a:solidFill>
              </a:rPr>
              <a:t>Stay Secure Out There</a:t>
            </a:r>
          </a:p>
        </p:txBody>
      </p:sp>
      <p:pic>
        <p:nvPicPr>
          <p:cNvPr id="8" name="Picture Placeholder 7">
            <a:extLst>
              <a:ext uri="{FF2B5EF4-FFF2-40B4-BE49-F238E27FC236}">
                <a16:creationId xmlns:a16="http://schemas.microsoft.com/office/drawing/2014/main" id="{A3243C88-1B3A-4E41-8815-F9C721255112}"/>
              </a:ext>
            </a:extLst>
          </p:cNvPr>
          <p:cNvPicPr>
            <a:picLocks noGrp="1" noChangeAspect="1"/>
          </p:cNvPicPr>
          <p:nvPr>
            <p:ph type="pic" sz="quarter" idx="10"/>
          </p:nvPr>
        </p:nvPicPr>
        <p:blipFill>
          <a:blip r:embed="rId2"/>
          <a:stretch>
            <a:fillRect/>
          </a:stretch>
        </p:blipFill>
        <p:spPr>
          <a:xfrm>
            <a:off x="7233376" y="0"/>
            <a:ext cx="4986520" cy="6858000"/>
          </a:xfrm>
        </p:spPr>
      </p:pic>
    </p:spTree>
    <p:extLst>
      <p:ext uri="{BB962C8B-B14F-4D97-AF65-F5344CB8AC3E}">
        <p14:creationId xmlns:p14="http://schemas.microsoft.com/office/powerpoint/2010/main" val="7573426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A14A79-4BEA-4803-9AB4-0F4E167D0FDC}"/>
              </a:ext>
            </a:extLst>
          </p:cNvPr>
          <p:cNvSpPr>
            <a:spLocks noGrp="1"/>
          </p:cNvSpPr>
          <p:nvPr>
            <p:ph type="title"/>
          </p:nvPr>
        </p:nvSpPr>
        <p:spPr>
          <a:xfrm>
            <a:off x="370840" y="782320"/>
            <a:ext cx="10515600" cy="1056640"/>
          </a:xfrm>
        </p:spPr>
        <p:txBody>
          <a:bodyPr/>
          <a:lstStyle/>
          <a:p>
            <a:r>
              <a:rPr lang="en-US"/>
              <a:t>Why Talk Security with Developers?</a:t>
            </a:r>
          </a:p>
        </p:txBody>
      </p:sp>
      <p:sp>
        <p:nvSpPr>
          <p:cNvPr id="7" name="Rectangle 6">
            <a:extLst>
              <a:ext uri="{FF2B5EF4-FFF2-40B4-BE49-F238E27FC236}">
                <a16:creationId xmlns:a16="http://schemas.microsoft.com/office/drawing/2014/main" id="{5C80F84A-2363-48FB-B30E-5BD7AAAD1F3C}"/>
              </a:ext>
            </a:extLst>
          </p:cNvPr>
          <p:cNvSpPr/>
          <p:nvPr/>
        </p:nvSpPr>
        <p:spPr>
          <a:xfrm>
            <a:off x="4206240" y="4583163"/>
            <a:ext cx="6096000" cy="3693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2AAAD"/>
                </a:solidFill>
                <a:effectLst/>
                <a:uLnTx/>
                <a:uFillTx/>
                <a:latin typeface="Calibri" panose="020F0502020204030204"/>
                <a:ea typeface="+mn-ea"/>
                <a:cs typeface="+mn-cs"/>
              </a:rPr>
              <a:t>	</a:t>
            </a:r>
          </a:p>
        </p:txBody>
      </p:sp>
      <p:sp>
        <p:nvSpPr>
          <p:cNvPr id="8" name="Rectangle 7">
            <a:extLst>
              <a:ext uri="{FF2B5EF4-FFF2-40B4-BE49-F238E27FC236}">
                <a16:creationId xmlns:a16="http://schemas.microsoft.com/office/drawing/2014/main" id="{6DDC3AD0-4A65-45D0-A15D-50A926615E4D}"/>
              </a:ext>
            </a:extLst>
          </p:cNvPr>
          <p:cNvSpPr/>
          <p:nvPr/>
        </p:nvSpPr>
        <p:spPr>
          <a:xfrm>
            <a:off x="690880" y="2169160"/>
            <a:ext cx="6329680" cy="31393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2AAAD"/>
                </a:solidFill>
                <a:effectLst/>
                <a:uLnTx/>
                <a:uFillTx/>
                <a:latin typeface="Calibri" panose="020F0502020204030204"/>
                <a:ea typeface="+mn-ea"/>
                <a:cs typeface="+mn-cs"/>
              </a:rPr>
              <a:t>If we examine the attack path of successful breaches out there, we find that many of them are preventable by improving our coding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2AAAD"/>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2AAAD"/>
                </a:solidFill>
                <a:effectLst/>
                <a:uLnTx/>
                <a:uFillTx/>
                <a:latin typeface="Calibri" panose="020F0502020204030204"/>
                <a:ea typeface="+mn-ea"/>
                <a:cs typeface="+mn-cs"/>
              </a:rPr>
              <a:t>In fact, the number one vulnerability on the OWASP Top Ten is injection attacks.  Injection attacks have been documented and publicized for 20 years now and yet they are still number one on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2AAAD"/>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2AAAD"/>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2AAAD"/>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EB0D7D9-BA44-4EE2-AF18-D360B8BBC61C}"/>
              </a:ext>
            </a:extLst>
          </p:cNvPr>
          <p:cNvPicPr>
            <a:picLocks noChangeAspect="1"/>
          </p:cNvPicPr>
          <p:nvPr/>
        </p:nvPicPr>
        <p:blipFill>
          <a:blip r:embed="rId2"/>
          <a:stretch>
            <a:fillRect/>
          </a:stretch>
        </p:blipFill>
        <p:spPr>
          <a:xfrm>
            <a:off x="7072998" y="2169159"/>
            <a:ext cx="3813442" cy="2143639"/>
          </a:xfrm>
          <a:prstGeom prst="rect">
            <a:avLst/>
          </a:prstGeom>
        </p:spPr>
      </p:pic>
      <p:sp>
        <p:nvSpPr>
          <p:cNvPr id="4" name="TextBox 3">
            <a:extLst>
              <a:ext uri="{FF2B5EF4-FFF2-40B4-BE49-F238E27FC236}">
                <a16:creationId xmlns:a16="http://schemas.microsoft.com/office/drawing/2014/main" id="{CDAEEFA4-9B31-4B0A-96EE-79E23C7019DD}"/>
              </a:ext>
            </a:extLst>
          </p:cNvPr>
          <p:cNvSpPr txBox="1"/>
          <p:nvPr/>
        </p:nvSpPr>
        <p:spPr>
          <a:xfrm>
            <a:off x="690880" y="4569817"/>
            <a:ext cx="84836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2AAAD"/>
                </a:solidFill>
                <a:effectLst/>
                <a:uLnTx/>
                <a:uFillTx/>
                <a:latin typeface="Calibri" panose="020F0502020204030204"/>
                <a:ea typeface="+mn-ea"/>
                <a:cs typeface="+mn-cs"/>
              </a:rPr>
              <a:t>I believe that if we discover or develop good coding practices and share with each other, that we can wipe out OWASP Top Ten related vulnerabilities in our code, improve the quality of our code, and improve our communication and mindset to reduce vulnerabilities across the board.</a:t>
            </a:r>
          </a:p>
        </p:txBody>
      </p:sp>
    </p:spTree>
    <p:extLst>
      <p:ext uri="{BB962C8B-B14F-4D97-AF65-F5344CB8AC3E}">
        <p14:creationId xmlns:p14="http://schemas.microsoft.com/office/powerpoint/2010/main" val="194882654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1" name="Picture Placeholder 2"/>
          <p:cNvPicPr>
            <a:picLocks noGrp="1" noChangeAspect="1"/>
          </p:cNvPicPr>
          <p:nvPr>
            <p:ph type="pic" idx="13"/>
          </p:nvPr>
        </p:nvPicPr>
        <p:blipFill rotWithShape="1">
          <a:blip r:embed="rId2"/>
          <a:srcRect l="11173"/>
          <a:stretch/>
        </p:blipFill>
        <p:spPr>
          <a:xfrm>
            <a:off x="7785744" y="0"/>
            <a:ext cx="6091771" cy="6858000"/>
          </a:xfrm>
          <a:custGeom>
            <a:avLst/>
            <a:gdLst/>
            <a:ahLst/>
            <a:cxnLst>
              <a:cxn ang="0">
                <a:pos x="wd2" y="hd2"/>
              </a:cxn>
              <a:cxn ang="5400000">
                <a:pos x="wd2" y="hd2"/>
              </a:cxn>
              <a:cxn ang="10800000">
                <a:pos x="wd2" y="hd2"/>
              </a:cxn>
              <a:cxn ang="16200000">
                <a:pos x="wd2" y="hd2"/>
              </a:cxn>
            </a:cxnLst>
            <a:rect l="0" t="0" r="r" b="b"/>
            <a:pathLst>
              <a:path w="21600" h="21600" extrusionOk="0">
                <a:moveTo>
                  <a:pt x="4291" y="0"/>
                </a:moveTo>
                <a:lnTo>
                  <a:pt x="0" y="21600"/>
                </a:lnTo>
                <a:lnTo>
                  <a:pt x="21578" y="21600"/>
                </a:lnTo>
                <a:cubicBezTo>
                  <a:pt x="21595" y="14399"/>
                  <a:pt x="21583" y="7201"/>
                  <a:pt x="21600" y="0"/>
                </a:cubicBezTo>
                <a:lnTo>
                  <a:pt x="4291" y="0"/>
                </a:lnTo>
                <a:close/>
              </a:path>
            </a:pathLst>
          </a:custGeom>
        </p:spPr>
      </p:pic>
      <p:sp>
        <p:nvSpPr>
          <p:cNvPr id="682" name="Text Placeholder 4"/>
          <p:cNvSpPr txBox="1">
            <a:spLocks noGrp="1"/>
          </p:cNvSpPr>
          <p:nvPr>
            <p:ph type="body" sz="quarter" idx="1"/>
          </p:nvPr>
        </p:nvSpPr>
        <p:spPr>
          <a:xfrm>
            <a:off x="1470255" y="5787189"/>
            <a:ext cx="6023621" cy="673096"/>
          </a:xfrm>
          <a:prstGeom prst="rect">
            <a:avLst/>
          </a:prstGeom>
        </p:spPr>
        <p:txBody>
          <a:bodyPr/>
          <a:lstStyle>
            <a:lvl1pPr defTabSz="868680">
              <a:spcBef>
                <a:spcPts val="900"/>
              </a:spcBef>
              <a:defRPr sz="3800" b="1" spc="237"/>
            </a:lvl1pPr>
          </a:lstStyle>
          <a:p>
            <a:r>
              <a:rPr lang="en-US"/>
              <a:t>David Walker</a:t>
            </a:r>
            <a:endParaRPr/>
          </a:p>
        </p:txBody>
      </p:sp>
      <p:sp>
        <p:nvSpPr>
          <p:cNvPr id="683" name="Text Placeholder 7"/>
          <p:cNvSpPr>
            <a:spLocks noGrp="1"/>
          </p:cNvSpPr>
          <p:nvPr>
            <p:ph type="body" idx="14"/>
          </p:nvPr>
        </p:nvSpPr>
        <p:spPr>
          <a:xfrm>
            <a:off x="328612" y="397715"/>
            <a:ext cx="2983548" cy="376985"/>
          </a:xfrm>
          <a:prstGeom prst="rect">
            <a:avLst/>
          </a:prstGeom>
          <a:extLst>
            <a:ext uri="{C572A759-6A51-4108-AA02-DFA0A04FC94B}">
              <ma14:wrappingTextBoxFlag xmlns="" xmlns:ma14="http://schemas.microsoft.com/office/mac/drawingml/2011/main" val="1"/>
            </a:ext>
          </a:extLst>
        </p:spPr>
        <p:txBody>
          <a:bodyPr>
            <a:normAutofit fontScale="77500" lnSpcReduction="20000"/>
          </a:bodyPr>
          <a:lstStyle>
            <a:lvl1pPr marL="0" indent="0" algn="ctr">
              <a:buClrTx/>
              <a:buSzTx/>
              <a:buFontTx/>
              <a:buNone/>
              <a:defRPr sz="2400">
                <a:solidFill>
                  <a:srgbClr val="FFFFFF"/>
                </a:solidFill>
              </a:defRPr>
            </a:lvl1pPr>
          </a:lstStyle>
          <a:p>
            <a:r>
              <a:rPr lang="en-US"/>
              <a:t>Secure Software Consultant</a:t>
            </a:r>
            <a:endParaRPr/>
          </a:p>
        </p:txBody>
      </p:sp>
      <p:sp>
        <p:nvSpPr>
          <p:cNvPr id="684" name="Sr. UI/UX Developer…"/>
          <p:cNvSpPr txBox="1"/>
          <p:nvPr/>
        </p:nvSpPr>
        <p:spPr>
          <a:xfrm>
            <a:off x="1021506" y="1288682"/>
            <a:ext cx="6764239" cy="3983244"/>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marL="194310" marR="0" lvl="0" indent="-194310" algn="l" defTabSz="777240" rtl="0" eaLnBrk="1" fontAlgn="auto" latinLnBrk="0" hangingPunct="1">
              <a:lnSpc>
                <a:spcPct val="110000"/>
              </a:lnSpc>
              <a:spcBef>
                <a:spcPts val="800"/>
              </a:spcBef>
              <a:spcAft>
                <a:spcPts val="0"/>
              </a:spcAft>
              <a:buClr>
                <a:srgbClr val="FFC000"/>
              </a:buClr>
              <a:buSzPct val="100000"/>
              <a:buFont typeface="Arial"/>
              <a:buChar char="•"/>
              <a:tabLst/>
              <a:defRPr sz="4080">
                <a:solidFill>
                  <a:srgbClr val="FFFFFF"/>
                </a:solidFill>
                <a:latin typeface="Segoe UI Light"/>
                <a:ea typeface="Segoe UI Light"/>
                <a:cs typeface="Segoe UI Light"/>
                <a:sym typeface="Segoe UI Light"/>
              </a:defRPr>
            </a:pPr>
            <a:r>
              <a:rPr kumimoji="0" lang="en-US"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 </a:t>
            </a:r>
            <a:r>
              <a:rPr kumimoji="0"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Sr.</a:t>
            </a:r>
            <a:r>
              <a:rPr kumimoji="0" lang="en-US"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 Software </a:t>
            </a:r>
            <a:r>
              <a:rPr kumimoji="0"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Developer</a:t>
            </a:r>
            <a:endParaRPr kumimoji="0" lang="en-US"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endParaRPr>
          </a:p>
          <a:p>
            <a:pPr marL="194310" marR="0" lvl="0" indent="-194310" algn="l" defTabSz="777240" rtl="0" eaLnBrk="1" fontAlgn="auto" latinLnBrk="0" hangingPunct="1">
              <a:lnSpc>
                <a:spcPct val="110000"/>
              </a:lnSpc>
              <a:spcBef>
                <a:spcPts val="800"/>
              </a:spcBef>
              <a:spcAft>
                <a:spcPts val="0"/>
              </a:spcAft>
              <a:buClr>
                <a:srgbClr val="FFC000"/>
              </a:buClr>
              <a:buSzPct val="100000"/>
              <a:buFont typeface="Arial"/>
              <a:buChar char="•"/>
              <a:tabLst/>
              <a:defRPr sz="4080">
                <a:solidFill>
                  <a:srgbClr val="FFFFFF"/>
                </a:solidFill>
                <a:latin typeface="Segoe UI Light"/>
                <a:ea typeface="Segoe UI Light"/>
                <a:cs typeface="Segoe UI Light"/>
                <a:sym typeface="Segoe UI Light"/>
              </a:defRPr>
            </a:pPr>
            <a:r>
              <a:rPr kumimoji="0" lang="en-US"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 CSSLP</a:t>
            </a:r>
          </a:p>
          <a:p>
            <a:pPr marL="457200" marR="0" lvl="1" indent="0" algn="l" defTabSz="777240" rtl="0" eaLnBrk="1" fontAlgn="auto" latinLnBrk="0" hangingPunct="1">
              <a:lnSpc>
                <a:spcPct val="110000"/>
              </a:lnSpc>
              <a:spcBef>
                <a:spcPts val="800"/>
              </a:spcBef>
              <a:spcAft>
                <a:spcPts val="0"/>
              </a:spcAft>
              <a:buClr>
                <a:srgbClr val="FFC000"/>
              </a:buClr>
              <a:buSzPct val="100000"/>
              <a:buFontTx/>
              <a:buNone/>
              <a:tabLst/>
              <a:defRPr sz="4080">
                <a:solidFill>
                  <a:srgbClr val="FFFFFF"/>
                </a:solidFill>
                <a:latin typeface="Segoe UI Light"/>
                <a:ea typeface="Segoe UI Light"/>
                <a:cs typeface="Segoe UI Light"/>
                <a:sym typeface="Segoe UI Light"/>
              </a:defRPr>
            </a:pPr>
            <a:r>
              <a:rPr kumimoji="0" lang="en-US" sz="240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Certified Secure Software Lifecycle Professional</a:t>
            </a:r>
            <a:endParaRPr kumimoji="0" sz="240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endParaRPr>
          </a:p>
          <a:p>
            <a:pPr marL="194310" marR="0" lvl="0" indent="-194310" algn="l" defTabSz="777240" rtl="0" eaLnBrk="1" fontAlgn="auto" latinLnBrk="0" hangingPunct="1">
              <a:lnSpc>
                <a:spcPct val="110000"/>
              </a:lnSpc>
              <a:spcBef>
                <a:spcPts val="800"/>
              </a:spcBef>
              <a:spcAft>
                <a:spcPts val="0"/>
              </a:spcAft>
              <a:buClr>
                <a:srgbClr val="FFC000"/>
              </a:buClr>
              <a:buSzPct val="100000"/>
              <a:buFont typeface="Arial"/>
              <a:buChar char="•"/>
              <a:tabLst/>
              <a:defRPr sz="4080">
                <a:solidFill>
                  <a:srgbClr val="FFFFFF"/>
                </a:solidFill>
                <a:latin typeface="Segoe UI Light"/>
                <a:ea typeface="Segoe UI Light"/>
                <a:cs typeface="Segoe UI Light"/>
                <a:sym typeface="Segoe UI Light"/>
              </a:defRPr>
            </a:pPr>
            <a:r>
              <a:rPr kumimoji="0" lang="en-US"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 CSSLP Exam Development </a:t>
            </a:r>
          </a:p>
          <a:p>
            <a:pPr marL="194310" marR="0" lvl="0" indent="-194310" algn="l" defTabSz="777240" rtl="0" eaLnBrk="1" fontAlgn="auto" latinLnBrk="0" hangingPunct="1">
              <a:lnSpc>
                <a:spcPct val="110000"/>
              </a:lnSpc>
              <a:spcBef>
                <a:spcPts val="800"/>
              </a:spcBef>
              <a:spcAft>
                <a:spcPts val="0"/>
              </a:spcAft>
              <a:buClr>
                <a:srgbClr val="FFC000"/>
              </a:buClr>
              <a:buSzPct val="100000"/>
              <a:buFont typeface="Arial"/>
              <a:buChar char="•"/>
              <a:tabLst/>
              <a:defRPr sz="4080">
                <a:solidFill>
                  <a:srgbClr val="FFFFFF"/>
                </a:solidFill>
                <a:latin typeface="Segoe UI Light"/>
                <a:ea typeface="Segoe UI Light"/>
                <a:cs typeface="Segoe UI Light"/>
                <a:sym typeface="Segoe UI Light"/>
              </a:defRPr>
            </a:pPr>
            <a:r>
              <a:rPr kumimoji="0" lang="en-US"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 </a:t>
            </a:r>
            <a:r>
              <a:rPr kumimoji="0"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rPr>
              <a:t>Conference Speaker</a:t>
            </a:r>
          </a:p>
          <a:p>
            <a:pPr marL="0" marR="0" lvl="0" indent="0" algn="l" defTabSz="777240" rtl="0" eaLnBrk="1" fontAlgn="auto" latinLnBrk="0" hangingPunct="1">
              <a:lnSpc>
                <a:spcPct val="110000"/>
              </a:lnSpc>
              <a:spcBef>
                <a:spcPts val="800"/>
              </a:spcBef>
              <a:spcAft>
                <a:spcPts val="0"/>
              </a:spcAft>
              <a:buClr>
                <a:srgbClr val="FFC000"/>
              </a:buClr>
              <a:buSzPct val="100000"/>
              <a:buFontTx/>
              <a:buNone/>
              <a:tabLst/>
              <a:defRPr sz="4080">
                <a:solidFill>
                  <a:srgbClr val="FFFFFF"/>
                </a:solidFill>
                <a:latin typeface="Segoe UI Light"/>
                <a:ea typeface="Segoe UI Light"/>
                <a:cs typeface="Segoe UI Light"/>
                <a:sym typeface="Segoe UI Light"/>
              </a:defRPr>
            </a:pPr>
            <a:endParaRPr kumimoji="0" sz="4080" b="0" i="0" u="none" strike="noStrike" kern="1200" cap="none" spc="0" normalizeH="0" baseline="0" noProof="0">
              <a:ln>
                <a:noFill/>
              </a:ln>
              <a:solidFill>
                <a:srgbClr val="FFFFFF"/>
              </a:solidFill>
              <a:effectLst/>
              <a:uLnTx/>
              <a:uFillTx/>
              <a:latin typeface="Calibri Light" panose="020F0302020204030204" pitchFamily="34" charset="0"/>
              <a:cs typeface="Calibri Light" panose="020F0302020204030204" pitchFamily="34" charset="0"/>
              <a:sym typeface="Segoe UI Light"/>
            </a:endParaRPr>
          </a:p>
        </p:txBody>
      </p:sp>
    </p:spTree>
    <p:extLst>
      <p:ext uri="{BB962C8B-B14F-4D97-AF65-F5344CB8AC3E}">
        <p14:creationId xmlns:p14="http://schemas.microsoft.com/office/powerpoint/2010/main" val="421376002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95205-D84B-45A2-AA91-80012C054CB5}"/>
              </a:ext>
            </a:extLst>
          </p:cNvPr>
          <p:cNvSpPr txBox="1">
            <a:spLocks/>
          </p:cNvSpPr>
          <p:nvPr/>
        </p:nvSpPr>
        <p:spPr>
          <a:xfrm>
            <a:off x="2083419" y="365125"/>
            <a:ext cx="9270381" cy="1325563"/>
          </a:xfrm>
          <a:prstGeom prst="rect">
            <a:avLst/>
          </a:prstGeom>
        </p:spPr>
        <p:txBody>
          <a:bodyPr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Segoe UI Light"/>
                <a:cs typeface="Segoe UI Light"/>
              </a:rPr>
              <a:t>OWASP Top 10</a:t>
            </a:r>
          </a:p>
          <a:p>
            <a:r>
              <a:rPr lang="en-US">
                <a:solidFill>
                  <a:schemeClr val="bg1"/>
                </a:solidFill>
                <a:latin typeface="Segoe UI Light"/>
                <a:cs typeface="Segoe UI Light"/>
              </a:rPr>
              <a:t>Application Security Risks – 2017</a:t>
            </a:r>
          </a:p>
        </p:txBody>
      </p:sp>
      <p:sp>
        <p:nvSpPr>
          <p:cNvPr id="5" name="Content Placeholder 4">
            <a:extLst>
              <a:ext uri="{FF2B5EF4-FFF2-40B4-BE49-F238E27FC236}">
                <a16:creationId xmlns:a16="http://schemas.microsoft.com/office/drawing/2014/main" id="{6A513D12-4342-4BC5-82C0-54BE3FB11858}"/>
              </a:ext>
            </a:extLst>
          </p:cNvPr>
          <p:cNvSpPr txBox="1">
            <a:spLocks/>
          </p:cNvSpPr>
          <p:nvPr/>
        </p:nvSpPr>
        <p:spPr>
          <a:xfrm>
            <a:off x="2232100" y="1981199"/>
            <a:ext cx="9121700" cy="419576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rgbClr val="FFC000"/>
                </a:solidFill>
                <a:latin typeface="Segoe UI Semibold" panose="020B0702040204020203" pitchFamily="34" charset="0"/>
                <a:cs typeface="Segoe UI Semibold" panose="020B0702040204020203" pitchFamily="34" charset="0"/>
              </a:rPr>
              <a:t>A1 Injection Flaws</a:t>
            </a:r>
          </a:p>
          <a:p>
            <a:r>
              <a:rPr lang="en-US" sz="2400">
                <a:solidFill>
                  <a:srgbClr val="FFC000"/>
                </a:solidFill>
                <a:latin typeface="Segoe UI Semibold" panose="020B0702040204020203" pitchFamily="34" charset="0"/>
                <a:cs typeface="Segoe UI Semibold" panose="020B0702040204020203" pitchFamily="34" charset="0"/>
              </a:rPr>
              <a:t>A2 Broken Authentication</a:t>
            </a:r>
          </a:p>
          <a:p>
            <a:r>
              <a:rPr lang="en-US" sz="2400">
                <a:solidFill>
                  <a:srgbClr val="FFC000"/>
                </a:solidFill>
                <a:latin typeface="Segoe UI Semibold" panose="020B0702040204020203" pitchFamily="34" charset="0"/>
                <a:cs typeface="Segoe UI Semibold" panose="020B0702040204020203" pitchFamily="34" charset="0"/>
              </a:rPr>
              <a:t>A3 Sensitive Data Exposure</a:t>
            </a:r>
          </a:p>
          <a:p>
            <a:r>
              <a:rPr lang="en-US" sz="2400">
                <a:solidFill>
                  <a:srgbClr val="FFC000"/>
                </a:solidFill>
                <a:latin typeface="Segoe UI Semibold" panose="020B0702040204020203" pitchFamily="34" charset="0"/>
                <a:cs typeface="Segoe UI Semibold" panose="020B0702040204020203" pitchFamily="34" charset="0"/>
              </a:rPr>
              <a:t>A4 XML External Entities (XXE)</a:t>
            </a:r>
          </a:p>
          <a:p>
            <a:r>
              <a:rPr lang="en-US" sz="2400">
                <a:solidFill>
                  <a:srgbClr val="FFC000"/>
                </a:solidFill>
                <a:latin typeface="Segoe UI Semibold" panose="020B0702040204020203" pitchFamily="34" charset="0"/>
                <a:cs typeface="Segoe UI Semibold" panose="020B0702040204020203" pitchFamily="34" charset="0"/>
              </a:rPr>
              <a:t>A5 Broken Access Control</a:t>
            </a:r>
          </a:p>
          <a:p>
            <a:r>
              <a:rPr lang="en-US" sz="2400">
                <a:solidFill>
                  <a:srgbClr val="FFC000"/>
                </a:solidFill>
                <a:latin typeface="Segoe UI Semibold" panose="020B0702040204020203" pitchFamily="34" charset="0"/>
                <a:cs typeface="Segoe UI Semibold" panose="020B0702040204020203" pitchFamily="34" charset="0"/>
              </a:rPr>
              <a:t>A6 Security Misconfiguration</a:t>
            </a:r>
          </a:p>
          <a:p>
            <a:r>
              <a:rPr lang="en-US" sz="2400">
                <a:solidFill>
                  <a:srgbClr val="FFC000"/>
                </a:solidFill>
                <a:latin typeface="Segoe UI Semibold" panose="020B0702040204020203" pitchFamily="34" charset="0"/>
                <a:cs typeface="Segoe UI Semibold" panose="020B0702040204020203" pitchFamily="34" charset="0"/>
              </a:rPr>
              <a:t>A7 Cross Site Scripting (XSS)</a:t>
            </a:r>
          </a:p>
          <a:p>
            <a:r>
              <a:rPr lang="en-US" sz="2400">
                <a:solidFill>
                  <a:srgbClr val="FFC000"/>
                </a:solidFill>
                <a:latin typeface="Segoe UI Semibold" panose="020B0702040204020203" pitchFamily="34" charset="0"/>
                <a:cs typeface="Segoe UI Semibold" panose="020B0702040204020203" pitchFamily="34" charset="0"/>
              </a:rPr>
              <a:t>A8 Insecure Deserialization</a:t>
            </a:r>
          </a:p>
          <a:p>
            <a:r>
              <a:rPr lang="en-US" sz="2400">
                <a:solidFill>
                  <a:srgbClr val="FFC000"/>
                </a:solidFill>
                <a:latin typeface="Segoe UI Semibold" panose="020B0702040204020203" pitchFamily="34" charset="0"/>
                <a:cs typeface="Segoe UI Semibold" panose="020B0702040204020203" pitchFamily="34" charset="0"/>
              </a:rPr>
              <a:t>A9 Components With Known Vulnerabilities</a:t>
            </a:r>
          </a:p>
          <a:p>
            <a:r>
              <a:rPr lang="en-US" sz="2400">
                <a:solidFill>
                  <a:srgbClr val="FFC000"/>
                </a:solidFill>
                <a:latin typeface="Segoe UI Semibold" panose="020B0702040204020203" pitchFamily="34" charset="0"/>
                <a:cs typeface="Segoe UI Semibold" panose="020B0702040204020203" pitchFamily="34" charset="0"/>
              </a:rPr>
              <a:t>A10 Insufficient Logging and Monitoring</a:t>
            </a:r>
          </a:p>
          <a:p>
            <a:pPr marL="0" indent="0">
              <a:buFont typeface="Arial" panose="020B0604020202020204" pitchFamily="34" charset="0"/>
              <a:buNone/>
            </a:pPr>
            <a:endParaRPr lang="en-US">
              <a:cs typeface="Calibri" panose="020F0502020204030204"/>
            </a:endParaRPr>
          </a:p>
        </p:txBody>
      </p:sp>
    </p:spTree>
    <p:extLst>
      <p:ext uri="{BB962C8B-B14F-4D97-AF65-F5344CB8AC3E}">
        <p14:creationId xmlns:p14="http://schemas.microsoft.com/office/powerpoint/2010/main" val="8243923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68643" y="1564640"/>
            <a:ext cx="7936020" cy="4328160"/>
          </a:xfrm>
        </p:spPr>
        <p:txBody>
          <a:bodyPr/>
          <a:lstStyle/>
          <a:p>
            <a:r>
              <a:rPr lang="en-US"/>
              <a:t>INJECTION FLAWS</a:t>
            </a:r>
          </a:p>
          <a:p>
            <a:endParaRPr lang="en-US"/>
          </a:p>
          <a:p>
            <a:r>
              <a:rPr lang="en-US"/>
              <a:t>Flaws in the creation of objects or commands allow attackers to break out of a data field and issue their own commands</a:t>
            </a:r>
          </a:p>
          <a:p>
            <a:endParaRPr lang="en-US"/>
          </a:p>
          <a:p>
            <a:endParaRPr lang="en-US"/>
          </a:p>
        </p:txBody>
      </p:sp>
    </p:spTree>
    <p:extLst>
      <p:ext uri="{BB962C8B-B14F-4D97-AF65-F5344CB8AC3E}">
        <p14:creationId xmlns:p14="http://schemas.microsoft.com/office/powerpoint/2010/main" val="379915650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995680" y="538480"/>
            <a:ext cx="5242560" cy="731520"/>
          </a:xfrm>
          <a:prstGeom prst="rect">
            <a:avLst/>
          </a:prstGeom>
          <a:noFill/>
        </p:spPr>
        <p:txBody>
          <a:bodyPr wrap="square" rtlCol="0">
            <a:spAutoFit/>
          </a:bodyPr>
          <a:lstStyle/>
          <a:p>
            <a:r>
              <a:rPr lang="en-US" sz="4000">
                <a:latin typeface="Segoe UI Semibold" panose="020B0702040204020203" pitchFamily="34" charset="0"/>
                <a:cs typeface="Segoe UI Semibold" panose="020B0702040204020203" pitchFamily="34" charset="0"/>
              </a:rPr>
              <a:t>INJECTION ATTACKS</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80" y="1463041"/>
            <a:ext cx="9112644" cy="4801314"/>
          </a:xfrm>
          <a:prstGeom prst="rect">
            <a:avLst/>
          </a:prstGeom>
          <a:noFill/>
        </p:spPr>
        <p:txBody>
          <a:bodyPr wrap="square" rtlCol="0">
            <a:spAutoFit/>
          </a:bodyPr>
          <a:lstStyle/>
          <a:p>
            <a:r>
              <a:rPr lang="en-US" sz="3200"/>
              <a:t>In the 1960s, Whistler and Captain Crunch (not their real names), among others, discovered they could make free long-distance calls by injecting 2600 </a:t>
            </a:r>
            <a:r>
              <a:rPr lang="en-US" sz="3200" err="1"/>
              <a:t>hz</a:t>
            </a:r>
            <a:r>
              <a:rPr lang="en-US" sz="3200"/>
              <a:t> tones into the phone lines</a:t>
            </a:r>
          </a:p>
          <a:p>
            <a:endParaRPr lang="en-US" sz="3200"/>
          </a:p>
          <a:p>
            <a:r>
              <a:rPr lang="en-US" sz="3200"/>
              <a:t>In 1998, Rain Forest Puppy (also not his real name) published an article describing a vulnerability in how many applications handle parameters when creating SQL statements</a:t>
            </a:r>
          </a:p>
          <a:p>
            <a:endParaRPr lang="en-US"/>
          </a:p>
        </p:txBody>
      </p:sp>
    </p:spTree>
    <p:extLst>
      <p:ext uri="{BB962C8B-B14F-4D97-AF65-F5344CB8AC3E}">
        <p14:creationId xmlns:p14="http://schemas.microsoft.com/office/powerpoint/2010/main" val="36197025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393788-ADE1-4F6C-80B8-83445782DD93}"/>
              </a:ext>
            </a:extLst>
          </p:cNvPr>
          <p:cNvSpPr txBox="1"/>
          <p:nvPr/>
        </p:nvSpPr>
        <p:spPr>
          <a:xfrm>
            <a:off x="995680" y="538480"/>
            <a:ext cx="9804400" cy="707886"/>
          </a:xfrm>
          <a:prstGeom prst="rect">
            <a:avLst/>
          </a:prstGeom>
          <a:noFill/>
        </p:spPr>
        <p:txBody>
          <a:bodyPr wrap="square" rtlCol="0">
            <a:spAutoFit/>
          </a:bodyPr>
          <a:lstStyle/>
          <a:p>
            <a:r>
              <a:rPr lang="en-US" sz="4000">
                <a:latin typeface="Segoe UI Semibold" panose="020B0702040204020203" pitchFamily="34" charset="0"/>
                <a:cs typeface="Segoe UI Semibold" panose="020B0702040204020203" pitchFamily="34" charset="0"/>
              </a:rPr>
              <a:t>INJECTION ATTACKS - REMEDIATION</a:t>
            </a:r>
          </a:p>
        </p:txBody>
      </p:sp>
      <p:sp>
        <p:nvSpPr>
          <p:cNvPr id="7" name="TextBox 6">
            <a:extLst>
              <a:ext uri="{FF2B5EF4-FFF2-40B4-BE49-F238E27FC236}">
                <a16:creationId xmlns:a16="http://schemas.microsoft.com/office/drawing/2014/main" id="{6158E709-EF54-41DA-B1AF-25C5709FD5CE}"/>
              </a:ext>
            </a:extLst>
          </p:cNvPr>
          <p:cNvSpPr txBox="1"/>
          <p:nvPr/>
        </p:nvSpPr>
        <p:spPr>
          <a:xfrm>
            <a:off x="995680" y="1463041"/>
            <a:ext cx="9112644" cy="4801314"/>
          </a:xfrm>
          <a:prstGeom prst="rect">
            <a:avLst/>
          </a:prstGeom>
          <a:noFill/>
        </p:spPr>
        <p:txBody>
          <a:bodyPr wrap="square" rtlCol="0">
            <a:spAutoFit/>
          </a:bodyPr>
          <a:lstStyle/>
          <a:p>
            <a:r>
              <a:rPr lang="en-US" sz="3200"/>
              <a:t>Injection attacks happen when values are handled improperly when creating an object or a command</a:t>
            </a:r>
          </a:p>
          <a:p>
            <a:endParaRPr lang="en-US" sz="3200"/>
          </a:p>
          <a:p>
            <a:r>
              <a:rPr lang="en-US" sz="3200" b="1"/>
              <a:t>Never use simple string concatenation to create an object or a command</a:t>
            </a:r>
          </a:p>
          <a:p>
            <a:endParaRPr lang="en-US" sz="3200"/>
          </a:p>
          <a:p>
            <a:pPr marL="457200" indent="-457200">
              <a:buFont typeface="Arial" panose="020B0604020202020204" pitchFamily="34" charset="0"/>
              <a:buChar char="•"/>
            </a:pPr>
            <a:r>
              <a:rPr lang="en-US" sz="3200"/>
              <a:t>Use parameterized queries for SQL statements</a:t>
            </a:r>
          </a:p>
          <a:p>
            <a:pPr marL="457200" indent="-457200">
              <a:buFont typeface="Arial" panose="020B0604020202020204" pitchFamily="34" charset="0"/>
              <a:buChar char="•"/>
            </a:pPr>
            <a:r>
              <a:rPr lang="en-US" sz="3200"/>
              <a:t>Use components to manipulate XML, JSON, LDAP</a:t>
            </a:r>
          </a:p>
          <a:p>
            <a:pPr marL="457200" indent="-457200">
              <a:buFont typeface="Arial" panose="020B0604020202020204" pitchFamily="34" charset="0"/>
              <a:buChar char="•"/>
            </a:pPr>
            <a:r>
              <a:rPr lang="en-US" sz="3200"/>
              <a:t>Test inputs using common reserved characters</a:t>
            </a:r>
          </a:p>
          <a:p>
            <a:endParaRPr lang="en-US"/>
          </a:p>
        </p:txBody>
      </p:sp>
    </p:spTree>
    <p:extLst>
      <p:ext uri="{BB962C8B-B14F-4D97-AF65-F5344CB8AC3E}">
        <p14:creationId xmlns:p14="http://schemas.microsoft.com/office/powerpoint/2010/main" val="198705339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0CD230C-1D1C-4E90-86FA-DB0EFB1D2684}"/>
              </a:ext>
            </a:extLst>
          </p:cNvPr>
          <p:cNvSpPr>
            <a:spLocks noGrp="1"/>
          </p:cNvSpPr>
          <p:nvPr>
            <p:ph type="body" sz="quarter" idx="10"/>
          </p:nvPr>
        </p:nvSpPr>
        <p:spPr>
          <a:xfrm>
            <a:off x="1048322" y="1534160"/>
            <a:ext cx="9553283" cy="4602480"/>
          </a:xfrm>
        </p:spPr>
        <p:txBody>
          <a:bodyPr/>
          <a:lstStyle/>
          <a:p>
            <a:r>
              <a:rPr lang="en-US"/>
              <a:t>BROKEN AUTHENTICATION</a:t>
            </a:r>
          </a:p>
          <a:p>
            <a:endParaRPr lang="en-US"/>
          </a:p>
          <a:p>
            <a:r>
              <a:rPr lang="en-US"/>
              <a:t>Incorrect implementations enable attackers to compromise passwords, keys, or session tokens and temporarily or permanently assume an identity</a:t>
            </a:r>
          </a:p>
          <a:p>
            <a:endParaRPr lang="en-US"/>
          </a:p>
          <a:p>
            <a:endParaRPr lang="en-US"/>
          </a:p>
        </p:txBody>
      </p:sp>
    </p:spTree>
    <p:extLst>
      <p:ext uri="{BB962C8B-B14F-4D97-AF65-F5344CB8AC3E}">
        <p14:creationId xmlns:p14="http://schemas.microsoft.com/office/powerpoint/2010/main" val="264287118"/>
      </p:ext>
    </p:extLst>
  </p:cSld>
  <p:clrMapOvr>
    <a:masterClrMapping/>
  </p:clrMapOvr>
  <p:transition spd="med">
    <p:pull/>
  </p:transition>
</p:sld>
</file>

<file path=ppt/theme/theme1.xml><?xml version="1.0" encoding="utf-8"?>
<a:theme xmlns:a="http://schemas.openxmlformats.org/drawingml/2006/main" name="1_Office Theme">
  <a:themeElements>
    <a:clrScheme name="AgileThought Color Scheme">
      <a:dk1>
        <a:srgbClr val="A2AAAD"/>
      </a:dk1>
      <a:lt1>
        <a:srgbClr val="FFFFFF"/>
      </a:lt1>
      <a:dk2>
        <a:srgbClr val="A2AAAD"/>
      </a:dk2>
      <a:lt2>
        <a:srgbClr val="FFFFFF"/>
      </a:lt2>
      <a:accent1>
        <a:srgbClr val="326296"/>
      </a:accent1>
      <a:accent2>
        <a:srgbClr val="B1C9E8"/>
      </a:accent2>
      <a:accent3>
        <a:srgbClr val="E1E1E1"/>
      </a:accent3>
      <a:accent4>
        <a:srgbClr val="F89D22"/>
      </a:accent4>
      <a:accent5>
        <a:srgbClr val="F0BD47"/>
      </a:accent5>
      <a:accent6>
        <a:srgbClr val="A6BBC8"/>
      </a:accent6>
      <a:hlink>
        <a:srgbClr val="003057"/>
      </a:hlink>
      <a:folHlink>
        <a:srgbClr val="333F4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nowledge_Expert_Template.pptx" id="{82BBDE68-B759-434C-9C7D-D7F1AD582C67}" vid="{8B11F8F0-06DB-439E-847E-32EC897AF4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AgileThought Color Scheme">
      <a:dk1>
        <a:srgbClr val="A2AAAD"/>
      </a:dk1>
      <a:lt1>
        <a:srgbClr val="FFFFFF"/>
      </a:lt1>
      <a:dk2>
        <a:srgbClr val="A2AAAD"/>
      </a:dk2>
      <a:lt2>
        <a:srgbClr val="FFFFFF"/>
      </a:lt2>
      <a:accent1>
        <a:srgbClr val="326296"/>
      </a:accent1>
      <a:accent2>
        <a:srgbClr val="B1C9E8"/>
      </a:accent2>
      <a:accent3>
        <a:srgbClr val="E1E1E1"/>
      </a:accent3>
      <a:accent4>
        <a:srgbClr val="F89D22"/>
      </a:accent4>
      <a:accent5>
        <a:srgbClr val="F0BD47"/>
      </a:accent5>
      <a:accent6>
        <a:srgbClr val="A6BBC8"/>
      </a:accent6>
      <a:hlink>
        <a:srgbClr val="003057"/>
      </a:hlink>
      <a:folHlink>
        <a:srgbClr val="333F4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nowledge_Expert_Template.pptx" id="{82BBDE68-B759-434C-9C7D-D7F1AD582C67}" vid="{8B11F8F0-06DB-439E-847E-32EC897AF46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351DCE495F40A21A2512783BECF8" ma:contentTypeVersion="5" ma:contentTypeDescription="Create a new document." ma:contentTypeScope="" ma:versionID="f886f561fd2ba0c867911b72ad47ba27">
  <xsd:schema xmlns:xsd="http://www.w3.org/2001/XMLSchema" xmlns:xs="http://www.w3.org/2001/XMLSchema" xmlns:p="http://schemas.microsoft.com/office/2006/metadata/properties" xmlns:ns2="6d48224e-ea2a-46b0-a272-a7b28fcf74b4" targetNamespace="http://schemas.microsoft.com/office/2006/metadata/properties" ma:root="true" ma:fieldsID="9caaa6551f7ea2543756433012257d50" ns2:_="">
    <xsd:import namespace="6d48224e-ea2a-46b0-a272-a7b28fcf74b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8224e-ea2a-46b0-a272-a7b28fcf74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AC0013-96F7-4B5C-98E2-88E8BE777432}">
  <ds:schemaRefs>
    <ds:schemaRef ds:uri="http://schemas.microsoft.com/sharepoint/v3/contenttype/forms"/>
  </ds:schemaRefs>
</ds:datastoreItem>
</file>

<file path=customXml/itemProps2.xml><?xml version="1.0" encoding="utf-8"?>
<ds:datastoreItem xmlns:ds="http://schemas.openxmlformats.org/officeDocument/2006/customXml" ds:itemID="{AE420C02-2923-4294-9330-8B40FA3B0C5D}">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6d48224e-ea2a-46b0-a272-a7b28fcf74b4"/>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9BFF1CE9-801D-473A-A7A2-D0F8642F8C4D}">
  <ds:schemaRefs>
    <ds:schemaRef ds:uri="6d48224e-ea2a-46b0-a272-a7b28fcf74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TotalTime>
  <Words>963</Words>
  <Application>Microsoft Office PowerPoint</Application>
  <PresentationFormat>Widescreen</PresentationFormat>
  <Paragraphs>148</Paragraphs>
  <Slides>27</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vt:lpstr>
      <vt:lpstr>Calibri</vt:lpstr>
      <vt:lpstr>Calibri Light</vt:lpstr>
      <vt:lpstr>Courier New</vt:lpstr>
      <vt:lpstr>Segoe UI Light</vt:lpstr>
      <vt:lpstr>Segoe UI Semibold</vt:lpstr>
      <vt:lpstr>1_Office Theme</vt:lpstr>
      <vt:lpstr>Office Theme</vt:lpstr>
      <vt:lpstr>2_Office Theme</vt:lpstr>
      <vt:lpstr>Secure Software Development </vt:lpstr>
      <vt:lpstr>Overview</vt:lpstr>
      <vt:lpstr>Why Talk Security with Developers?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Granese</dc:creator>
  <cp:lastModifiedBy>David Walker</cp:lastModifiedBy>
  <cp:revision>2</cp:revision>
  <dcterms:created xsi:type="dcterms:W3CDTF">2017-03-23T10:07:17Z</dcterms:created>
  <dcterms:modified xsi:type="dcterms:W3CDTF">2019-04-07T01:30:47Z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0x0101006FA1351DCE495F40A21A2512783BECF8</vt:lpwstr>
  </property>
</Properties>
</file>