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FE8F0-7F2E-4F77-8D96-452B9CE78A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F00653-4630-4ECF-AC0C-CF9F607B1934}">
      <dgm:prSet/>
      <dgm:spPr/>
      <dgm:t>
        <a:bodyPr/>
        <a:lstStyle/>
        <a:p>
          <a:r>
            <a:rPr lang="en-US"/>
            <a:t>KENNEDY MBUGUA</a:t>
          </a:r>
        </a:p>
      </dgm:t>
    </dgm:pt>
    <dgm:pt modelId="{D4E91AE1-163F-4765-8887-D72631AFD58D}" type="parTrans" cxnId="{6D999B01-FE11-476E-B090-F5CFDCF8320A}">
      <dgm:prSet/>
      <dgm:spPr/>
      <dgm:t>
        <a:bodyPr/>
        <a:lstStyle/>
        <a:p>
          <a:endParaRPr lang="en-US"/>
        </a:p>
      </dgm:t>
    </dgm:pt>
    <dgm:pt modelId="{50E2211F-7EF6-4B0A-9DEE-601CA4A7D8E9}" type="sibTrans" cxnId="{6D999B01-FE11-476E-B090-F5CFDCF8320A}">
      <dgm:prSet/>
      <dgm:spPr/>
      <dgm:t>
        <a:bodyPr/>
        <a:lstStyle/>
        <a:p>
          <a:endParaRPr lang="en-US"/>
        </a:p>
      </dgm:t>
    </dgm:pt>
    <dgm:pt modelId="{E16B63BA-6003-49F8-94AE-FE59F4C9861B}">
      <dgm:prSet/>
      <dgm:spPr/>
      <dgm:t>
        <a:bodyPr/>
        <a:lstStyle/>
        <a:p>
          <a:r>
            <a:rPr lang="en-US" u="none" dirty="0"/>
            <a:t>KENKIN1672@GMAIL.COM</a:t>
          </a:r>
        </a:p>
      </dgm:t>
    </dgm:pt>
    <dgm:pt modelId="{054C6040-F813-496E-B8A3-C4C57CCA80DA}" type="parTrans" cxnId="{C7B75958-006C-42DD-9EEA-E3A81FE16509}">
      <dgm:prSet/>
      <dgm:spPr/>
      <dgm:t>
        <a:bodyPr/>
        <a:lstStyle/>
        <a:p>
          <a:endParaRPr lang="en-US"/>
        </a:p>
      </dgm:t>
    </dgm:pt>
    <dgm:pt modelId="{0985F848-662F-4486-A7B1-B97C3D615E94}" type="sibTrans" cxnId="{C7B75958-006C-42DD-9EEA-E3A81FE16509}">
      <dgm:prSet/>
      <dgm:spPr/>
      <dgm:t>
        <a:bodyPr/>
        <a:lstStyle/>
        <a:p>
          <a:endParaRPr lang="en-US"/>
        </a:p>
      </dgm:t>
    </dgm:pt>
    <dgm:pt modelId="{DA311D28-89DA-4FF7-A0D9-981836A9C3CA}">
      <dgm:prSet/>
      <dgm:spPr/>
      <dgm:t>
        <a:bodyPr/>
        <a:lstStyle/>
        <a:p>
          <a:r>
            <a:rPr lang="en-US"/>
            <a:t>TECHCRUSH</a:t>
          </a:r>
        </a:p>
      </dgm:t>
    </dgm:pt>
    <dgm:pt modelId="{2EC8B3CE-B044-4EBF-A44F-75B08826020C}" type="parTrans" cxnId="{6D5A4941-3263-41E9-8F42-748AAC024065}">
      <dgm:prSet/>
      <dgm:spPr/>
      <dgm:t>
        <a:bodyPr/>
        <a:lstStyle/>
        <a:p>
          <a:endParaRPr lang="en-US"/>
        </a:p>
      </dgm:t>
    </dgm:pt>
    <dgm:pt modelId="{BAC3525D-9E45-4212-A6F3-BCC2E2055DBB}" type="sibTrans" cxnId="{6D5A4941-3263-41E9-8F42-748AAC024065}">
      <dgm:prSet/>
      <dgm:spPr/>
      <dgm:t>
        <a:bodyPr/>
        <a:lstStyle/>
        <a:p>
          <a:endParaRPr lang="en-US"/>
        </a:p>
      </dgm:t>
    </dgm:pt>
    <dgm:pt modelId="{6CB1208C-6764-4CE3-A1BD-951C1311529D}">
      <dgm:prSet/>
      <dgm:spPr/>
      <dgm:t>
        <a:bodyPr/>
        <a:lstStyle/>
        <a:p>
          <a:r>
            <a:rPr lang="en-US"/>
            <a:t>CLOUD COMPUTING TRACK</a:t>
          </a:r>
        </a:p>
      </dgm:t>
    </dgm:pt>
    <dgm:pt modelId="{17C3CCF1-CD92-4ED0-8D58-C91BE52ADC7E}" type="parTrans" cxnId="{06A24A9D-8694-4EEF-8E6E-41011041EEDF}">
      <dgm:prSet/>
      <dgm:spPr/>
      <dgm:t>
        <a:bodyPr/>
        <a:lstStyle/>
        <a:p>
          <a:endParaRPr lang="en-US"/>
        </a:p>
      </dgm:t>
    </dgm:pt>
    <dgm:pt modelId="{84A89DF8-ABC9-49F7-9B68-F3781E857CF7}" type="sibTrans" cxnId="{06A24A9D-8694-4EEF-8E6E-41011041EEDF}">
      <dgm:prSet/>
      <dgm:spPr/>
      <dgm:t>
        <a:bodyPr/>
        <a:lstStyle/>
        <a:p>
          <a:endParaRPr lang="en-US"/>
        </a:p>
      </dgm:t>
    </dgm:pt>
    <dgm:pt modelId="{CFF37E78-5705-42CE-A10E-260CC68D9CD2}">
      <dgm:prSet/>
      <dgm:spPr/>
      <dgm:t>
        <a:bodyPr/>
        <a:lstStyle/>
        <a:p>
          <a:r>
            <a:rPr lang="en-US"/>
            <a:t>YEAR 2025</a:t>
          </a:r>
        </a:p>
      </dgm:t>
    </dgm:pt>
    <dgm:pt modelId="{ECB706F0-76B7-4BE3-8545-128B8B6E31FE}" type="parTrans" cxnId="{288F3CCD-1287-4D95-BA19-87C332F66900}">
      <dgm:prSet/>
      <dgm:spPr/>
      <dgm:t>
        <a:bodyPr/>
        <a:lstStyle/>
        <a:p>
          <a:endParaRPr lang="en-US"/>
        </a:p>
      </dgm:t>
    </dgm:pt>
    <dgm:pt modelId="{707318A6-E7E3-4EC3-8AA9-DE9961F853D0}" type="sibTrans" cxnId="{288F3CCD-1287-4D95-BA19-87C332F66900}">
      <dgm:prSet/>
      <dgm:spPr/>
      <dgm:t>
        <a:bodyPr/>
        <a:lstStyle/>
        <a:p>
          <a:endParaRPr lang="en-US"/>
        </a:p>
      </dgm:t>
    </dgm:pt>
    <dgm:pt modelId="{7B2F609F-A55D-4537-AA52-DBB5F1F45236}">
      <dgm:prSet/>
      <dgm:spPr/>
      <dgm:t>
        <a:bodyPr/>
        <a:lstStyle/>
        <a:p>
          <a:r>
            <a:rPr lang="en-US"/>
            <a:t>CAPSTONE PROJECT</a:t>
          </a:r>
        </a:p>
      </dgm:t>
    </dgm:pt>
    <dgm:pt modelId="{6798236C-E9CB-4D5F-A3A9-727F73842280}" type="parTrans" cxnId="{7708B566-BECC-4286-BE23-BF093042B595}">
      <dgm:prSet/>
      <dgm:spPr/>
      <dgm:t>
        <a:bodyPr/>
        <a:lstStyle/>
        <a:p>
          <a:endParaRPr lang="en-US"/>
        </a:p>
      </dgm:t>
    </dgm:pt>
    <dgm:pt modelId="{1BCE3060-55E6-43BF-A0F4-10CC4BC48360}" type="sibTrans" cxnId="{7708B566-BECC-4286-BE23-BF093042B595}">
      <dgm:prSet/>
      <dgm:spPr/>
      <dgm:t>
        <a:bodyPr/>
        <a:lstStyle/>
        <a:p>
          <a:endParaRPr lang="en-US"/>
        </a:p>
      </dgm:t>
    </dgm:pt>
    <dgm:pt modelId="{371142E0-DA1A-4A89-AB28-6978E69244A9}">
      <dgm:prSet/>
      <dgm:spPr/>
      <dgm:t>
        <a:bodyPr/>
        <a:lstStyle/>
        <a:p>
          <a:r>
            <a:rPr lang="en-US"/>
            <a:t>IAM Roles and Secure Access Automation</a:t>
          </a:r>
        </a:p>
      </dgm:t>
    </dgm:pt>
    <dgm:pt modelId="{1D2E05F4-9C1E-4742-93C6-145BF1763A45}" type="parTrans" cxnId="{3D11B49A-0FE1-4CB3-847D-B666CF24B44E}">
      <dgm:prSet/>
      <dgm:spPr/>
      <dgm:t>
        <a:bodyPr/>
        <a:lstStyle/>
        <a:p>
          <a:endParaRPr lang="en-US"/>
        </a:p>
      </dgm:t>
    </dgm:pt>
    <dgm:pt modelId="{2CDA7FF8-A7B8-443D-903C-F40E9B57D412}" type="sibTrans" cxnId="{3D11B49A-0FE1-4CB3-847D-B666CF24B44E}">
      <dgm:prSet/>
      <dgm:spPr/>
      <dgm:t>
        <a:bodyPr/>
        <a:lstStyle/>
        <a:p>
          <a:endParaRPr lang="en-US"/>
        </a:p>
      </dgm:t>
    </dgm:pt>
    <dgm:pt modelId="{50B56F0E-4236-4D57-9896-8B68891E4DD0}" type="pres">
      <dgm:prSet presAssocID="{880FE8F0-7F2E-4F77-8D96-452B9CE78A59}" presName="linear" presStyleCnt="0">
        <dgm:presLayoutVars>
          <dgm:animLvl val="lvl"/>
          <dgm:resizeHandles val="exact"/>
        </dgm:presLayoutVars>
      </dgm:prSet>
      <dgm:spPr/>
    </dgm:pt>
    <dgm:pt modelId="{16CE9905-938A-4782-BAB9-5D57CEF8DADC}" type="pres">
      <dgm:prSet presAssocID="{B7F00653-4630-4ECF-AC0C-CF9F607B193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7E08F8C-D843-402B-BE78-A7A8D06D2A25}" type="pres">
      <dgm:prSet presAssocID="{50E2211F-7EF6-4B0A-9DEE-601CA4A7D8E9}" presName="spacer" presStyleCnt="0"/>
      <dgm:spPr/>
    </dgm:pt>
    <dgm:pt modelId="{B832665A-1574-478E-B112-635137BB5E4B}" type="pres">
      <dgm:prSet presAssocID="{E16B63BA-6003-49F8-94AE-FE59F4C9861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4D4ECD1-B881-4298-818A-907F3352B9EB}" type="pres">
      <dgm:prSet presAssocID="{0985F848-662F-4486-A7B1-B97C3D615E94}" presName="spacer" presStyleCnt="0"/>
      <dgm:spPr/>
    </dgm:pt>
    <dgm:pt modelId="{D61E9B4D-0B65-4BED-B708-349ED153928E}" type="pres">
      <dgm:prSet presAssocID="{DA311D28-89DA-4FF7-A0D9-981836A9C3C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191A986-76BB-4B03-9C44-45A5FBA49B90}" type="pres">
      <dgm:prSet presAssocID="{BAC3525D-9E45-4212-A6F3-BCC2E2055DBB}" presName="spacer" presStyleCnt="0"/>
      <dgm:spPr/>
    </dgm:pt>
    <dgm:pt modelId="{6FFA0FA4-7A96-493F-BB26-6147BD6D5BB7}" type="pres">
      <dgm:prSet presAssocID="{6CB1208C-6764-4CE3-A1BD-951C1311529D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2627F06-806B-436B-A1C7-6A0E2268A5B7}" type="pres">
      <dgm:prSet presAssocID="{84A89DF8-ABC9-49F7-9B68-F3781E857CF7}" presName="spacer" presStyleCnt="0"/>
      <dgm:spPr/>
    </dgm:pt>
    <dgm:pt modelId="{8AE1A36A-59A5-405A-9A71-D000B3E4C8FD}" type="pres">
      <dgm:prSet presAssocID="{CFF37E78-5705-42CE-A10E-260CC68D9CD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7552082-54A3-4A57-862F-3AB40CED6F52}" type="pres">
      <dgm:prSet presAssocID="{707318A6-E7E3-4EC3-8AA9-DE9961F853D0}" presName="spacer" presStyleCnt="0"/>
      <dgm:spPr/>
    </dgm:pt>
    <dgm:pt modelId="{D4CDD70E-84CC-4767-AE87-E6B22BFF79C8}" type="pres">
      <dgm:prSet presAssocID="{7B2F609F-A55D-4537-AA52-DBB5F1F4523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387EDC6-7ECB-4016-A7BF-2EC996C9391C}" type="pres">
      <dgm:prSet presAssocID="{1BCE3060-55E6-43BF-A0F4-10CC4BC48360}" presName="spacer" presStyleCnt="0"/>
      <dgm:spPr/>
    </dgm:pt>
    <dgm:pt modelId="{490C3FF1-F763-4118-9990-966980A6803D}" type="pres">
      <dgm:prSet presAssocID="{371142E0-DA1A-4A89-AB28-6978E69244A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6D999B01-FE11-476E-B090-F5CFDCF8320A}" srcId="{880FE8F0-7F2E-4F77-8D96-452B9CE78A59}" destId="{B7F00653-4630-4ECF-AC0C-CF9F607B1934}" srcOrd="0" destOrd="0" parTransId="{D4E91AE1-163F-4765-8887-D72631AFD58D}" sibTransId="{50E2211F-7EF6-4B0A-9DEE-601CA4A7D8E9}"/>
    <dgm:cxn modelId="{68CF6608-29A7-43EF-A46C-C32211CC78B9}" type="presOf" srcId="{DA311D28-89DA-4FF7-A0D9-981836A9C3CA}" destId="{D61E9B4D-0B65-4BED-B708-349ED153928E}" srcOrd="0" destOrd="0" presId="urn:microsoft.com/office/officeart/2005/8/layout/vList2"/>
    <dgm:cxn modelId="{6D5A4941-3263-41E9-8F42-748AAC024065}" srcId="{880FE8F0-7F2E-4F77-8D96-452B9CE78A59}" destId="{DA311D28-89DA-4FF7-A0D9-981836A9C3CA}" srcOrd="2" destOrd="0" parTransId="{2EC8B3CE-B044-4EBF-A44F-75B08826020C}" sibTransId="{BAC3525D-9E45-4212-A6F3-BCC2E2055DBB}"/>
    <dgm:cxn modelId="{7708B566-BECC-4286-BE23-BF093042B595}" srcId="{880FE8F0-7F2E-4F77-8D96-452B9CE78A59}" destId="{7B2F609F-A55D-4537-AA52-DBB5F1F45236}" srcOrd="5" destOrd="0" parTransId="{6798236C-E9CB-4D5F-A3A9-727F73842280}" sibTransId="{1BCE3060-55E6-43BF-A0F4-10CC4BC48360}"/>
    <dgm:cxn modelId="{418FA84A-3BF7-4D09-9980-4827C7865E06}" type="presOf" srcId="{371142E0-DA1A-4A89-AB28-6978E69244A9}" destId="{490C3FF1-F763-4118-9990-966980A6803D}" srcOrd="0" destOrd="0" presId="urn:microsoft.com/office/officeart/2005/8/layout/vList2"/>
    <dgm:cxn modelId="{983E2751-8FA8-461B-82E9-C8FDFDBB77B5}" type="presOf" srcId="{7B2F609F-A55D-4537-AA52-DBB5F1F45236}" destId="{D4CDD70E-84CC-4767-AE87-E6B22BFF79C8}" srcOrd="0" destOrd="0" presId="urn:microsoft.com/office/officeart/2005/8/layout/vList2"/>
    <dgm:cxn modelId="{C7B75958-006C-42DD-9EEA-E3A81FE16509}" srcId="{880FE8F0-7F2E-4F77-8D96-452B9CE78A59}" destId="{E16B63BA-6003-49F8-94AE-FE59F4C9861B}" srcOrd="1" destOrd="0" parTransId="{054C6040-F813-496E-B8A3-C4C57CCA80DA}" sibTransId="{0985F848-662F-4486-A7B1-B97C3D615E94}"/>
    <dgm:cxn modelId="{E3B2DE8E-4BCE-4040-8799-070F34B3AE9D}" type="presOf" srcId="{CFF37E78-5705-42CE-A10E-260CC68D9CD2}" destId="{8AE1A36A-59A5-405A-9A71-D000B3E4C8FD}" srcOrd="0" destOrd="0" presId="urn:microsoft.com/office/officeart/2005/8/layout/vList2"/>
    <dgm:cxn modelId="{3D11B49A-0FE1-4CB3-847D-B666CF24B44E}" srcId="{880FE8F0-7F2E-4F77-8D96-452B9CE78A59}" destId="{371142E0-DA1A-4A89-AB28-6978E69244A9}" srcOrd="6" destOrd="0" parTransId="{1D2E05F4-9C1E-4742-93C6-145BF1763A45}" sibTransId="{2CDA7FF8-A7B8-443D-903C-F40E9B57D412}"/>
    <dgm:cxn modelId="{06A24A9D-8694-4EEF-8E6E-41011041EEDF}" srcId="{880FE8F0-7F2E-4F77-8D96-452B9CE78A59}" destId="{6CB1208C-6764-4CE3-A1BD-951C1311529D}" srcOrd="3" destOrd="0" parTransId="{17C3CCF1-CD92-4ED0-8D58-C91BE52ADC7E}" sibTransId="{84A89DF8-ABC9-49F7-9B68-F3781E857CF7}"/>
    <dgm:cxn modelId="{ED24FEA2-DD41-43E6-AB11-3A22409485CB}" type="presOf" srcId="{B7F00653-4630-4ECF-AC0C-CF9F607B1934}" destId="{16CE9905-938A-4782-BAB9-5D57CEF8DADC}" srcOrd="0" destOrd="0" presId="urn:microsoft.com/office/officeart/2005/8/layout/vList2"/>
    <dgm:cxn modelId="{FA402CBF-7E46-4E37-BBF2-1BBDAD50003C}" type="presOf" srcId="{E16B63BA-6003-49F8-94AE-FE59F4C9861B}" destId="{B832665A-1574-478E-B112-635137BB5E4B}" srcOrd="0" destOrd="0" presId="urn:microsoft.com/office/officeart/2005/8/layout/vList2"/>
    <dgm:cxn modelId="{288F3CCD-1287-4D95-BA19-87C332F66900}" srcId="{880FE8F0-7F2E-4F77-8D96-452B9CE78A59}" destId="{CFF37E78-5705-42CE-A10E-260CC68D9CD2}" srcOrd="4" destOrd="0" parTransId="{ECB706F0-76B7-4BE3-8545-128B8B6E31FE}" sibTransId="{707318A6-E7E3-4EC3-8AA9-DE9961F853D0}"/>
    <dgm:cxn modelId="{EA8CD0D5-3C58-48EE-A8F1-EB993CDF76B6}" type="presOf" srcId="{6CB1208C-6764-4CE3-A1BD-951C1311529D}" destId="{6FFA0FA4-7A96-493F-BB26-6147BD6D5BB7}" srcOrd="0" destOrd="0" presId="urn:microsoft.com/office/officeart/2005/8/layout/vList2"/>
    <dgm:cxn modelId="{AF8DBAF6-64C4-47C3-A884-F1E25C463BAA}" type="presOf" srcId="{880FE8F0-7F2E-4F77-8D96-452B9CE78A59}" destId="{50B56F0E-4236-4D57-9896-8B68891E4DD0}" srcOrd="0" destOrd="0" presId="urn:microsoft.com/office/officeart/2005/8/layout/vList2"/>
    <dgm:cxn modelId="{F0C4DB30-B493-4B9B-A016-30DBE9FF7357}" type="presParOf" srcId="{50B56F0E-4236-4D57-9896-8B68891E4DD0}" destId="{16CE9905-938A-4782-BAB9-5D57CEF8DADC}" srcOrd="0" destOrd="0" presId="urn:microsoft.com/office/officeart/2005/8/layout/vList2"/>
    <dgm:cxn modelId="{0E1DC0AA-071B-4A17-AC35-B5889F30FCA5}" type="presParOf" srcId="{50B56F0E-4236-4D57-9896-8B68891E4DD0}" destId="{A7E08F8C-D843-402B-BE78-A7A8D06D2A25}" srcOrd="1" destOrd="0" presId="urn:microsoft.com/office/officeart/2005/8/layout/vList2"/>
    <dgm:cxn modelId="{1F066988-D739-4F6A-B092-6C6238EE2E7E}" type="presParOf" srcId="{50B56F0E-4236-4D57-9896-8B68891E4DD0}" destId="{B832665A-1574-478E-B112-635137BB5E4B}" srcOrd="2" destOrd="0" presId="urn:microsoft.com/office/officeart/2005/8/layout/vList2"/>
    <dgm:cxn modelId="{CA8E53B6-0527-4EC8-940C-06DD83590AC3}" type="presParOf" srcId="{50B56F0E-4236-4D57-9896-8B68891E4DD0}" destId="{F4D4ECD1-B881-4298-818A-907F3352B9EB}" srcOrd="3" destOrd="0" presId="urn:microsoft.com/office/officeart/2005/8/layout/vList2"/>
    <dgm:cxn modelId="{AB1EFBD3-D1FF-4E26-B5FC-BEC462DACDDE}" type="presParOf" srcId="{50B56F0E-4236-4D57-9896-8B68891E4DD0}" destId="{D61E9B4D-0B65-4BED-B708-349ED153928E}" srcOrd="4" destOrd="0" presId="urn:microsoft.com/office/officeart/2005/8/layout/vList2"/>
    <dgm:cxn modelId="{C3B67453-0563-4140-A7B4-A2C5EE7AAFEA}" type="presParOf" srcId="{50B56F0E-4236-4D57-9896-8B68891E4DD0}" destId="{7191A986-76BB-4B03-9C44-45A5FBA49B90}" srcOrd="5" destOrd="0" presId="urn:microsoft.com/office/officeart/2005/8/layout/vList2"/>
    <dgm:cxn modelId="{DC08D88F-2B80-45A8-969D-AAFF83884989}" type="presParOf" srcId="{50B56F0E-4236-4D57-9896-8B68891E4DD0}" destId="{6FFA0FA4-7A96-493F-BB26-6147BD6D5BB7}" srcOrd="6" destOrd="0" presId="urn:microsoft.com/office/officeart/2005/8/layout/vList2"/>
    <dgm:cxn modelId="{32372A0E-075E-49B9-9301-766C105328A5}" type="presParOf" srcId="{50B56F0E-4236-4D57-9896-8B68891E4DD0}" destId="{D2627F06-806B-436B-A1C7-6A0E2268A5B7}" srcOrd="7" destOrd="0" presId="urn:microsoft.com/office/officeart/2005/8/layout/vList2"/>
    <dgm:cxn modelId="{059AE779-0322-4801-A13A-F4B56210F725}" type="presParOf" srcId="{50B56F0E-4236-4D57-9896-8B68891E4DD0}" destId="{8AE1A36A-59A5-405A-9A71-D000B3E4C8FD}" srcOrd="8" destOrd="0" presId="urn:microsoft.com/office/officeart/2005/8/layout/vList2"/>
    <dgm:cxn modelId="{E9BC0107-4ECB-495A-BC04-D8AFB91AD553}" type="presParOf" srcId="{50B56F0E-4236-4D57-9896-8B68891E4DD0}" destId="{07552082-54A3-4A57-862F-3AB40CED6F52}" srcOrd="9" destOrd="0" presId="urn:microsoft.com/office/officeart/2005/8/layout/vList2"/>
    <dgm:cxn modelId="{3E8FD1BA-0898-4FED-9F84-504CEDBA9BC3}" type="presParOf" srcId="{50B56F0E-4236-4D57-9896-8B68891E4DD0}" destId="{D4CDD70E-84CC-4767-AE87-E6B22BFF79C8}" srcOrd="10" destOrd="0" presId="urn:microsoft.com/office/officeart/2005/8/layout/vList2"/>
    <dgm:cxn modelId="{971F4BD1-D068-4C7C-A65C-A3359B1B385C}" type="presParOf" srcId="{50B56F0E-4236-4D57-9896-8B68891E4DD0}" destId="{B387EDC6-7ECB-4016-A7BF-2EC996C9391C}" srcOrd="11" destOrd="0" presId="urn:microsoft.com/office/officeart/2005/8/layout/vList2"/>
    <dgm:cxn modelId="{5AB2AC5E-8DC8-4DE5-B3AF-32BCF6C0BD15}" type="presParOf" srcId="{50B56F0E-4236-4D57-9896-8B68891E4DD0}" destId="{490C3FF1-F763-4118-9990-966980A6803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E9905-938A-4782-BAB9-5D57CEF8DADC}">
      <dsp:nvSpPr>
        <dsp:cNvPr id="0" name=""/>
        <dsp:cNvSpPr/>
      </dsp:nvSpPr>
      <dsp:spPr>
        <a:xfrm>
          <a:off x="0" y="3175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KENNEDY MBUGUA</a:t>
          </a:r>
        </a:p>
      </dsp:txBody>
      <dsp:txXfrm>
        <a:off x="39580" y="71335"/>
        <a:ext cx="11483574" cy="731650"/>
      </dsp:txXfrm>
    </dsp:sp>
    <dsp:sp modelId="{B832665A-1574-478E-B112-635137BB5E4B}">
      <dsp:nvSpPr>
        <dsp:cNvPr id="0" name=""/>
        <dsp:cNvSpPr/>
      </dsp:nvSpPr>
      <dsp:spPr>
        <a:xfrm>
          <a:off x="0" y="93760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u="none" kern="1200" dirty="0"/>
            <a:t>KENKIN1672@GMAIL.COM</a:t>
          </a:r>
        </a:p>
      </dsp:txBody>
      <dsp:txXfrm>
        <a:off x="39580" y="977185"/>
        <a:ext cx="11483574" cy="731650"/>
      </dsp:txXfrm>
    </dsp:sp>
    <dsp:sp modelId="{D61E9B4D-0B65-4BED-B708-349ED153928E}">
      <dsp:nvSpPr>
        <dsp:cNvPr id="0" name=""/>
        <dsp:cNvSpPr/>
      </dsp:nvSpPr>
      <dsp:spPr>
        <a:xfrm>
          <a:off x="0" y="184345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TECHCRUSH</a:t>
          </a:r>
        </a:p>
      </dsp:txBody>
      <dsp:txXfrm>
        <a:off x="39580" y="1883035"/>
        <a:ext cx="11483574" cy="731650"/>
      </dsp:txXfrm>
    </dsp:sp>
    <dsp:sp modelId="{6FFA0FA4-7A96-493F-BB26-6147BD6D5BB7}">
      <dsp:nvSpPr>
        <dsp:cNvPr id="0" name=""/>
        <dsp:cNvSpPr/>
      </dsp:nvSpPr>
      <dsp:spPr>
        <a:xfrm>
          <a:off x="0" y="274930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CLOUD COMPUTING TRACK</a:t>
          </a:r>
        </a:p>
      </dsp:txBody>
      <dsp:txXfrm>
        <a:off x="39580" y="2788885"/>
        <a:ext cx="11483574" cy="731650"/>
      </dsp:txXfrm>
    </dsp:sp>
    <dsp:sp modelId="{8AE1A36A-59A5-405A-9A71-D000B3E4C8FD}">
      <dsp:nvSpPr>
        <dsp:cNvPr id="0" name=""/>
        <dsp:cNvSpPr/>
      </dsp:nvSpPr>
      <dsp:spPr>
        <a:xfrm>
          <a:off x="0" y="365515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YEAR 2025</a:t>
          </a:r>
        </a:p>
      </dsp:txBody>
      <dsp:txXfrm>
        <a:off x="39580" y="3694735"/>
        <a:ext cx="11483574" cy="731650"/>
      </dsp:txXfrm>
    </dsp:sp>
    <dsp:sp modelId="{D4CDD70E-84CC-4767-AE87-E6B22BFF79C8}">
      <dsp:nvSpPr>
        <dsp:cNvPr id="0" name=""/>
        <dsp:cNvSpPr/>
      </dsp:nvSpPr>
      <dsp:spPr>
        <a:xfrm>
          <a:off x="0" y="4561005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CAPSTONE PROJECT</a:t>
          </a:r>
        </a:p>
      </dsp:txBody>
      <dsp:txXfrm>
        <a:off x="39580" y="4600585"/>
        <a:ext cx="11483574" cy="731650"/>
      </dsp:txXfrm>
    </dsp:sp>
    <dsp:sp modelId="{490C3FF1-F763-4118-9990-966980A6803D}">
      <dsp:nvSpPr>
        <dsp:cNvPr id="0" name=""/>
        <dsp:cNvSpPr/>
      </dsp:nvSpPr>
      <dsp:spPr>
        <a:xfrm>
          <a:off x="0" y="5466854"/>
          <a:ext cx="11562734" cy="810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IAM Roles and Secure Access Automation</a:t>
          </a:r>
        </a:p>
      </dsp:txBody>
      <dsp:txXfrm>
        <a:off x="39580" y="5506434"/>
        <a:ext cx="11483574" cy="731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1C106-52B8-0352-7F76-75F9BED8C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438CD-A3D9-E56E-92D5-F7468553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59265-A9EB-CDC6-80B2-019B45EE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D067-D8C5-17A9-904F-B4DCEA5B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8F66F-58B1-475C-A029-F98F3E1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4C2-7AD4-056C-2CD3-6F47BC3E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F346A-5169-25D1-CDF0-F2BF6435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77257-1C88-A4DC-B7BB-B4207A6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EF3C1-67D6-28D5-1F28-0A2D65F5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8D1AE-E5F9-048E-9F54-49071FE9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7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BF8BC2-EC89-8702-CBD0-C1B773F19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7135-DEDD-E9CA-22CE-691F1699A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98C2-EBA9-8819-D4B7-0EE0FDE0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3BBBB-71E1-98C2-2B64-C5FB3BF5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6ACC-9701-FC0C-8D5F-5D00A269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4564-C54A-86A5-3665-FD93092D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6734-A1B9-EB41-2280-620852555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CF6B-955D-CB7F-A66A-AF756AD4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5000-5D93-89F5-8BD7-416DCB3D8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9238-D530-709D-8AF1-AAEE1C8F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DB90-A213-2222-EC1B-80BAB08A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7BC7A-5787-7720-951D-07CCD4D4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9D62-86CF-ACDA-11CD-256B347F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C23F-67B2-BAEC-0165-E93778C6E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49B5-673E-65AA-4BD3-4E02B427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F8E8-6CD2-0B07-1024-2F302D31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6A8AE-403A-2B3F-B1F9-14A3E1D9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C2D69-04C0-FA9F-0B49-4450F022F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CDE6F-B8D3-CE1C-195A-6097CA2E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3A4AA-84AA-4CE1-DF14-B3FF367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27DE0-5D7A-051C-EF49-1FB4C83A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5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00B8-0FBC-BD23-783E-9A5ED2D9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E5B4B-2467-422C-803B-0F0D3DFC4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88945-3CF1-4341-3A15-F6BECDFD6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46311-EC22-D840-1E02-79DDAC4F1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70EB-F0A0-B304-5F94-EF715297B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033F2-3C94-627F-D426-0B95BFF8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FCB8B-35F5-0541-C611-2E0BF1C1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9D4A7-7091-B3F2-C91E-0E1760E9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BA50-65B7-BDCE-05C4-D82CC7CC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9F77C-E252-497C-AB09-AD98CD8F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8FA9C-B550-2943-C8CA-231B85E1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0CEB9-CA73-1675-5673-D058F9FD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5A10-1741-B18D-DE13-84A6B3E83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7D7DC-BFDC-3657-79A6-EEFE292D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B3F1D-EC2A-22DE-95DC-E56883B3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8A12-48B0-550F-A3A3-94315A3D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F2B3-37EA-B504-D689-3B70D05B8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5D205-20A1-DF1E-5E2E-537441B34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685F-ED3C-80C0-4C3D-F6830F1B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ABDC3-9B72-10AB-1350-64891727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FED56-7373-6AB0-8E95-60E18ECC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1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14EF-2BCD-A2CB-E91B-6E7BBEDA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0DB90-F4BB-4417-A078-A5CA748C7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B56E0-4FD2-1A67-4D3E-0CB84122F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1266A-0539-94C2-BB28-DBF4017E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B138F-9238-F45B-4AC1-45F4EBC9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BA22C-4E2D-7216-D4DB-029C5104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6B48D-D34E-9284-45D9-0392BEB7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8513-F2F1-B01A-EFFA-467364D98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A1AAD-27DF-AD59-7946-2E1AA2D6E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B7E34-CF59-4E1D-A20E-50FD5D5E55EB}" type="datetimeFigureOut">
              <a:rPr lang="en-US" smtClean="0"/>
              <a:t>25-Jun-25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F84C-ED07-0240-20BE-B067B7999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8C0B-2E61-592B-3D11-B072EC3C3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09EA7-B4E7-41F5-BBB8-BEA15B631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5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mailto:kennedy.mbugua@yourtenant.onmicrosoft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F0977B5-3606-54CA-6B28-B2D5CF05A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1201103"/>
              </p:ext>
            </p:extLst>
          </p:nvPr>
        </p:nvGraphicFramePr>
        <p:xfrm>
          <a:off x="403123" y="412955"/>
          <a:ext cx="11562735" cy="6309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330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718EB-05D8-39D7-0924-A73423B19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877AE6-BBBA-E91E-9DB8-A7F9CD1BEAC8}"/>
              </a:ext>
            </a:extLst>
          </p:cNvPr>
          <p:cNvSpPr txBox="1"/>
          <p:nvPr/>
        </p:nvSpPr>
        <p:spPr>
          <a:xfrm>
            <a:off x="403123" y="422787"/>
            <a:ext cx="11562735" cy="826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4. Add test users to the AD groups and validate role assignments.</a:t>
            </a:r>
          </a:p>
          <a:p>
            <a:r>
              <a:rPr lang="en-US" b="1" dirty="0">
                <a:solidFill>
                  <a:srgbClr val="FF0000"/>
                </a:solidFill>
              </a:rPr>
              <a:t>CREATING USERACCOUNTS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SCRIPT TO ADD TEST USERS .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ad user create --display-name "Kennedy Mbugua" --user-principal-name "</a:t>
            </a:r>
            <a:r>
              <a:rPr lang="en-US" u="sng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kennedy.mbugua@jamesngigioutlook.onmicrosoft.com</a:t>
            </a:r>
            <a:r>
              <a:rPr lang="en-US" dirty="0">
                <a:solidFill>
                  <a:srgbClr val="00B050"/>
                </a:solidFill>
              </a:rPr>
              <a:t>" --password "Welcome@2025!“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ad user create --display-name "</a:t>
            </a:r>
            <a:r>
              <a:rPr lang="en-US" dirty="0" err="1">
                <a:solidFill>
                  <a:srgbClr val="00B050"/>
                </a:solidFill>
              </a:rPr>
              <a:t>Mr.Temiloluwa</a:t>
            </a:r>
            <a:r>
              <a:rPr lang="en-US" dirty="0">
                <a:solidFill>
                  <a:srgbClr val="00B050"/>
                </a:solidFill>
              </a:rPr>
              <a:t>" --user-principal-name "Mr</a:t>
            </a:r>
            <a:r>
              <a:rPr lang="en-US" u="sng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.temiloluwa@jamesngigioutlook.onmicrosoft.com</a:t>
            </a:r>
            <a:r>
              <a:rPr lang="en-US" dirty="0">
                <a:solidFill>
                  <a:srgbClr val="00B050"/>
                </a:solidFill>
              </a:rPr>
              <a:t>" --password "Welcome@2025!"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F872BE-7CA2-DD41-0CBA-89A65F408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66132"/>
            <a:ext cx="5943600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8EA35F-CB1A-B7C5-AAAC-63A2612C0E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2" y="1166132"/>
            <a:ext cx="5479026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7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AF9F4-EFC1-8968-0CBF-498EC981C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B3E331-A08B-ABCE-185C-88A9A4B86CA5}"/>
              </a:ext>
            </a:extLst>
          </p:cNvPr>
          <p:cNvSpPr txBox="1"/>
          <p:nvPr/>
        </p:nvSpPr>
        <p:spPr>
          <a:xfrm>
            <a:off x="403123" y="412955"/>
            <a:ext cx="11562735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ADDING USERS TO GROUPS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8A304-77B8-BBEC-8F1C-66439DE2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66132"/>
            <a:ext cx="5943600" cy="4172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9639D-89B1-F2CC-F734-E2A6534F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71" y="1166131"/>
            <a:ext cx="5606845" cy="430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66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C139-6454-768D-B674-C9B6E630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B5B2CC-F45F-ADF1-A142-7C07C823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1" y="865546"/>
            <a:ext cx="11169445" cy="5220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9E291-3F2F-43B7-566C-9C0CAFC83764}"/>
              </a:ext>
            </a:extLst>
          </p:cNvPr>
          <p:cNvSpPr txBox="1"/>
          <p:nvPr/>
        </p:nvSpPr>
        <p:spPr>
          <a:xfrm>
            <a:off x="403123" y="412955"/>
            <a:ext cx="11562735" cy="796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ADDING USERS TO GROUPS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SCRIPT TO ADD USERS TO GROUPS</a:t>
            </a:r>
          </a:p>
          <a:p>
            <a:pPr marL="0" marR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ad group member add –group 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WebAdmins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--member-id $(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ad user show --id kennedy.mbugua@jamesngigioutlook.onmicrosoft.com --query id -o 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tsv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ad group member add --group 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DBAdmins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--member-id $(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ad user show --id Mr.temiloluwa@jamesngigioutlook.onmicrosoft.com --query id -o </a:t>
            </a:r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tsv</a:t>
            </a:r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5E52B-22D2-B9F6-2E0C-179CF336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6EB2B5-BC58-B7F4-449E-812F085449F9}"/>
              </a:ext>
            </a:extLst>
          </p:cNvPr>
          <p:cNvSpPr txBox="1"/>
          <p:nvPr/>
        </p:nvSpPr>
        <p:spPr>
          <a:xfrm>
            <a:off x="403123" y="412955"/>
            <a:ext cx="11562735" cy="982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3. Assign Reader role to </a:t>
            </a:r>
            <a:r>
              <a:rPr lang="en-US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DBAdmins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DB subnet resources.</a:t>
            </a:r>
            <a:endParaRPr lang="en-U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6000"/>
              </a:lnSpc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Assigning Reader role to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DBAdmins</a:t>
            </a:r>
            <a:r>
              <a:rPr lang="en-US" sz="1800" b="1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on DB subnet</a:t>
            </a:r>
            <a:endParaRPr lang="en-US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SCRIPT TO </a:t>
            </a:r>
            <a:r>
              <a:rPr lang="en-US" b="1" dirty="0">
                <a:solidFill>
                  <a:srgbClr val="FF0000"/>
                </a:solidFill>
                <a:latin typeface="Aptos" panose="020B0004020202020204" pitchFamily="34" charset="0"/>
              </a:rPr>
              <a:t>Get the subnet ID for DB subnet and getting the object ID of the </a:t>
            </a:r>
            <a:r>
              <a:rPr lang="en-US" b="1" dirty="0" err="1">
                <a:solidFill>
                  <a:srgbClr val="FF0000"/>
                </a:solidFill>
                <a:latin typeface="Aptos" panose="020B0004020202020204" pitchFamily="34" charset="0"/>
              </a:rPr>
              <a:t>DBAdmins</a:t>
            </a:r>
            <a:r>
              <a:rPr lang="en-US" b="1" dirty="0">
                <a:solidFill>
                  <a:srgbClr val="FF0000"/>
                </a:solidFill>
                <a:latin typeface="Aptos" panose="020B0004020202020204" pitchFamily="34" charset="0"/>
              </a:rPr>
              <a:t> group</a:t>
            </a: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DB_SUBNET_ID=$(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network 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vnet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subnet show </a:t>
            </a:r>
            <a:endParaRPr lang="en-US" sz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--name "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DBSubnet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" </a:t>
            </a:r>
            <a:endParaRPr lang="en-US" sz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--resource-group "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IAMResourceGroup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" </a:t>
            </a:r>
            <a:endParaRPr lang="en-US" sz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--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vnet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-name "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IAMVNet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" </a:t>
            </a:r>
            <a:endParaRPr lang="en-US" sz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--query id -o </a:t>
            </a:r>
            <a:r>
              <a:rPr lang="en-US" sz="12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tsv</a:t>
            </a:r>
            <a:r>
              <a:rPr lang="en-US" sz="12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  <a:endParaRPr lang="en-US" sz="12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EAFA53-1832-DEF1-DB7A-182AFBC3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3" y="1150375"/>
            <a:ext cx="7629831" cy="266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4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04598-5F91-A00A-B53A-575E6131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A9923A-CD4A-D10B-1075-0DF8084B8C0B}"/>
              </a:ext>
            </a:extLst>
          </p:cNvPr>
          <p:cNvSpPr txBox="1"/>
          <p:nvPr/>
        </p:nvSpPr>
        <p:spPr>
          <a:xfrm>
            <a:off x="403123" y="412955"/>
            <a:ext cx="11562735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ASSIGNING READER ROLE TO DBADMINS ON DB SUBNET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SCRIPT TO ASSIGN READER ROLE TO DBADMINS ON DB SUBNET.</a:t>
            </a:r>
            <a:endParaRPr lang="en-US" dirty="0"/>
          </a:p>
          <a:p>
            <a:r>
              <a:rPr lang="en-US" sz="1800" dirty="0" err="1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az</a:t>
            </a:r>
            <a:r>
              <a:rPr lang="en-US" sz="1800" dirty="0">
                <a:solidFill>
                  <a:srgbClr val="00B05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role assignment create --assignee-object-id "$DB_GROUP_ID" --role "Reader"  --scope "$DB_SUBNET_ID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31C7C-0891-DE23-E502-5B9F8A25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66132"/>
            <a:ext cx="5943600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52111D-522F-4A4B-2E40-AB9CD6743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61" y="1166132"/>
            <a:ext cx="5547852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2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ED173-64DF-3398-883C-01F4C381E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769276-0DF5-4FC6-AB77-EBE3CEB38AC4}"/>
              </a:ext>
            </a:extLst>
          </p:cNvPr>
          <p:cNvSpPr txBox="1"/>
          <p:nvPr/>
        </p:nvSpPr>
        <p:spPr>
          <a:xfrm>
            <a:off x="403123" y="412955"/>
            <a:ext cx="1156273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IAM Roles and Secure Access Automation </a:t>
            </a:r>
          </a:p>
          <a:p>
            <a:r>
              <a:rPr lang="en-US" dirty="0"/>
              <a:t>Objective: 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Automate the setup of secure identity and access controls using Azure CLI and Bash scripting.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Tasks:</a:t>
            </a:r>
          </a:p>
          <a:p>
            <a:r>
              <a:rPr lang="en-US" dirty="0"/>
              <a:t>1. Create a resource group, virtual network, and two subnets (Web and DB).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Create Azure AD groups: '</a:t>
            </a:r>
            <a:r>
              <a:rPr lang="en-US" dirty="0" err="1"/>
              <a:t>WebAdmins</a:t>
            </a:r>
            <a:r>
              <a:rPr lang="en-US" dirty="0"/>
              <a:t>' and '</a:t>
            </a:r>
            <a:r>
              <a:rPr lang="en-US" dirty="0" err="1"/>
              <a:t>DBAdmins</a:t>
            </a:r>
            <a:r>
              <a:rPr lang="en-US" dirty="0"/>
              <a:t>'.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3. Assign Reader role to </a:t>
            </a:r>
            <a:r>
              <a:rPr lang="en-US" dirty="0" err="1"/>
              <a:t>DBAdmins</a:t>
            </a:r>
            <a:r>
              <a:rPr lang="en-US" dirty="0"/>
              <a:t> for DB subnet resources.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4. Add test users to the AD groups and validate role assignments.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5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D0176-28B9-66CA-B8B1-4FB79869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3F22E-D160-7582-1BF3-31EF2891F14D}"/>
              </a:ext>
            </a:extLst>
          </p:cNvPr>
          <p:cNvSpPr txBox="1"/>
          <p:nvPr/>
        </p:nvSpPr>
        <p:spPr>
          <a:xfrm>
            <a:off x="403123" y="412955"/>
            <a:ext cx="11562735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Tasks:</a:t>
            </a:r>
          </a:p>
          <a:p>
            <a:r>
              <a:rPr lang="en-US" b="1" dirty="0">
                <a:solidFill>
                  <a:srgbClr val="FF0000"/>
                </a:solidFill>
              </a:rPr>
              <a:t>1. Create a resource group, virtual network, and two subnets (Web and DB).</a:t>
            </a:r>
          </a:p>
          <a:p>
            <a:r>
              <a:rPr lang="en-US" dirty="0"/>
              <a:t> </a:t>
            </a:r>
          </a:p>
          <a:p>
            <a:pPr>
              <a:lnSpc>
                <a:spcPct val="150000"/>
              </a:lnSpc>
            </a:pPr>
            <a:r>
              <a:rPr lang="en-US" dirty="0"/>
              <a:t>LOCATION="</a:t>
            </a:r>
            <a:r>
              <a:rPr lang="en-US" dirty="0" err="1"/>
              <a:t>eastus</a:t>
            </a:r>
            <a:r>
              <a:rPr lang="en-US" dirty="0"/>
              <a:t>"</a:t>
            </a:r>
          </a:p>
          <a:p>
            <a:pPr>
              <a:lnSpc>
                <a:spcPct val="150000"/>
              </a:lnSpc>
            </a:pPr>
            <a:r>
              <a:rPr lang="en-US" dirty="0"/>
              <a:t> RG_NAME="</a:t>
            </a:r>
            <a:r>
              <a:rPr lang="en-US" dirty="0" err="1"/>
              <a:t>IAMResourceGroup</a:t>
            </a:r>
            <a:r>
              <a:rPr lang="en-US" dirty="0"/>
              <a:t>" </a:t>
            </a:r>
          </a:p>
          <a:p>
            <a:pPr>
              <a:lnSpc>
                <a:spcPct val="150000"/>
              </a:lnSpc>
            </a:pPr>
            <a:r>
              <a:rPr lang="en-US" dirty="0"/>
              <a:t>VNET_NAME="</a:t>
            </a:r>
            <a:r>
              <a:rPr lang="en-US" dirty="0" err="1"/>
              <a:t>IAMVNet</a:t>
            </a:r>
            <a:r>
              <a:rPr lang="en-US" dirty="0"/>
              <a:t>" </a:t>
            </a:r>
          </a:p>
          <a:p>
            <a:pPr>
              <a:lnSpc>
                <a:spcPct val="150000"/>
              </a:lnSpc>
            </a:pPr>
            <a:r>
              <a:rPr lang="en-US" dirty="0"/>
              <a:t>SUBNET_WEB="</a:t>
            </a:r>
            <a:r>
              <a:rPr lang="en-US" dirty="0" err="1"/>
              <a:t>WebSubnet</a:t>
            </a:r>
            <a:r>
              <a:rPr lang="en-US" dirty="0"/>
              <a:t>" </a:t>
            </a:r>
          </a:p>
          <a:p>
            <a:pPr>
              <a:lnSpc>
                <a:spcPct val="150000"/>
              </a:lnSpc>
            </a:pPr>
            <a:r>
              <a:rPr lang="en-US" dirty="0"/>
              <a:t>SUBNET_DB="</a:t>
            </a:r>
            <a:r>
              <a:rPr lang="en-US" dirty="0" err="1"/>
              <a:t>DBSubnet</a:t>
            </a:r>
            <a:r>
              <a:rPr lang="en-US" dirty="0"/>
              <a:t>"</a:t>
            </a:r>
          </a:p>
          <a:p>
            <a:pPr>
              <a:lnSpc>
                <a:spcPct val="150000"/>
              </a:lnSpc>
            </a:pPr>
            <a:r>
              <a:rPr lang="en-US" dirty="0"/>
              <a:t> SUBNET_PREFIX_WEB="10.0.1.0/24"</a:t>
            </a:r>
          </a:p>
          <a:p>
            <a:pPr>
              <a:lnSpc>
                <a:spcPct val="150000"/>
              </a:lnSpc>
            </a:pPr>
            <a:r>
              <a:rPr lang="en-US" dirty="0"/>
              <a:t> SUBNET_PREFIX_DB="10.0.2.0/24" </a:t>
            </a:r>
          </a:p>
          <a:p>
            <a:pPr>
              <a:lnSpc>
                <a:spcPct val="150000"/>
              </a:lnSpc>
            </a:pPr>
            <a:r>
              <a:rPr lang="en-US" dirty="0"/>
              <a:t>VNET_PREFIX="10.0.0.0/16"</a:t>
            </a:r>
          </a:p>
          <a:p>
            <a:pPr>
              <a:lnSpc>
                <a:spcPct val="150000"/>
              </a:lnSpc>
            </a:pPr>
            <a:r>
              <a:rPr lang="en-US" dirty="0"/>
              <a:t> WEB_ADMINS="</a:t>
            </a:r>
            <a:r>
              <a:rPr lang="en-US" dirty="0" err="1"/>
              <a:t>WebAdmins</a:t>
            </a:r>
            <a:r>
              <a:rPr lang="en-US" dirty="0"/>
              <a:t>" </a:t>
            </a:r>
          </a:p>
          <a:p>
            <a:pPr>
              <a:lnSpc>
                <a:spcPct val="150000"/>
              </a:lnSpc>
            </a:pPr>
            <a:r>
              <a:rPr lang="en-US" dirty="0"/>
              <a:t>DB_ADMINS="</a:t>
            </a:r>
            <a:r>
              <a:rPr lang="en-US" dirty="0" err="1"/>
              <a:t>DBAdmins</a:t>
            </a:r>
            <a:r>
              <a:rPr lang="en-US" dirty="0"/>
              <a:t>" </a:t>
            </a:r>
          </a:p>
          <a:p>
            <a:pPr>
              <a:lnSpc>
                <a:spcPct val="150000"/>
              </a:lnSpc>
            </a:pPr>
            <a:r>
              <a:rPr lang="en-US" dirty="0"/>
              <a:t>USER1=" kennedy.mbugua@jamesngigioutlook.onmicrosoft.com " </a:t>
            </a:r>
          </a:p>
          <a:p>
            <a:pPr>
              <a:lnSpc>
                <a:spcPct val="150000"/>
              </a:lnSpc>
            </a:pPr>
            <a:r>
              <a:rPr lang="en-US" dirty="0"/>
              <a:t>USER2="Mr.temiloluwa@jamesngigioutlook.onmicrosoft.com"</a:t>
            </a:r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9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5511-61C7-3307-1E4B-0A9DD3E6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E1095A-5634-F936-5487-A43651AE9AC7}"/>
              </a:ext>
            </a:extLst>
          </p:cNvPr>
          <p:cNvSpPr txBox="1"/>
          <p:nvPr/>
        </p:nvSpPr>
        <p:spPr>
          <a:xfrm>
            <a:off x="403123" y="412955"/>
            <a:ext cx="115627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A RESOURCE GROUP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SCRIPT USED TO CREATE A RESOURCE GROUP.</a:t>
            </a:r>
          </a:p>
          <a:p>
            <a:r>
              <a:rPr lang="en-US" b="1" dirty="0"/>
              <a:t>  </a:t>
            </a:r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group create --name </a:t>
            </a:r>
            <a:r>
              <a:rPr lang="en-US" dirty="0" err="1">
                <a:solidFill>
                  <a:srgbClr val="00B050"/>
                </a:solidFill>
              </a:rPr>
              <a:t>IAMResourceGroup</a:t>
            </a:r>
            <a:r>
              <a:rPr lang="en-US" dirty="0">
                <a:solidFill>
                  <a:srgbClr val="00B050"/>
                </a:solidFill>
              </a:rPr>
              <a:t> --location </a:t>
            </a:r>
            <a:r>
              <a:rPr lang="en-US" dirty="0" err="1">
                <a:solidFill>
                  <a:srgbClr val="00B050"/>
                </a:solidFill>
              </a:rPr>
              <a:t>eastus</a:t>
            </a:r>
            <a:endParaRPr lang="en-US" dirty="0">
              <a:solidFill>
                <a:srgbClr val="00B05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0A617C-BD8A-CABB-BA90-3B91F2E71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7" y="874620"/>
            <a:ext cx="4703466" cy="33432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FDC3F-5F8C-6D52-BE47-1CA443A7F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697" y="871138"/>
            <a:ext cx="6075589" cy="344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2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46C6E-86FF-F1E8-AE05-C24304382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1461B-96A7-367E-457D-78CD83867E14}"/>
              </a:ext>
            </a:extLst>
          </p:cNvPr>
          <p:cNvSpPr txBox="1"/>
          <p:nvPr/>
        </p:nvSpPr>
        <p:spPr>
          <a:xfrm>
            <a:off x="403123" y="412955"/>
            <a:ext cx="115627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A VIRTUAL NETWORK.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SCRIPT USED TO CREATE A VIRTUAL NETWORK.</a:t>
            </a:r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network </a:t>
            </a:r>
            <a:r>
              <a:rPr lang="en-US" dirty="0" err="1">
                <a:solidFill>
                  <a:srgbClr val="00B050"/>
                </a:solidFill>
              </a:rPr>
              <a:t>vnet</a:t>
            </a:r>
            <a:r>
              <a:rPr lang="en-US" dirty="0">
                <a:solidFill>
                  <a:srgbClr val="00B050"/>
                </a:solidFill>
              </a:rPr>
              <a:t> create </a:t>
            </a:r>
          </a:p>
          <a:p>
            <a:r>
              <a:rPr lang="en-US" dirty="0">
                <a:solidFill>
                  <a:srgbClr val="00B050"/>
                </a:solidFill>
              </a:rPr>
              <a:t>--name </a:t>
            </a:r>
            <a:r>
              <a:rPr lang="en-US" dirty="0" err="1">
                <a:solidFill>
                  <a:srgbClr val="00B050"/>
                </a:solidFill>
              </a:rPr>
              <a:t>IAMVNet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--resource-group </a:t>
            </a:r>
            <a:r>
              <a:rPr lang="en-US" dirty="0" err="1">
                <a:solidFill>
                  <a:srgbClr val="00B050"/>
                </a:solidFill>
              </a:rPr>
              <a:t>IAMResourceGroup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--location </a:t>
            </a:r>
            <a:r>
              <a:rPr lang="en-US" dirty="0" err="1">
                <a:solidFill>
                  <a:srgbClr val="00B050"/>
                </a:solidFill>
              </a:rPr>
              <a:t>eastus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--address-prefix 10.0.0/16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8EAECC-9ABA-9145-5C9E-CA25E8C42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0" y="874620"/>
            <a:ext cx="5326464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897425-424C-493C-9CEB-EE7F0C16B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151" y="874620"/>
            <a:ext cx="5943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6CEF2-6D5F-3795-1B41-C4D9A9276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630EA7-4107-114C-7FE1-C1A2F7DDBBF6}"/>
              </a:ext>
            </a:extLst>
          </p:cNvPr>
          <p:cNvSpPr txBox="1"/>
          <p:nvPr/>
        </p:nvSpPr>
        <p:spPr>
          <a:xfrm>
            <a:off x="403123" y="412955"/>
            <a:ext cx="11562735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TWO SUBNETS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DBSubnet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SCRIPT USED TO CREATE A DBSUBNET.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network </a:t>
            </a:r>
            <a:r>
              <a:rPr lang="en-US" dirty="0" err="1">
                <a:solidFill>
                  <a:srgbClr val="00B050"/>
                </a:solidFill>
              </a:rPr>
              <a:t>vnet</a:t>
            </a:r>
            <a:r>
              <a:rPr lang="en-US" dirty="0">
                <a:solidFill>
                  <a:srgbClr val="00B050"/>
                </a:solidFill>
              </a:rPr>
              <a:t> subnet create </a:t>
            </a:r>
          </a:p>
          <a:p>
            <a:r>
              <a:rPr lang="en-US" dirty="0">
                <a:solidFill>
                  <a:srgbClr val="00B050"/>
                </a:solidFill>
              </a:rPr>
              <a:t>--name </a:t>
            </a:r>
            <a:r>
              <a:rPr lang="en-US" dirty="0" err="1">
                <a:solidFill>
                  <a:srgbClr val="00B050"/>
                </a:solidFill>
              </a:rPr>
              <a:t>DBSubnet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--resource-group </a:t>
            </a:r>
            <a:r>
              <a:rPr lang="en-US" dirty="0" err="1">
                <a:solidFill>
                  <a:srgbClr val="00B050"/>
                </a:solidFill>
              </a:rPr>
              <a:t>IAMResourceGroup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</a:t>
            </a:r>
            <a:r>
              <a:rPr lang="en-US" dirty="0" err="1">
                <a:solidFill>
                  <a:srgbClr val="00B050"/>
                </a:solidFill>
              </a:rPr>
              <a:t>vnet</a:t>
            </a:r>
            <a:r>
              <a:rPr lang="en-US" dirty="0">
                <a:solidFill>
                  <a:srgbClr val="00B050"/>
                </a:solidFill>
              </a:rPr>
              <a:t>-name </a:t>
            </a:r>
            <a:r>
              <a:rPr lang="en-US" dirty="0" err="1">
                <a:solidFill>
                  <a:srgbClr val="00B050"/>
                </a:solidFill>
              </a:rPr>
              <a:t>IAMVNet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--address-prefix 10.0.2.0/24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12FA38-0774-A6ED-E48B-B19D494D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51619"/>
            <a:ext cx="5244051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DC45D-C4E4-BC36-FC5A-4C4407C1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716" y="1151619"/>
            <a:ext cx="5943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1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F6E24-2367-4BF6-408D-A529B9C8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C09B8-F935-4E81-68F2-FFF636A684B8}"/>
              </a:ext>
            </a:extLst>
          </p:cNvPr>
          <p:cNvSpPr txBox="1"/>
          <p:nvPr/>
        </p:nvSpPr>
        <p:spPr>
          <a:xfrm>
            <a:off x="403123" y="412955"/>
            <a:ext cx="115627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WebSubnet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SCRIPT USED TO CREATE A WEBSUBNET.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network </a:t>
            </a:r>
            <a:r>
              <a:rPr lang="en-US" dirty="0" err="1">
                <a:solidFill>
                  <a:srgbClr val="00B050"/>
                </a:solidFill>
              </a:rPr>
              <a:t>vnet</a:t>
            </a:r>
            <a:r>
              <a:rPr lang="en-US" dirty="0">
                <a:solidFill>
                  <a:srgbClr val="00B050"/>
                </a:solidFill>
              </a:rPr>
              <a:t> subnet create </a:t>
            </a:r>
          </a:p>
          <a:p>
            <a:r>
              <a:rPr lang="en-US" dirty="0">
                <a:solidFill>
                  <a:srgbClr val="00B050"/>
                </a:solidFill>
              </a:rPr>
              <a:t>--name </a:t>
            </a:r>
            <a:r>
              <a:rPr lang="en-US" dirty="0" err="1">
                <a:solidFill>
                  <a:srgbClr val="00B050"/>
                </a:solidFill>
              </a:rPr>
              <a:t>WebSubnet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--resource-group </a:t>
            </a:r>
            <a:r>
              <a:rPr lang="en-US" dirty="0" err="1">
                <a:solidFill>
                  <a:srgbClr val="00B050"/>
                </a:solidFill>
              </a:rPr>
              <a:t>IAMResourceGroup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</a:t>
            </a:r>
            <a:r>
              <a:rPr lang="en-US" dirty="0" err="1">
                <a:solidFill>
                  <a:srgbClr val="00B050"/>
                </a:solidFill>
              </a:rPr>
              <a:t>vnet</a:t>
            </a:r>
            <a:r>
              <a:rPr lang="en-US" dirty="0">
                <a:solidFill>
                  <a:srgbClr val="00B050"/>
                </a:solidFill>
              </a:rPr>
              <a:t>-name </a:t>
            </a:r>
            <a:r>
              <a:rPr lang="en-US" dirty="0" err="1">
                <a:solidFill>
                  <a:srgbClr val="00B050"/>
                </a:solidFill>
              </a:rPr>
              <a:t>IAMVNet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>
                <a:solidFill>
                  <a:srgbClr val="00B050"/>
                </a:solidFill>
              </a:rPr>
              <a:t>--address-prefix 10.0.1.0/24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052A8-39F0-A2FE-B35E-364E0BD62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874620"/>
            <a:ext cx="5024283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A0929A-245B-9D4E-A6C2-D8E274160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68" y="874620"/>
            <a:ext cx="59436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DD909-E531-D43F-150D-463714C5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247A71-EBEA-073F-F1C2-2E14ACE81F49}"/>
              </a:ext>
            </a:extLst>
          </p:cNvPr>
          <p:cNvSpPr txBox="1"/>
          <p:nvPr/>
        </p:nvSpPr>
        <p:spPr>
          <a:xfrm>
            <a:off x="403123" y="412955"/>
            <a:ext cx="11562735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Create Azure AD groups: '</a:t>
            </a:r>
            <a:r>
              <a:rPr lang="en-US" b="1" dirty="0" err="1">
                <a:solidFill>
                  <a:srgbClr val="FF0000"/>
                </a:solidFill>
              </a:rPr>
              <a:t>WebAdmins</a:t>
            </a:r>
            <a:r>
              <a:rPr lang="en-US" b="1" dirty="0">
                <a:solidFill>
                  <a:srgbClr val="FF0000"/>
                </a:solidFill>
              </a:rPr>
              <a:t>' and '</a:t>
            </a:r>
            <a:r>
              <a:rPr lang="en-US" b="1" dirty="0" err="1">
                <a:solidFill>
                  <a:srgbClr val="FF0000"/>
                </a:solidFill>
              </a:rPr>
              <a:t>DBAdmins</a:t>
            </a:r>
            <a:r>
              <a:rPr lang="en-US" b="1" dirty="0">
                <a:solidFill>
                  <a:srgbClr val="FF0000"/>
                </a:solidFill>
              </a:rPr>
              <a:t>'.</a:t>
            </a:r>
          </a:p>
          <a:p>
            <a:r>
              <a:rPr lang="en-US" b="1" dirty="0">
                <a:solidFill>
                  <a:srgbClr val="FF0000"/>
                </a:solidFill>
              </a:rPr>
              <a:t> CREATING WEBADMINS GROUP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SCRIPT USED TO CREATE A WEBADMINS GROUP.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ad group create --display-name </a:t>
            </a:r>
            <a:r>
              <a:rPr lang="en-US" dirty="0" err="1">
                <a:solidFill>
                  <a:srgbClr val="00B050"/>
                </a:solidFill>
              </a:rPr>
              <a:t>WebAdmins</a:t>
            </a:r>
            <a:r>
              <a:rPr lang="en-US" dirty="0">
                <a:solidFill>
                  <a:srgbClr val="00B050"/>
                </a:solidFill>
              </a:rPr>
              <a:t> --mail-nickname </a:t>
            </a:r>
            <a:r>
              <a:rPr lang="en-US" dirty="0" err="1">
                <a:solidFill>
                  <a:srgbClr val="00B050"/>
                </a:solidFill>
              </a:rPr>
              <a:t>WebAdmins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EC33D3-0667-88E2-5256-F531E988B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66132"/>
            <a:ext cx="5943600" cy="3219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7045A7-E10D-08C4-A373-F8F6F6672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2" y="1166132"/>
            <a:ext cx="534788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7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A7CC3-A345-19EB-E9D5-F1346659A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94B19-F533-7B37-456B-AF639C48B5F5}"/>
              </a:ext>
            </a:extLst>
          </p:cNvPr>
          <p:cNvSpPr txBox="1"/>
          <p:nvPr/>
        </p:nvSpPr>
        <p:spPr>
          <a:xfrm>
            <a:off x="403123" y="412955"/>
            <a:ext cx="11562735" cy="715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CREATING DBADMINS GROUP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SCRIPT USED TO CREATE A DBADMINS GROUP.</a:t>
            </a:r>
            <a:endParaRPr lang="en-US" dirty="0"/>
          </a:p>
          <a:p>
            <a:r>
              <a:rPr lang="en-US" dirty="0" err="1">
                <a:solidFill>
                  <a:srgbClr val="00B050"/>
                </a:solidFill>
              </a:rPr>
              <a:t>az</a:t>
            </a:r>
            <a:r>
              <a:rPr lang="en-US" dirty="0">
                <a:solidFill>
                  <a:srgbClr val="00B050"/>
                </a:solidFill>
              </a:rPr>
              <a:t> ad group create --display-name </a:t>
            </a:r>
            <a:r>
              <a:rPr lang="en-US" dirty="0" err="1">
                <a:solidFill>
                  <a:srgbClr val="00B050"/>
                </a:solidFill>
              </a:rPr>
              <a:t>DBAdmins</a:t>
            </a:r>
            <a:r>
              <a:rPr lang="en-US" dirty="0">
                <a:solidFill>
                  <a:srgbClr val="00B050"/>
                </a:solidFill>
              </a:rPr>
              <a:t> --mail-nickname </a:t>
            </a:r>
            <a:r>
              <a:rPr lang="en-US" dirty="0" err="1">
                <a:solidFill>
                  <a:srgbClr val="00B050"/>
                </a:solidFill>
              </a:rPr>
              <a:t>DBAdmins</a:t>
            </a:r>
            <a:endParaRPr lang="en-US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D688-1C00-1D17-EA24-56CCB5F3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1166132"/>
            <a:ext cx="5943600" cy="3219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D345E4-AFD8-4D3E-ABA6-422F3DD4A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91" y="1166132"/>
            <a:ext cx="5400367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3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690</Words>
  <Application>Microsoft Office PowerPoint</Application>
  <PresentationFormat>Widescreen</PresentationFormat>
  <Paragraphs>310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Kennedy Mbugua</dc:creator>
  <cp:lastModifiedBy>Kennedy Mbugua</cp:lastModifiedBy>
  <cp:revision>1</cp:revision>
  <dcterms:created xsi:type="dcterms:W3CDTF">2025-06-25T16:33:46Z</dcterms:created>
  <dcterms:modified xsi:type="dcterms:W3CDTF">2025-06-25T17:46:59Z</dcterms:modified>
</cp:coreProperties>
</file>