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6EBC-CD2B-4461-9A41-500059EF64A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2CA0-0FB6-4E5D-B1EE-C03C1A57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414337"/>
            <a:ext cx="105441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1" y="523761"/>
            <a:ext cx="11253090" cy="46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8" y="96716"/>
            <a:ext cx="11858795" cy="6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7800" y="152400"/>
            <a:ext cx="427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PARK ENTRANT REGISTRATION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78" y="883179"/>
            <a:ext cx="9553575" cy="5667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0" y="1329267"/>
            <a:ext cx="6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5600" y="1329267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132" y="135467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OPTION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067" y="582613"/>
            <a:ext cx="12754201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601" y="118533"/>
            <a:ext cx="356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GEUST REGISTRATION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5" y="978853"/>
            <a:ext cx="11447127" cy="49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266" y="127000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481"/>
          <a:stretch/>
        </p:blipFill>
        <p:spPr>
          <a:xfrm>
            <a:off x="5383369" y="789112"/>
            <a:ext cx="4539564" cy="5669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4" y="923394"/>
            <a:ext cx="4532842" cy="53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4" y="327024"/>
            <a:ext cx="5457825" cy="600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96" y="327024"/>
            <a:ext cx="45624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8" y="696266"/>
            <a:ext cx="11012391" cy="50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" y="0"/>
            <a:ext cx="10563225" cy="668655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4933" y="110067"/>
            <a:ext cx="4428067" cy="66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133" y="110067"/>
            <a:ext cx="5884334" cy="6510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949"/>
            <a:ext cx="12316089" cy="56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2021-09-30T08:55:42Z</dcterms:created>
  <dcterms:modified xsi:type="dcterms:W3CDTF">2021-09-30T13:11:29Z</dcterms:modified>
</cp:coreProperties>
</file>