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visita da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71224-48DA-804F-A98D-28EC4428F5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pt-BR" dirty="0"/>
              <a:t>A nova lei de segurança privada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22E668-DEB6-AC46-8AD6-1DAE042695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Contraf/cut</a:t>
            </a:r>
          </a:p>
          <a:p>
            <a:r>
              <a:rPr lang="pt-BR" dirty="0"/>
              <a:t>Confederação nacional dos </a:t>
            </a:r>
          </a:p>
          <a:p>
            <a:r>
              <a:rPr lang="pt-BR" dirty="0"/>
              <a:t>trabalhadores do ramo financeiro</a:t>
            </a:r>
          </a:p>
        </p:txBody>
      </p:sp>
    </p:spTree>
    <p:extLst>
      <p:ext uri="{BB962C8B-B14F-4D97-AF65-F5344CB8AC3E}">
        <p14:creationId xmlns:p14="http://schemas.microsoft.com/office/powerpoint/2010/main" val="1553425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5F8FB-CEBA-8249-9497-3A3259628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Plano de segurança na lei 7.102/83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D0B6E4-4559-B444-8C4E-CC04DCCE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3000" dirty="0"/>
              <a:t>Obrigatoriedade de dois itens de segurança nas agências bancárias</a:t>
            </a:r>
          </a:p>
          <a:p>
            <a:r>
              <a:rPr lang="pt-BR" sz="3000" dirty="0"/>
              <a:t>Presença de vigilantes, no mínimo dois</a:t>
            </a:r>
          </a:p>
          <a:p>
            <a:r>
              <a:rPr lang="pt-BR" sz="3000" dirty="0"/>
              <a:t>Instalação de alarme</a:t>
            </a:r>
          </a:p>
          <a:p>
            <a:r>
              <a:rPr lang="pt-BR" sz="3000" dirty="0"/>
              <a:t>Um item adicional, no mínimo, opcional</a:t>
            </a:r>
          </a:p>
        </p:txBody>
      </p:sp>
    </p:spTree>
    <p:extLst>
      <p:ext uri="{BB962C8B-B14F-4D97-AF65-F5344CB8AC3E}">
        <p14:creationId xmlns:p14="http://schemas.microsoft.com/office/powerpoint/2010/main" val="271365589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3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3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E7B8ED-72E7-D543-B5BD-09701507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Itens opcionais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80059-D7A2-254C-9B99-5090BD78D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pt-BR" sz="3000" dirty="0"/>
              <a:t>Circuito interno de vídeo </a:t>
            </a:r>
          </a:p>
          <a:p>
            <a:r>
              <a:rPr lang="pt-BR" sz="3000" dirty="0"/>
              <a:t>Cofre com fechadura de retardo</a:t>
            </a:r>
          </a:p>
          <a:p>
            <a:r>
              <a:rPr lang="pt-BR" sz="3000" dirty="0"/>
              <a:t>Cabine blindada para o vigilante</a:t>
            </a:r>
          </a:p>
          <a:p>
            <a:r>
              <a:rPr lang="pt-BR" sz="3000" dirty="0"/>
              <a:t>Porta giratória detentora de metais</a:t>
            </a:r>
          </a:p>
          <a:p>
            <a:r>
              <a:rPr lang="pt-BR" sz="3000" dirty="0"/>
              <a:t>Outros equipamentos </a:t>
            </a:r>
          </a:p>
        </p:txBody>
      </p:sp>
    </p:spTree>
    <p:extLst>
      <p:ext uri="{BB962C8B-B14F-4D97-AF65-F5344CB8AC3E}">
        <p14:creationId xmlns:p14="http://schemas.microsoft.com/office/powerpoint/2010/main" val="37413376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D6BD2-54DD-AC49-924F-F6754AD24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Projeto de lei do estatuto de segurança privada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8B187D-08DB-A14B-869C-A961BCD90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r>
              <a:rPr lang="pt-BR" sz="2800" dirty="0"/>
              <a:t>Projeto apresentado pela polícia federal, através do ministério da justiça</a:t>
            </a:r>
          </a:p>
          <a:p>
            <a:r>
              <a:rPr lang="pt-BR" sz="2800" dirty="0"/>
              <a:t>Parte do texto de defesa dos trabalhadores, cntv e contraf</a:t>
            </a:r>
          </a:p>
          <a:p>
            <a:r>
              <a:rPr lang="pt-BR" sz="2800" dirty="0"/>
              <a:t>Iniciativa do senado</a:t>
            </a:r>
          </a:p>
          <a:p>
            <a:r>
              <a:rPr lang="pt-BR" sz="2800" dirty="0"/>
              <a:t>Já aprovado na câmara dos deputados</a:t>
            </a:r>
          </a:p>
          <a:p>
            <a:r>
              <a:rPr lang="pt-BR" sz="2800" dirty="0"/>
              <a:t>Em tramitação final no senado</a:t>
            </a:r>
          </a:p>
        </p:txBody>
      </p:sp>
    </p:spTree>
    <p:extLst>
      <p:ext uri="{BB962C8B-B14F-4D97-AF65-F5344CB8AC3E}">
        <p14:creationId xmlns:p14="http://schemas.microsoft.com/office/powerpoint/2010/main" val="231481126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 tmFilter="0,0; .5, 1; 1, 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 tmFilter="0,0; .5, 1; 1, 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1FB33-E3BC-E142-A675-5C8C589EF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781352"/>
          </a:xfrm>
        </p:spPr>
        <p:txBody>
          <a:bodyPr>
            <a:normAutofit/>
          </a:bodyPr>
          <a:lstStyle/>
          <a:p>
            <a:r>
              <a:rPr lang="pt-BR" sz="4000" dirty="0"/>
              <a:t>Pontos positivos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3E131E-D157-EA42-8C29-49B9181BD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78215"/>
            <a:ext cx="9905998" cy="4112986"/>
          </a:xfrm>
        </p:spPr>
        <p:txBody>
          <a:bodyPr anchor="t">
            <a:normAutofit/>
          </a:bodyPr>
          <a:lstStyle/>
          <a:p>
            <a:r>
              <a:rPr lang="pt-BR" sz="3000" dirty="0"/>
              <a:t>Obrigatoriedade de diversos itens de segurança</a:t>
            </a:r>
          </a:p>
          <a:p>
            <a:r>
              <a:rPr lang="pt-BR" sz="3000" dirty="0"/>
              <a:t>Portas de segurança detectoras de metais</a:t>
            </a:r>
          </a:p>
          <a:p>
            <a:r>
              <a:rPr lang="pt-BR" sz="3000" dirty="0"/>
              <a:t>Câmeras de vigilância internas e externas</a:t>
            </a:r>
          </a:p>
          <a:p>
            <a:r>
              <a:rPr lang="pt-BR" sz="3000" dirty="0"/>
              <a:t>Biombos na área dos caixas </a:t>
            </a:r>
          </a:p>
          <a:p>
            <a:r>
              <a:rPr lang="pt-BR" sz="3000" dirty="0"/>
              <a:t>Guarda volumes</a:t>
            </a:r>
          </a:p>
          <a:p>
            <a:r>
              <a:rPr lang="pt-BR" sz="3000" dirty="0"/>
              <a:t>Vigilantes com Coletes balísticos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14032379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3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F0059-BCB0-9049-A923-4C7BBC92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947662"/>
          </a:xfrm>
        </p:spPr>
        <p:txBody>
          <a:bodyPr/>
          <a:lstStyle/>
          <a:p>
            <a:r>
              <a:rPr lang="pt-BR" dirty="0"/>
              <a:t>Pontos negativos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53E19-1B82-DD4B-84C4-DA0A0F21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9881"/>
            <a:ext cx="9905998" cy="3901319"/>
          </a:xfrm>
        </p:spPr>
        <p:txBody>
          <a:bodyPr anchor="t">
            <a:normAutofit/>
          </a:bodyPr>
          <a:lstStyle/>
          <a:p>
            <a:r>
              <a:rPr lang="pt-BR" sz="2900" dirty="0"/>
              <a:t>Assunto de interesse nacional</a:t>
            </a:r>
          </a:p>
          <a:p>
            <a:r>
              <a:rPr lang="pt-BR" sz="2900" dirty="0"/>
              <a:t>Mini reforma trabalhista para os vigilantes</a:t>
            </a:r>
          </a:p>
          <a:p>
            <a:r>
              <a:rPr lang="pt-BR" sz="2900" dirty="0"/>
              <a:t>Tentativa de furtar o direito de greve dos trabalhadores</a:t>
            </a:r>
          </a:p>
          <a:p>
            <a:r>
              <a:rPr lang="pt-BR" sz="2900" dirty="0"/>
              <a:t>Limitação de instalação dos biombos em cidades com mais de 500 mil habitantes</a:t>
            </a:r>
          </a:p>
          <a:p>
            <a:r>
              <a:rPr lang="pt-BR" sz="2900" dirty="0"/>
              <a:t>Relatório da </a:t>
            </a:r>
            <a:r>
              <a:rPr lang="pt-BR" sz="2900" dirty="0" err="1"/>
              <a:t>cas</a:t>
            </a:r>
            <a:r>
              <a:rPr lang="pt-BR" sz="2900" dirty="0"/>
              <a:t> – senado retirou alguns pontos mas ainda falta tramitação na </a:t>
            </a:r>
            <a:r>
              <a:rPr lang="pt-BR" sz="2900" dirty="0" err="1"/>
              <a:t>ccj</a:t>
            </a:r>
            <a:r>
              <a:rPr lang="pt-BR" sz="2900" dirty="0"/>
              <a:t> e no plenário do senado</a:t>
            </a:r>
          </a:p>
        </p:txBody>
      </p:sp>
    </p:spTree>
    <p:extLst>
      <p:ext uri="{BB962C8B-B14F-4D97-AF65-F5344CB8AC3E}">
        <p14:creationId xmlns:p14="http://schemas.microsoft.com/office/powerpoint/2010/main" val="1490390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F9C662-D71F-D54D-8C71-97AD0A66F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280281"/>
          </a:xfrm>
        </p:spPr>
        <p:txBody>
          <a:bodyPr anchor="t"/>
          <a:lstStyle/>
          <a:p>
            <a:r>
              <a:rPr lang="pt-BR" dirty="0"/>
              <a:t>Outras frentes</a:t>
            </a:r>
            <a:br>
              <a:rPr lang="pt-BR" dirty="0"/>
            </a:br>
            <a:r>
              <a:rPr lang="pt-BR" dirty="0"/>
              <a:t>Outras demandas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AA57CD-3EFD-AA4D-90C8-975CCE2CD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89881"/>
            <a:ext cx="9905998" cy="3901319"/>
          </a:xfrm>
        </p:spPr>
        <p:txBody>
          <a:bodyPr anchor="t">
            <a:noAutofit/>
          </a:bodyPr>
          <a:lstStyle/>
          <a:p>
            <a:r>
              <a:rPr lang="pt-BR" sz="2900" dirty="0"/>
              <a:t>Grupo de trabalho de monitoramento a distancia das agências bancárias</a:t>
            </a:r>
          </a:p>
          <a:p>
            <a:r>
              <a:rPr lang="pt-BR" sz="2900" dirty="0"/>
              <a:t>Grupo de trabalho sobre novas tecnologias</a:t>
            </a:r>
          </a:p>
          <a:p>
            <a:r>
              <a:rPr lang="pt-BR" sz="2900" dirty="0"/>
              <a:t>Cofre inteligente</a:t>
            </a:r>
          </a:p>
          <a:p>
            <a:r>
              <a:rPr lang="pt-BR" sz="2900" dirty="0"/>
              <a:t>Aumento de proteções e garantias aos trabalhadores vitimados</a:t>
            </a:r>
          </a:p>
          <a:p>
            <a:r>
              <a:rPr lang="pt-BR" sz="2900" dirty="0"/>
              <a:t>Proteção à vida x proteção ao patrimônio</a:t>
            </a:r>
          </a:p>
        </p:txBody>
      </p:sp>
    </p:spTree>
    <p:extLst>
      <p:ext uri="{BB962C8B-B14F-4D97-AF65-F5344CB8AC3E}">
        <p14:creationId xmlns:p14="http://schemas.microsoft.com/office/powerpoint/2010/main" val="14402612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6FE380-E87E-D142-98E0-7EAF6429C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52" y="771071"/>
            <a:ext cx="10522858" cy="5020129"/>
          </a:xfrm>
        </p:spPr>
        <p:txBody>
          <a:bodyPr anchor="ctr">
            <a:normAutofit/>
          </a:bodyPr>
          <a:lstStyle/>
          <a:p>
            <a:r>
              <a:rPr lang="pt-BR" sz="3000" dirty="0"/>
              <a:t>Agradecemos e desejamos um excelente congresso a todas e todos vigilantes</a:t>
            </a:r>
          </a:p>
          <a:p>
            <a:endParaRPr lang="pt-BR" sz="3000" dirty="0"/>
          </a:p>
          <a:p>
            <a:r>
              <a:rPr lang="pt-BR" sz="3000" dirty="0"/>
              <a:t>Contraf/cut</a:t>
            </a:r>
          </a:p>
          <a:p>
            <a:endParaRPr lang="pt-BR" sz="3000" dirty="0"/>
          </a:p>
          <a:p>
            <a:r>
              <a:rPr lang="pt-BR" sz="3000" dirty="0"/>
              <a:t>Carlos Damarindo – coletivo de segurança bancária</a:t>
            </a:r>
          </a:p>
          <a:p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8823101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Malha</vt:lpstr>
      <vt:lpstr>A nova lei de segurança privada</vt:lpstr>
      <vt:lpstr>Plano de segurança na lei 7.102/83</vt:lpstr>
      <vt:lpstr>Itens opcionais </vt:lpstr>
      <vt:lpstr>Projeto de lei do estatuto de segurança privada</vt:lpstr>
      <vt:lpstr>Pontos positivos</vt:lpstr>
      <vt:lpstr>Pontos negativos</vt:lpstr>
      <vt:lpstr>Outras frentes Outras demandas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nova lei de segurança privada</dc:title>
  <cp:revision>1</cp:revision>
  <dcterms:modified xsi:type="dcterms:W3CDTF">2017-10-26T19:31:43Z</dcterms:modified>
</cp:coreProperties>
</file>