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5" r:id="rId3"/>
    <p:sldId id="282" r:id="rId4"/>
    <p:sldId id="257" r:id="rId5"/>
    <p:sldId id="268" r:id="rId6"/>
    <p:sldId id="269" r:id="rId7"/>
    <p:sldId id="270" r:id="rId8"/>
    <p:sldId id="271" r:id="rId9"/>
    <p:sldId id="272" r:id="rId10"/>
    <p:sldId id="266" r:id="rId11"/>
    <p:sldId id="267" r:id="rId12"/>
    <p:sldId id="263" r:id="rId13"/>
    <p:sldId id="275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F090D-13EB-2E4A-A5B2-C93FB7BF8C6B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FE42E-3319-E94E-B451-3D3090BF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FE42E-3319-E94E-B451-3D3090BF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nnbrodhagen@gmail.com" TargetMode="External"/><Relationship Id="rId3" Type="http://schemas.openxmlformats.org/officeDocument/2006/relationships/hyperlink" Target="http://hipswar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lesh.com/search/label/Unit%20Te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ivotal.github.io/jasm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4326"/>
            <a:ext cx="7543800" cy="2501824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Controllers, Services,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5043" b="5043"/>
          <a:stretch>
            <a:fillRect/>
          </a:stretch>
        </p:blipFill>
        <p:spPr>
          <a:xfrm>
            <a:off x="576782" y="773992"/>
            <a:ext cx="7543800" cy="3886200"/>
          </a:xfrm>
        </p:spPr>
      </p:pic>
    </p:spTree>
    <p:extLst>
      <p:ext uri="{BB962C8B-B14F-4D97-AF65-F5344CB8AC3E}">
        <p14:creationId xmlns:p14="http://schemas.microsoft.com/office/powerpoint/2010/main" val="416472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r>
              <a:rPr lang="en-US" dirty="0" err="1" smtClean="0"/>
              <a:t>Github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8" name="Picture 7" descr="localhost_9000_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" y="995071"/>
            <a:ext cx="8032696" cy="35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91048"/>
              </p:ext>
            </p:extLst>
          </p:nvPr>
        </p:nvGraphicFramePr>
        <p:xfrm>
          <a:off x="762000" y="685800"/>
          <a:ext cx="7543800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r>
                        <a:rPr lang="en-US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interface</a:t>
                      </a:r>
                    </a:p>
                    <a:p>
                      <a:r>
                        <a:rPr lang="en-US" dirty="0" smtClean="0"/>
                        <a:t>Business objects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AngularRepoCtrl</a:t>
                      </a:r>
                      <a:r>
                        <a:rPr lang="en-US" dirty="0" smtClean="0"/>
                        <a:t>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 up data service to directive  &amp; view.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githubRepoView</a:t>
                      </a:r>
                      <a:r>
                        <a:rPr lang="en-US" dirty="0" smtClean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</a:t>
                      </a:r>
                      <a:r>
                        <a:rPr lang="en-US" baseline="0" dirty="0" smtClean="0"/>
                        <a:t> &amp; Display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Hooks for clicking </a:t>
                      </a:r>
                      <a:r>
                        <a:rPr lang="en-US" baseline="0" dirty="0" err="1" smtClean="0"/>
                        <a:t>dir</a:t>
                      </a:r>
                      <a:r>
                        <a:rPr lang="en-US" baseline="0" smtClean="0"/>
                        <a:t>,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6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26262"/>
              </p:ext>
            </p:extLst>
          </p:nvPr>
        </p:nvGraphicFramePr>
        <p:xfrm>
          <a:off x="2908720" y="747533"/>
          <a:ext cx="33445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+contents(): Promise</a:t>
                      </a:r>
                      <a:r>
                        <a:rPr lang="en-US" baseline="0" dirty="0" smtClean="0"/>
                        <a:t> of Item array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+name: Name of file or directory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+type: ‘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’ or ‘file’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4979"/>
              </p:ext>
            </p:extLst>
          </p:nvPr>
        </p:nvGraphicFramePr>
        <p:xfrm>
          <a:off x="2908720" y="3213808"/>
          <a:ext cx="33269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92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angularRepo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+refresh(callback)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rootItem</a:t>
                      </a:r>
                      <a:r>
                        <a:rPr lang="en-US" dirty="0" smtClean="0"/>
                        <a:t>(): Item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9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&lt;div class="well"&gt;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&lt;h3&gt;Angular </a:t>
            </a:r>
            <a:r>
              <a:rPr lang="en-US" dirty="0" err="1">
                <a:latin typeface="Courier New"/>
                <a:cs typeface="Courier New"/>
              </a:rPr>
              <a:t>Github</a:t>
            </a:r>
            <a:r>
              <a:rPr lang="en-US" dirty="0">
                <a:latin typeface="Courier New"/>
                <a:cs typeface="Courier New"/>
              </a:rPr>
              <a:t> Repo Content&lt;/h3&gt;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&lt;p&gt;{{</a:t>
            </a:r>
            <a:r>
              <a:rPr lang="en-US" dirty="0" err="1">
                <a:latin typeface="Courier New"/>
                <a:cs typeface="Courier New"/>
              </a:rPr>
              <a:t>repoChanges</a:t>
            </a:r>
            <a:r>
              <a:rPr lang="en-US" dirty="0">
                <a:latin typeface="Courier New"/>
                <a:cs typeface="Courier New"/>
              </a:rPr>
              <a:t>}} total changes&lt;/p&gt;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&lt;</a:t>
            </a:r>
            <a:r>
              <a:rPr lang="en-US" b="1" dirty="0" err="1">
                <a:latin typeface="Courier New"/>
                <a:cs typeface="Courier New"/>
              </a:rPr>
              <a:t>github</a:t>
            </a:r>
            <a:r>
              <a:rPr lang="en-US" b="1" dirty="0">
                <a:latin typeface="Courier New"/>
                <a:cs typeface="Courier New"/>
              </a:rPr>
              <a:t>-repo-view 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action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viewContent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content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repoContent</a:t>
            </a:r>
            <a:r>
              <a:rPr lang="en-US" dirty="0">
                <a:latin typeface="Courier New"/>
                <a:cs typeface="Courier New"/>
              </a:rPr>
              <a:t>"/&gt;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</a:p>
          <a:p>
            <a:r>
              <a:rPr lang="en-US" dirty="0" smtClean="0"/>
              <a:t>Load content from services</a:t>
            </a:r>
          </a:p>
          <a:p>
            <a:r>
              <a:rPr lang="en-US" dirty="0" smtClean="0"/>
              <a:t>Handle event when </a:t>
            </a:r>
            <a:r>
              <a:rPr lang="en-US" dirty="0" err="1" smtClean="0"/>
              <a:t>dir</a:t>
            </a:r>
            <a:r>
              <a:rPr lang="en-US" dirty="0" smtClean="0"/>
              <a:t> is clicked to load contents for dir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Setup refresh</a:t>
            </a:r>
          </a:p>
          <a:p>
            <a:r>
              <a:rPr lang="en-US" dirty="0" smtClean="0"/>
              <a:t>Count refreshes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5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Mock </a:t>
            </a:r>
            <a:r>
              <a:rPr lang="en-US" dirty="0" err="1" smtClean="0"/>
              <a:t>angularRepo</a:t>
            </a:r>
            <a:r>
              <a:rPr lang="en-US" dirty="0" smtClean="0"/>
              <a:t> service</a:t>
            </a:r>
            <a:endParaRPr lang="en-US" dirty="0" smtClean="0"/>
          </a:p>
          <a:p>
            <a:r>
              <a:rPr lang="en-US" dirty="0" smtClean="0"/>
              <a:t>Inject scope &amp; mock via $controller()</a:t>
            </a:r>
          </a:p>
          <a:p>
            <a:r>
              <a:rPr lang="en-US" dirty="0" smtClean="0"/>
              <a:t>Use $apply() to test watches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4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  <a:endParaRPr lang="en-US" b="1" u="sng" dirty="0" smtClean="0"/>
          </a:p>
          <a:p>
            <a:r>
              <a:rPr lang="en-US" dirty="0" smtClean="0"/>
              <a:t>HTTP interface</a:t>
            </a:r>
          </a:p>
          <a:p>
            <a:r>
              <a:rPr lang="en-US" dirty="0" smtClean="0"/>
              <a:t>Object model – Item</a:t>
            </a:r>
          </a:p>
          <a:p>
            <a:r>
              <a:rPr lang="en-US" dirty="0" smtClean="0"/>
              <a:t>refresh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3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module/$provide to mock $</a:t>
            </a:r>
            <a:r>
              <a:rPr lang="en-US" dirty="0" smtClean="0"/>
              <a:t>timeout service</a:t>
            </a:r>
          </a:p>
          <a:p>
            <a:r>
              <a:rPr lang="en-US" dirty="0" smtClean="0"/>
              <a:t>inject to acquire </a:t>
            </a:r>
            <a:r>
              <a:rPr lang="en-US" dirty="0" err="1" smtClean="0"/>
              <a:t>httpBackend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91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Responsibilities</a:t>
            </a:r>
            <a:endParaRPr lang="en-US" b="1" u="sng" dirty="0" smtClean="0"/>
          </a:p>
          <a:p>
            <a:r>
              <a:rPr lang="en-US" dirty="0" smtClean="0"/>
              <a:t>Table of items</a:t>
            </a:r>
          </a:p>
          <a:p>
            <a:r>
              <a:rPr lang="en-US" dirty="0" smtClean="0"/>
              <a:t>Anchor/</a:t>
            </a:r>
            <a:r>
              <a:rPr lang="en-US" dirty="0" err="1" smtClean="0"/>
              <a:t>onClick</a:t>
            </a:r>
            <a:r>
              <a:rPr lang="en-US" dirty="0" smtClean="0"/>
              <a:t> for </a:t>
            </a:r>
            <a:r>
              <a:rPr lang="en-US" dirty="0" err="1" smtClean="0"/>
              <a:t>dir</a:t>
            </a:r>
            <a:r>
              <a:rPr lang="en-US" dirty="0" smtClean="0"/>
              <a:t> type items</a:t>
            </a:r>
          </a:p>
          <a:p>
            <a:r>
              <a:rPr lang="en-US" dirty="0" smtClean="0"/>
              <a:t>content &amp; action properties to link to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53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Kenn Brodhagen</a:t>
            </a:r>
          </a:p>
          <a:p>
            <a:r>
              <a:rPr lang="en-US" dirty="0" smtClean="0">
                <a:hlinkClick r:id="rId2"/>
              </a:rPr>
              <a:t>kennbrodhagen@gmail.com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kennbrodhagen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hipsware.com</a:t>
            </a:r>
            <a:endParaRPr lang="en-US" dirty="0" smtClean="0"/>
          </a:p>
          <a:p>
            <a:r>
              <a:rPr lang="en-US" dirty="0" smtClean="0"/>
              <a:t>Background in real-time telephony recorders</a:t>
            </a:r>
          </a:p>
          <a:p>
            <a:r>
              <a:rPr lang="en-US" dirty="0" smtClean="0"/>
              <a:t>Recent move to front-end with </a:t>
            </a:r>
            <a:r>
              <a:rPr lang="en-US" dirty="0" smtClean="0"/>
              <a:t>Angular</a:t>
            </a:r>
          </a:p>
          <a:p>
            <a:r>
              <a:rPr lang="en-US" dirty="0" smtClean="0"/>
              <a:t>Big fan of testing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2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Tactics</a:t>
            </a:r>
            <a:endParaRPr lang="en-US" b="1" u="sng" dirty="0" smtClean="0"/>
          </a:p>
          <a:p>
            <a:r>
              <a:rPr lang="en-US" dirty="0" smtClean="0"/>
              <a:t>$compile/$digest to build the DOM element</a:t>
            </a:r>
          </a:p>
          <a:p>
            <a:r>
              <a:rPr lang="en-US" dirty="0" smtClean="0"/>
              <a:t>Selectors to locate items in DOM to test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65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3" y="685800"/>
            <a:ext cx="8290677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Thanks!</a:t>
            </a:r>
            <a:endParaRPr lang="en-US" sz="6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03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&amp;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Lesh</a:t>
            </a:r>
            <a:endParaRPr lang="en-US" dirty="0" smtClean="0"/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Unit Testing Blog posts</a:t>
            </a:r>
          </a:p>
          <a:p>
            <a:pPr lvl="1"/>
            <a:r>
              <a:rPr lang="en-US" dirty="0">
                <a:hlinkClick r:id="rId2"/>
              </a:rPr>
              <a:t>http://www.benlesh.com/search/label/Unit%</a:t>
            </a:r>
            <a:r>
              <a:rPr lang="en-US" dirty="0" smtClean="0">
                <a:hlinkClick r:id="rId2"/>
              </a:rPr>
              <a:t>20Testing</a:t>
            </a:r>
            <a:endParaRPr lang="en-US" dirty="0" smtClean="0"/>
          </a:p>
          <a:p>
            <a:r>
              <a:rPr lang="en-US" dirty="0" smtClean="0"/>
              <a:t>Darren Nelsen</a:t>
            </a:r>
          </a:p>
          <a:p>
            <a:pPr lvl="1"/>
            <a:r>
              <a:rPr lang="en-US" dirty="0" smtClean="0"/>
              <a:t>Topic idea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Unit Testing background</a:t>
            </a:r>
          </a:p>
          <a:p>
            <a:pPr lvl="1"/>
            <a:r>
              <a:rPr lang="en-US" dirty="0" smtClean="0"/>
              <a:t>Modules, injectors</a:t>
            </a:r>
          </a:p>
          <a:p>
            <a:pPr lvl="1"/>
            <a:r>
              <a:rPr lang="en-US" dirty="0" smtClean="0"/>
              <a:t>Spies</a:t>
            </a:r>
          </a:p>
          <a:p>
            <a:pPr lvl="1"/>
            <a:r>
              <a:rPr lang="en-US" dirty="0" err="1" smtClean="0"/>
              <a:t>httpBackend</a:t>
            </a:r>
            <a:endParaRPr lang="en-US" dirty="0"/>
          </a:p>
          <a:p>
            <a:r>
              <a:rPr lang="en-US" dirty="0" smtClean="0"/>
              <a:t>Examples &amp; Techniques for unit testing 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74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/>
              <a:t>http://karma-</a:t>
            </a:r>
            <a:r>
              <a:rPr lang="en-US" dirty="0" err="1"/>
              <a:t>runner.github.io</a:t>
            </a:r>
            <a:r>
              <a:rPr lang="en-US" dirty="0"/>
              <a:t>/0.10/</a:t>
            </a:r>
            <a:r>
              <a:rPr lang="en-US" dirty="0" err="1"/>
              <a:t>index.html</a:t>
            </a:r>
            <a:endParaRPr lang="en-US" dirty="0" smtClean="0"/>
          </a:p>
          <a:p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Test Framework</a:t>
            </a:r>
          </a:p>
          <a:p>
            <a:pPr lvl="1"/>
            <a:r>
              <a:rPr lang="en-US" dirty="0">
                <a:hlinkClick r:id="rId3"/>
              </a:rPr>
              <a:t>http://pivotal.github.io/jasmine/</a:t>
            </a:r>
            <a:endParaRPr lang="en-US" dirty="0"/>
          </a:p>
          <a:p>
            <a:pPr lvl="1"/>
            <a:r>
              <a:rPr lang="en-US" dirty="0" smtClean="0"/>
              <a:t>describe/it style like </a:t>
            </a:r>
            <a:r>
              <a:rPr lang="en-US" dirty="0" err="1" smtClean="0"/>
              <a:t>rspec</a:t>
            </a:r>
            <a:endParaRPr lang="en-US" dirty="0" smtClean="0"/>
          </a:p>
          <a:p>
            <a:pPr lvl="1"/>
            <a:r>
              <a:rPr lang="en-US" dirty="0" smtClean="0"/>
              <a:t>expect(x).</a:t>
            </a:r>
            <a:r>
              <a:rPr lang="en-US" dirty="0" err="1" smtClean="0"/>
              <a:t>toEqual</a:t>
            </a:r>
            <a:r>
              <a:rPr lang="en-US" dirty="0" smtClean="0"/>
              <a:t>(y) assertion style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87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60" y="747533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Triggers re-creation of all </a:t>
            </a:r>
            <a:r>
              <a:rPr lang="en-US" dirty="0" err="1" smtClean="0"/>
              <a:t>controlelrs</a:t>
            </a:r>
            <a:r>
              <a:rPr lang="en-US" dirty="0" smtClean="0"/>
              <a:t>, services directives</a:t>
            </a:r>
          </a:p>
          <a:p>
            <a:pPr marL="0" indent="0">
              <a:buNone/>
            </a:pPr>
            <a:r>
              <a:rPr lang="en-US" dirty="0" smtClean="0"/>
              <a:t>// Place to mock services used by the service you are testing.</a:t>
            </a:r>
          </a:p>
          <a:p>
            <a:pPr marL="0" indent="0">
              <a:buNone/>
            </a:pPr>
            <a:r>
              <a:rPr lang="en-US" dirty="0" err="1" smtClean="0"/>
              <a:t>beforeEach</a:t>
            </a:r>
            <a:r>
              <a:rPr lang="en-US" dirty="0" smtClean="0"/>
              <a:t>(module(‘</a:t>
            </a:r>
            <a:r>
              <a:rPr lang="en-US" dirty="0" err="1" smtClean="0"/>
              <a:t>githubViewApp</a:t>
            </a:r>
            <a:r>
              <a:rPr lang="en-US" dirty="0" smtClean="0"/>
              <a:t>’));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module(‘</a:t>
            </a:r>
            <a:r>
              <a:rPr lang="en-US" dirty="0" err="1" smtClean="0"/>
              <a:t>githubViewApp</a:t>
            </a:r>
            <a:r>
              <a:rPr lang="en-US" dirty="0" smtClean="0"/>
              <a:t>’, function(</a:t>
            </a:r>
            <a:r>
              <a:rPr lang="en-US" b="1" dirty="0" smtClean="0"/>
              <a:t>$provide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$</a:t>
            </a:r>
            <a:r>
              <a:rPr lang="en-US" b="1" dirty="0" err="1" smtClean="0"/>
              <a:t>provide</a:t>
            </a:r>
            <a:r>
              <a:rPr lang="en-US" dirty="0" err="1" smtClean="0"/>
              <a:t>.value</a:t>
            </a:r>
            <a:r>
              <a:rPr lang="en-US" dirty="0" smtClean="0"/>
              <a:t>(‘x’, </a:t>
            </a:r>
            <a:r>
              <a:rPr lang="en-US" dirty="0" err="1" smtClean="0"/>
              <a:t>mockX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Provide access to angular and user services in your test.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t(‘gets access to services with inject’,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$window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$</a:t>
            </a:r>
            <a:r>
              <a:rPr lang="en-US" b="1" dirty="0" err="1" smtClean="0"/>
              <a:t>window</a:t>
            </a:r>
            <a:r>
              <a:rPr lang="en-US" dirty="0" err="1" smtClean="0"/>
              <a:t>.doSomething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also works standalone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inject</a:t>
            </a:r>
            <a:r>
              <a:rPr lang="en-US" dirty="0" smtClean="0"/>
              <a:t>(function(</a:t>
            </a:r>
            <a:r>
              <a:rPr lang="en-US" b="1" dirty="0" smtClean="0"/>
              <a:t>$q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$</a:t>
            </a:r>
            <a:r>
              <a:rPr lang="en-US" b="1" dirty="0" err="1" smtClean="0"/>
              <a:t>q</a:t>
            </a:r>
            <a:r>
              <a:rPr lang="en-US" dirty="0" err="1" smtClean="0"/>
              <a:t>.when</a:t>
            </a:r>
            <a:r>
              <a:rPr lang="en-US" dirty="0" smtClean="0"/>
              <a:t>(‘bar’);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1860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callback = </a:t>
            </a:r>
            <a:r>
              <a:rPr lang="en-US" dirty="0" err="1" smtClean="0"/>
              <a:t>jasmine.createSpy</a:t>
            </a:r>
            <a:r>
              <a:rPr lang="en-US" dirty="0" smtClean="0"/>
              <a:t>(‘callback’);</a:t>
            </a:r>
          </a:p>
          <a:p>
            <a:pPr marL="0" indent="0">
              <a:buNone/>
            </a:pPr>
            <a:r>
              <a:rPr lang="en-US" dirty="0" smtClean="0"/>
              <a:t>foo(callback);</a:t>
            </a:r>
          </a:p>
          <a:p>
            <a:pPr marL="0" indent="0">
              <a:buNone/>
            </a:pPr>
            <a:r>
              <a:rPr lang="en-US" dirty="0" smtClean="0"/>
              <a:t>expect(callback).</a:t>
            </a:r>
            <a:r>
              <a:rPr lang="en-US" dirty="0" err="1" smtClean="0"/>
              <a:t>toHaveBeenCalled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httpBackend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.</a:t>
            </a:r>
            <a:r>
              <a:rPr lang="en-US" b="1" dirty="0" err="1" smtClean="0"/>
              <a:t>expectGET</a:t>
            </a:r>
            <a:r>
              <a:rPr lang="en-US" b="1" dirty="0" smtClean="0"/>
              <a:t>(‘/foo/bar’)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.respond(200, {foo: bar});</a:t>
            </a:r>
          </a:p>
          <a:p>
            <a:pPr marL="0" indent="0">
              <a:buNone/>
            </a:pPr>
            <a:r>
              <a:rPr lang="en-US" dirty="0" err="1" smtClean="0"/>
              <a:t>someServiceCall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b="1" dirty="0" err="1" smtClean="0"/>
              <a:t>httpBackend.flush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expect(…);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3899</TotalTime>
  <Words>622</Words>
  <Application>Microsoft Macintosh PowerPoint</Application>
  <PresentationFormat>On-screen Show (4:3)</PresentationFormat>
  <Paragraphs>142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Newsprint</vt:lpstr>
      <vt:lpstr>AngularJS Unit Testing</vt:lpstr>
      <vt:lpstr>Who is this guy?</vt:lpstr>
      <vt:lpstr>Thanks &amp; Inspiration</vt:lpstr>
      <vt:lpstr>We’ll talk about…</vt:lpstr>
      <vt:lpstr>Unit Test background</vt:lpstr>
      <vt:lpstr>Module</vt:lpstr>
      <vt:lpstr>Inject</vt:lpstr>
      <vt:lpstr>Spies</vt:lpstr>
      <vt:lpstr>httpBackend</vt:lpstr>
      <vt:lpstr>Example Problem: Github API</vt:lpstr>
      <vt:lpstr>Example Problem: Github API</vt:lpstr>
      <vt:lpstr>Example Solution</vt:lpstr>
      <vt:lpstr>Business Objects</vt:lpstr>
      <vt:lpstr>View the markup</vt:lpstr>
      <vt:lpstr>Testing the Controller</vt:lpstr>
      <vt:lpstr>Testing the Controller</vt:lpstr>
      <vt:lpstr>Testing the Service</vt:lpstr>
      <vt:lpstr>Testing the Service</vt:lpstr>
      <vt:lpstr>Testing the Directive</vt:lpstr>
      <vt:lpstr>Testing the Directive</vt:lpstr>
      <vt:lpstr>The End</vt:lpstr>
    </vt:vector>
  </TitlesOfParts>
  <Company>Verint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Promises</dc:title>
  <dc:creator>Kenn Brodhagen</dc:creator>
  <cp:lastModifiedBy>Kenn Brodhagen</cp:lastModifiedBy>
  <cp:revision>23</cp:revision>
  <dcterms:created xsi:type="dcterms:W3CDTF">2013-08-09T00:03:55Z</dcterms:created>
  <dcterms:modified xsi:type="dcterms:W3CDTF">2013-09-22T20:13:36Z</dcterms:modified>
</cp:coreProperties>
</file>