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78208" autoAdjust="0"/>
  </p:normalViewPr>
  <p:slideViewPr>
    <p:cSldViewPr snapToGrid="0">
      <p:cViewPr varScale="1">
        <p:scale>
          <a:sx n="54" d="100"/>
          <a:sy n="54" d="100"/>
        </p:scale>
        <p:origin x="78" y="64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validate user credentials when logging in.</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update all data and information between platforms.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allow a user to reset their password.</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allow data to be modified on any platform.</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tell the progress of scheduled training and hours taken.</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be updated with any DMV regulations or laws.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show online test progress.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display user information.</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be flexible and able to modify to add new features.</a:t>
            </a:r>
          </a:p>
          <a:p>
            <a:pPr marL="342900" marR="0" lvl="0" indent="-342900" algn="just">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needs to run fast enough to quickly update its web browser and its corresponding applications.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should be updated after each modification and on a scheduled basis. </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Modification: </a:t>
            </a:r>
            <a:endParaRPr lang="en-US" sz="1800" b="1"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New Security Update</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Reports of Crash/Buggs</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General Updates/Scheduled Updates</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New DMV test regulations, new laws, and legal/illegal driving information</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4572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lvl="0" indent="0" algn="just">
              <a:lnSpc>
                <a:spcPct val="107000"/>
              </a:lnSpc>
              <a:spcBef>
                <a:spcPts val="0"/>
              </a:spcBef>
              <a:spcAft>
                <a:spcPts val="0"/>
              </a:spcAft>
              <a:buFont typeface="Symbol" panose="05050102010706020507" pitchFamily="18" charset="2"/>
              <a:buNone/>
            </a:pP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use case diagram, the different actors include customer/student, Instructor/driver, Owner/</a:t>
            </a:r>
            <a:r>
              <a:rPr lang="en-US" baseline="0" dirty="0" err="1"/>
              <a:t>BigBoss</a:t>
            </a:r>
            <a:r>
              <a:rPr lang="en-US" baseline="0" dirty="0"/>
              <a:t>, IT admin,  and Secretory. The DMV could be a type add-on that automate and update </a:t>
            </a:r>
            <a:r>
              <a:rPr lang="en-US" baseline="0" dirty="0" err="1"/>
              <a:t>DriverPass</a:t>
            </a:r>
            <a:r>
              <a:rPr lang="en-US" baseline="0" dirty="0"/>
              <a:t> database with the most updated DMV rules and regulations.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the different actors include customer/student, Instructor/driver, Owner/</a:t>
            </a:r>
            <a:r>
              <a:rPr lang="en-US" dirty="0" err="1"/>
              <a:t>BigBoss</a:t>
            </a:r>
            <a:r>
              <a:rPr lang="en-US" dirty="0"/>
              <a:t>, IT admin,  and Secretory. The DMV could be a type add on that automate and update </a:t>
            </a:r>
            <a:r>
              <a:rPr lang="en-US" dirty="0" err="1"/>
              <a:t>DriverPass</a:t>
            </a:r>
            <a:r>
              <a:rPr lang="en-US" dirty="0"/>
              <a:t> database with most updated </a:t>
            </a:r>
            <a:r>
              <a:rPr lang="en-US" dirty="0" err="1"/>
              <a:t>dmv</a:t>
            </a:r>
            <a:r>
              <a:rPr lang="en-US" dirty="0"/>
              <a:t> rules and regulations. </a:t>
            </a:r>
          </a:p>
          <a:p>
            <a:endParaRPr lang="en-US" dirty="0"/>
          </a:p>
          <a:p>
            <a:r>
              <a:rPr lang="en-US" dirty="0"/>
              <a:t>The Use Case for this activity diagram is mainly designed for the guest/customer and any available secretary that will register and schedule customer.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The user will require a username and password to log in</a:t>
            </a:r>
          </a:p>
          <a:p>
            <a:r>
              <a:rPr lang="en-US" sz="1200" dirty="0">
                <a:solidFill>
                  <a:srgbClr val="000000"/>
                </a:solidFill>
              </a:rPr>
              <a:t>Multi-factor authentication will be used when logging into the site.</a:t>
            </a:r>
          </a:p>
          <a:p>
            <a:r>
              <a:rPr lang="en-US" sz="1200" dirty="0">
                <a:solidFill>
                  <a:srgbClr val="000000"/>
                </a:solidFill>
              </a:rPr>
              <a:t>Accounts will be disabled after three incorrect login attempts. This will help prevent brute force attacks</a:t>
            </a:r>
          </a:p>
          <a:p>
            <a:r>
              <a:rPr lang="en-US" sz="1200" dirty="0">
                <a:solidFill>
                  <a:srgbClr val="000000"/>
                </a:solidFill>
              </a:rPr>
              <a:t>If user forgets their password, they will be able to reset their password through their email address.</a:t>
            </a:r>
          </a:p>
          <a:p>
            <a:r>
              <a:rPr lang="en-US" sz="1200" dirty="0">
                <a:solidFill>
                  <a:srgbClr val="000000"/>
                </a:solidFill>
              </a:rPr>
              <a:t>Track user made changes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May not be able to operate offline to avoid duplication of data</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4572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should be good on the budget unless a serious issue, flaw, disturbs the project. </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4572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Not so many technical limitations, however a web browser on a traditional computer usually has more processing power compared to mobile devices due to the CPU and memory allocation, so with this in mind, we need to optimize the mobile devices to function very well.  </a:t>
            </a:r>
            <a:endParaRPr lang="en-US" sz="1800" u="none" strike="noStrike" dirty="0">
              <a:effectLst/>
              <a:latin typeface="Calibri" panose="020F0502020204030204" pitchFamily="34" charset="0"/>
              <a:ea typeface="Cambria" panose="020405030504060302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2/25/2022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2/25/2022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Kennedy Uzoho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system shall offer three different driving packages.</a:t>
            </a:r>
          </a:p>
          <a:p>
            <a:r>
              <a:rPr lang="en-US" sz="2400" dirty="0">
                <a:solidFill>
                  <a:srgbClr val="000000"/>
                </a:solidFill>
              </a:rPr>
              <a:t>The system shall allow the user to book, modify, and cancel appointments.</a:t>
            </a:r>
          </a:p>
          <a:p>
            <a:r>
              <a:rPr lang="en-US" sz="2400" dirty="0">
                <a:solidFill>
                  <a:srgbClr val="000000"/>
                </a:solidFill>
              </a:rPr>
              <a:t>The system shall provide online practice exams.</a:t>
            </a:r>
          </a:p>
          <a:p>
            <a:r>
              <a:rPr lang="en-US" sz="2400" dirty="0">
                <a:solidFill>
                  <a:srgbClr val="000000"/>
                </a:solidFill>
              </a:rPr>
              <a:t>The system should be web based in the form of a website.</a:t>
            </a:r>
          </a:p>
          <a:p>
            <a:r>
              <a:rPr lang="en-US" sz="2400" dirty="0">
                <a:solidFill>
                  <a:srgbClr val="000000"/>
                </a:solidFill>
              </a:rPr>
              <a:t>The system should be fast enough to allow the user to access the website without any complications.</a:t>
            </a: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497023" cy="2760098"/>
          </a:xfrm>
        </p:spPr>
        <p:txBody>
          <a:bodyPr>
            <a:normAutofit/>
          </a:bodyPr>
          <a:lstStyle/>
          <a:p>
            <a:r>
              <a:rPr lang="en-US" dirty="0">
                <a:solidFill>
                  <a:schemeClr val="bg1"/>
                </a:solidFill>
              </a:rPr>
              <a:t>Use Case Diagram</a:t>
            </a:r>
          </a:p>
        </p:txBody>
      </p:sp>
      <p:pic>
        <p:nvPicPr>
          <p:cNvPr id="7" name="Content Placeholder 6" descr="Diagram&#10;&#10;Description automatically generated">
            <a:extLst>
              <a:ext uri="{FF2B5EF4-FFF2-40B4-BE49-F238E27FC236}">
                <a16:creationId xmlns:a16="http://schemas.microsoft.com/office/drawing/2014/main" id="{A5267348-BB61-4107-8F40-ACE8B469940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41073" y="0"/>
            <a:ext cx="6780116" cy="685800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D57AF090-335F-407A-A95F-02C97B2AB09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653667" y="334537"/>
            <a:ext cx="6538331" cy="6495413"/>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r>
              <a:rPr lang="en-US" sz="2400" dirty="0">
                <a:solidFill>
                  <a:srgbClr val="000000"/>
                </a:solidFill>
              </a:rPr>
              <a:t>The cloud/server will be responsible for the data exchange between the client and server.</a:t>
            </a:r>
          </a:p>
          <a:p>
            <a:r>
              <a:rPr lang="en-US" sz="2400" dirty="0">
                <a:solidFill>
                  <a:srgbClr val="000000"/>
                </a:solidFill>
              </a:rPr>
              <a:t>The user will require a username and password to log in</a:t>
            </a:r>
          </a:p>
          <a:p>
            <a:r>
              <a:rPr lang="en-US" sz="2400" dirty="0">
                <a:solidFill>
                  <a:srgbClr val="000000"/>
                </a:solidFill>
              </a:rPr>
              <a:t>Multi-factor authentication will be used when logging into the site.</a:t>
            </a:r>
          </a:p>
          <a:p>
            <a:r>
              <a:rPr lang="en-US" sz="2400" dirty="0">
                <a:solidFill>
                  <a:srgbClr val="000000"/>
                </a:solidFill>
              </a:rPr>
              <a:t>Accounts will be disabled after three incorrect login attempts. This will help prevent brute force attacks</a:t>
            </a:r>
          </a:p>
          <a:p>
            <a:r>
              <a:rPr lang="en-US" sz="2400" dirty="0">
                <a:solidFill>
                  <a:srgbClr val="000000"/>
                </a:solidFill>
              </a:rPr>
              <a:t>If user forgets their password, they will be able to reset their password through their email address.</a:t>
            </a:r>
          </a:p>
          <a:p>
            <a:r>
              <a:rPr lang="en-US" sz="2400" dirty="0">
                <a:solidFill>
                  <a:srgbClr val="000000"/>
                </a:solidFill>
              </a:rPr>
              <a:t>Track user made changes</a:t>
            </a:r>
          </a:p>
          <a:p>
            <a:pPr marL="0" indent="0">
              <a:buNone/>
            </a:pPr>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No budget given for project.</a:t>
            </a:r>
          </a:p>
          <a:p>
            <a:r>
              <a:rPr lang="en-US" sz="2400" dirty="0">
                <a:solidFill>
                  <a:srgbClr val="000000"/>
                </a:solidFill>
              </a:rPr>
              <a:t> Only five months to build the system, forced to take an agile approach.</a:t>
            </a:r>
          </a:p>
          <a:p>
            <a:r>
              <a:rPr lang="en-US" sz="2400" dirty="0">
                <a:solidFill>
                  <a:srgbClr val="000000"/>
                </a:solidFill>
              </a:rPr>
              <a:t>The system will not function without internet connection</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1913</TotalTime>
  <Words>622</Words>
  <Application>Microsoft Office PowerPoint</Application>
  <PresentationFormat>Widescreen</PresentationFormat>
  <Paragraphs>59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Kennedy Uzoho</cp:lastModifiedBy>
  <cp:revision>23</cp:revision>
  <dcterms:created xsi:type="dcterms:W3CDTF">2019-10-14T02:36:52Z</dcterms:created>
  <dcterms:modified xsi:type="dcterms:W3CDTF">2022-02-25T14:57:59Z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