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019300" cx="13716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36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36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8216466" y="685800"/>
            <a:ext cx="2329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-8216466" y="685800"/>
            <a:ext cx="2329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292315"/>
            <a:ext cx="127809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1112656"/>
            <a:ext cx="127809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434256"/>
            <a:ext cx="127809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1237540"/>
            <a:ext cx="12780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844408"/>
            <a:ext cx="127809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174714"/>
            <a:ext cx="12780900" cy="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452453"/>
            <a:ext cx="127809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174714"/>
            <a:ext cx="12780900" cy="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452453"/>
            <a:ext cx="5999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452453"/>
            <a:ext cx="5999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174714"/>
            <a:ext cx="12780900" cy="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218124"/>
            <a:ext cx="4212000" cy="2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545547"/>
            <a:ext cx="42120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176726"/>
            <a:ext cx="9551700" cy="16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49"/>
            <a:ext cx="6858000" cy="201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484135"/>
            <a:ext cx="6067800" cy="5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1100466"/>
            <a:ext cx="606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284266"/>
            <a:ext cx="5755500" cy="14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1660892"/>
            <a:ext cx="8998200" cy="2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174714"/>
            <a:ext cx="127809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452453"/>
            <a:ext cx="127809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1830744"/>
            <a:ext cx="822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3250" y="368576"/>
            <a:ext cx="2846700" cy="11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31750" y="361675"/>
            <a:ext cx="2728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rPr>
              <a:t>JIM</a:t>
            </a:r>
            <a:r>
              <a:rPr lang="pt-BR" sz="6300">
                <a:solidFill>
                  <a:srgbClr val="00CF8D"/>
                </a:solidFill>
                <a:latin typeface="Roboto"/>
                <a:ea typeface="Roboto"/>
                <a:cs typeface="Roboto"/>
                <a:sym typeface="Roboto"/>
              </a:rPr>
              <a:t>XX</a:t>
            </a:r>
            <a:endParaRPr sz="6300">
              <a:solidFill>
                <a:srgbClr val="00CF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475" y="70725"/>
            <a:ext cx="17145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685675" y="184275"/>
            <a:ext cx="0" cy="14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0735550" y="184275"/>
            <a:ext cx="0" cy="14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006163" y="361675"/>
            <a:ext cx="64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Raleway"/>
                <a:ea typeface="Raleway"/>
                <a:cs typeface="Raleway"/>
                <a:sym typeface="Raleway"/>
              </a:rPr>
              <a:t>Jornada de Informática do Maranhão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209563" y="977275"/>
            <a:ext cx="56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26 de junho de 2020 - UFMA - São Luís - Ma - Brasil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