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8" r:id="rId3"/>
    <p:sldId id="266" r:id="rId4"/>
    <p:sldId id="1818" r:id="rId5"/>
    <p:sldId id="259" r:id="rId6"/>
    <p:sldId id="258" r:id="rId7"/>
    <p:sldId id="1815" r:id="rId8"/>
    <p:sldId id="1817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168"/>
    <a:srgbClr val="F1AF4A"/>
    <a:srgbClr val="9EDFD4"/>
    <a:srgbClr val="DC6689"/>
    <a:srgbClr val="2AC7A0"/>
    <a:srgbClr val="CE6E9B"/>
    <a:srgbClr val="25C59F"/>
    <a:srgbClr val="E4A950"/>
    <a:srgbClr val="A58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044AC-7659-4AC3-9AE9-5D85F8E282DB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FA7FF-65D8-464A-A701-117887CD82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682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8606A-0142-D632-9F3F-2248EEEB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540ABA-F957-F4D9-365D-3721DB682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E2471-835E-1466-B0E3-5CC3A35C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80FD8-77D0-4C78-B2C0-6604821B4677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82A2E2-D3A6-6593-3DF1-5466061F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68AB3-546C-F278-38B5-3951ADFF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FC024-6DB8-4730-BD1A-5275603532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5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CE0D2-6138-7C6D-6853-FE5AA2B0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81B9BB-53FC-61D5-6EF7-0E75CA3C5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A6B868-C5AA-9E1B-194C-5F7BD796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80FD8-77D0-4C78-B2C0-6604821B4677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C044C-0C28-F516-DEC1-66541AF7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9B6038-004D-9F37-5D0C-598B1589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FC024-6DB8-4730-BD1A-5275603532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496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98EAFD-EFB7-40F7-1A92-79A255356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997450-D5E0-A4C7-EF90-F8984541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461F3-CBED-B05C-289B-BF0DAEF8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80FD8-77D0-4C78-B2C0-6604821B4677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7E9F4F-2690-F52E-7BD0-68DF4F92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0528B0-7DA9-8549-E580-C5463D0F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FC024-6DB8-4730-BD1A-5275603532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602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A22D9-FC87-8777-587E-82D91D44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1949E-9DD9-CD56-0004-F86D94DC6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F46C9D-72CF-2976-C8D1-BE7C8ED8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80FD8-77D0-4C78-B2C0-6604821B4677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DA7588-CB72-5072-8850-FEDAF167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A14CCB-2546-C86A-E2FB-458444EE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FC024-6DB8-4730-BD1A-5275603532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93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93D16-E128-E15E-BA72-F2875AC1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DE69C0-9B7C-0BB3-5C1F-A5F55536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AEF9C-1617-3D8F-5E96-992EDC85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80FD8-77D0-4C78-B2C0-6604821B4677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437E7-1F79-699E-9A3C-9D557445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83015-762F-6F0B-CF8A-728768F4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FC024-6DB8-4730-BD1A-5275603532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26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7F28D-BF80-1DEF-3398-06910045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F2534A-D084-2730-3722-08DC2499C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DFB6F-B29A-ACF1-4061-A67A2E930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0B2B3E-BE4D-27BA-F93C-625760D3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80FD8-77D0-4C78-B2C0-6604821B4677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D61B6B-97DA-EE04-913B-34924305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547624-7E71-3A36-7FC1-EEF980CE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FC024-6DB8-4730-BD1A-5275603532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838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B7F8C-F541-3F1E-3A1B-02929A5F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91939-B148-9E47-D2BA-272A802E4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EC4818-330F-36BC-2C2B-BFE74FEE1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A2D3A8-AE4B-5ECA-3464-8472F5E3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B9AC29-2404-A7DC-68D6-8119956C0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D8AA9A-4BE6-9A4B-160B-D6B4E82E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80FD8-77D0-4C78-B2C0-6604821B4677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592EA-D077-B267-F518-739B7F3D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13242F-0609-932D-6EF1-F57D63B6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FC024-6DB8-4730-BD1A-5275603532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9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BBEA-006B-BEF4-73D6-1470EF38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2E16F9-4EA5-E828-0BEB-DAE4B8E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80FD8-77D0-4C78-B2C0-6604821B4677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317205-2900-1437-B3CC-F46AA2F2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B9E1A1-B95C-2EF5-D182-B5DAF571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FC024-6DB8-4730-BD1A-5275603532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43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72C80F-DB7B-BF48-FD3D-75525C91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80FD8-77D0-4C78-B2C0-6604821B4677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85C13B-FA31-D4A6-88D0-1481D732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F1164-2149-B523-EAA2-8901AD5A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FC024-6DB8-4730-BD1A-5275603532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712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9332265-61C9-7D12-DB95-C3A3C23DA951}"/>
              </a:ext>
            </a:extLst>
          </p:cNvPr>
          <p:cNvGrpSpPr/>
          <p:nvPr userDrawn="1"/>
        </p:nvGrpSpPr>
        <p:grpSpPr>
          <a:xfrm>
            <a:off x="519537" y="2179193"/>
            <a:ext cx="1869927" cy="2705042"/>
            <a:chOff x="519537" y="2179193"/>
            <a:chExt cx="1869927" cy="270504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9DA4F7F-D2CE-1FE2-D6EA-6662441B82DE}"/>
                </a:ext>
              </a:extLst>
            </p:cNvPr>
            <p:cNvSpPr/>
            <p:nvPr/>
          </p:nvSpPr>
          <p:spPr>
            <a:xfrm>
              <a:off x="607009" y="2653991"/>
              <a:ext cx="1694985" cy="22302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34E07E0-8200-FB2F-C8A5-AE8219F53299}"/>
                </a:ext>
              </a:extLst>
            </p:cNvPr>
            <p:cNvSpPr/>
            <p:nvPr/>
          </p:nvSpPr>
          <p:spPr>
            <a:xfrm>
              <a:off x="1031557" y="2179193"/>
              <a:ext cx="901497" cy="9014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86B9260-37BA-AA4C-D14E-142E0BAC5941}"/>
                </a:ext>
              </a:extLst>
            </p:cNvPr>
            <p:cNvSpPr/>
            <p:nvPr/>
          </p:nvSpPr>
          <p:spPr>
            <a:xfrm>
              <a:off x="519537" y="3505563"/>
              <a:ext cx="1869927" cy="644325"/>
            </a:xfrm>
            <a:prstGeom prst="round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Montserrat ExtraBold" pitchFamily="2" charset="77"/>
                </a:rPr>
                <a:t>03 ACTIVITY </a:t>
              </a:r>
            </a:p>
          </p:txBody>
        </p:sp>
        <p:pic>
          <p:nvPicPr>
            <p:cNvPr id="12" name="Graphic 11" descr="Radio microphone">
              <a:extLst>
                <a:ext uri="{FF2B5EF4-FFF2-40B4-BE49-F238E27FC236}">
                  <a16:creationId xmlns:a16="http://schemas.microsoft.com/office/drawing/2014/main" id="{1C9A5BDD-1B31-65F6-22DC-367F897B7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6830" y="2316731"/>
              <a:ext cx="627278" cy="62727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394CF3-2A42-CE31-98E6-55BC9F22B041}"/>
                </a:ext>
              </a:extLst>
            </p:cNvPr>
            <p:cNvSpPr txBox="1"/>
            <p:nvPr/>
          </p:nvSpPr>
          <p:spPr>
            <a:xfrm>
              <a:off x="594686" y="4188403"/>
              <a:ext cx="17070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ru-RU" sz="1200">
                  <a:solidFill>
                    <a:schemeClr val="accent5"/>
                  </a:solidFill>
                  <a:latin typeface="Montserrat Light" panose="00000400000000000000" pitchFamily="50" charset="0"/>
                  <a:cs typeface="Open Sans" panose="020B0606030504020204" pitchFamily="34" charset="0"/>
                </a:rPr>
                <a:t>Lorem ipsum </a:t>
              </a:r>
              <a:endParaRPr 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7CF345C-B683-EBBC-8AFD-BF91DC1645ED}"/>
                </a:ext>
              </a:extLst>
            </p:cNvPr>
            <p:cNvSpPr/>
            <p:nvPr/>
          </p:nvSpPr>
          <p:spPr>
            <a:xfrm>
              <a:off x="911999" y="3203917"/>
              <a:ext cx="1156940" cy="178419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5"/>
                  </a:solidFill>
                </a:rPr>
                <a:t>10:00/11:30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631B98-4701-7196-34A3-7E4B86E32B1B}"/>
              </a:ext>
            </a:extLst>
          </p:cNvPr>
          <p:cNvGrpSpPr/>
          <p:nvPr userDrawn="1"/>
        </p:nvGrpSpPr>
        <p:grpSpPr>
          <a:xfrm>
            <a:off x="2627717" y="1889335"/>
            <a:ext cx="2115888" cy="2994900"/>
            <a:chOff x="2627717" y="1889335"/>
            <a:chExt cx="2115888" cy="29949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FD37E3F-FD8A-0FC7-30A2-E63AAC15581D}"/>
                </a:ext>
              </a:extLst>
            </p:cNvPr>
            <p:cNvSpPr/>
            <p:nvPr/>
          </p:nvSpPr>
          <p:spPr>
            <a:xfrm>
              <a:off x="2705394" y="2346647"/>
              <a:ext cx="1928566" cy="25375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CABEFF-3EE6-AFD9-80CA-FBB338589BFD}"/>
                </a:ext>
              </a:extLst>
            </p:cNvPr>
            <p:cNvSpPr/>
            <p:nvPr/>
          </p:nvSpPr>
          <p:spPr>
            <a:xfrm>
              <a:off x="3113779" y="1889335"/>
              <a:ext cx="1059442" cy="10594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48639C1-F3EB-4B20-C332-ACE122EDAD65}"/>
                </a:ext>
              </a:extLst>
            </p:cNvPr>
            <p:cNvSpPr/>
            <p:nvPr/>
          </p:nvSpPr>
          <p:spPr>
            <a:xfrm>
              <a:off x="2627717" y="3268701"/>
              <a:ext cx="2115888" cy="720888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Montserrat ExtraBold" pitchFamily="2" charset="77"/>
                </a:rPr>
                <a:t>02 ACTIVITY </a:t>
              </a:r>
            </a:p>
          </p:txBody>
        </p:sp>
        <p:pic>
          <p:nvPicPr>
            <p:cNvPr id="19" name="Graphic 18" descr="Medal">
              <a:extLst>
                <a:ext uri="{FF2B5EF4-FFF2-40B4-BE49-F238E27FC236}">
                  <a16:creationId xmlns:a16="http://schemas.microsoft.com/office/drawing/2014/main" id="{8F4F60F1-E90A-4910-FD40-0B4F26E36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1893" y="2042858"/>
              <a:ext cx="718926" cy="71892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D509F1-31F7-CA00-22F1-2BC1FC64EA15}"/>
                </a:ext>
              </a:extLst>
            </p:cNvPr>
            <p:cNvSpPr txBox="1"/>
            <p:nvPr/>
          </p:nvSpPr>
          <p:spPr>
            <a:xfrm>
              <a:off x="2691114" y="4021135"/>
              <a:ext cx="198521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ru-RU" sz="1200">
                  <a:solidFill>
                    <a:schemeClr val="accent5"/>
                  </a:solidFill>
                  <a:latin typeface="Montserrat Light" panose="00000400000000000000" pitchFamily="50" charset="0"/>
                  <a:cs typeface="Open Sans" panose="020B0606030504020204" pitchFamily="34" charset="0"/>
                </a:rPr>
                <a:t>Lorem ipsum </a:t>
              </a:r>
              <a:endParaRPr 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DAD4865-F89F-0DBA-6084-61C3967B0CAB}"/>
                </a:ext>
              </a:extLst>
            </p:cNvPr>
            <p:cNvSpPr/>
            <p:nvPr/>
          </p:nvSpPr>
          <p:spPr>
            <a:xfrm>
              <a:off x="3152650" y="2986312"/>
              <a:ext cx="995395" cy="21077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5"/>
                  </a:solidFill>
                </a:rPr>
                <a:t>9:30/10:00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C7A7FF-25F8-647A-5E21-F8490D546137}"/>
              </a:ext>
            </a:extLst>
          </p:cNvPr>
          <p:cNvGrpSpPr/>
          <p:nvPr userDrawn="1"/>
        </p:nvGrpSpPr>
        <p:grpSpPr>
          <a:xfrm>
            <a:off x="5037360" y="1058141"/>
            <a:ext cx="2479047" cy="3826094"/>
            <a:chOff x="5037360" y="1058141"/>
            <a:chExt cx="2479047" cy="382609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2251FAE-445A-F326-FDEA-E11DECC315F2}"/>
                </a:ext>
              </a:extLst>
            </p:cNvPr>
            <p:cNvSpPr/>
            <p:nvPr/>
          </p:nvSpPr>
          <p:spPr>
            <a:xfrm>
              <a:off x="5125947" y="1930138"/>
              <a:ext cx="2245113" cy="295409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!!Oval 88">
              <a:extLst>
                <a:ext uri="{FF2B5EF4-FFF2-40B4-BE49-F238E27FC236}">
                  <a16:creationId xmlns:a16="http://schemas.microsoft.com/office/drawing/2014/main" id="{5D959E01-2813-BBD9-2173-1A609B28DD63}"/>
                </a:ext>
              </a:extLst>
            </p:cNvPr>
            <p:cNvSpPr/>
            <p:nvPr/>
          </p:nvSpPr>
          <p:spPr>
            <a:xfrm>
              <a:off x="5600630" y="1058141"/>
              <a:ext cx="1361135" cy="13611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06F1FC1-3FDD-77ED-9A85-5430D7571827}"/>
                </a:ext>
              </a:extLst>
            </p:cNvPr>
            <p:cNvSpPr/>
            <p:nvPr/>
          </p:nvSpPr>
          <p:spPr>
            <a:xfrm>
              <a:off x="5037360" y="2868964"/>
              <a:ext cx="2479047" cy="8446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 ExtraBold" pitchFamily="2" charset="77"/>
                </a:rPr>
                <a:t>01 ACTIVITY </a:t>
              </a:r>
            </a:p>
          </p:txBody>
        </p:sp>
        <p:pic>
          <p:nvPicPr>
            <p:cNvPr id="26" name="Graphic 25" descr="City">
              <a:extLst>
                <a:ext uri="{FF2B5EF4-FFF2-40B4-BE49-F238E27FC236}">
                  <a16:creationId xmlns:a16="http://schemas.microsoft.com/office/drawing/2014/main" id="{B6D8685D-BDD5-7B73-7719-5F7F541A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1303" y="1226691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526F01-98E2-F7E6-DCD1-82286A7A3EC8}"/>
                </a:ext>
              </a:extLst>
            </p:cNvPr>
            <p:cNvSpPr txBox="1"/>
            <p:nvPr/>
          </p:nvSpPr>
          <p:spPr>
            <a:xfrm>
              <a:off x="5255895" y="3753506"/>
              <a:ext cx="198521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ru-RU" sz="1200" dirty="0">
                  <a:solidFill>
                    <a:schemeClr val="accent5"/>
                  </a:solidFill>
                  <a:latin typeface="Montserrat Light" panose="00000400000000000000" pitchFamily="50" charset="0"/>
                  <a:cs typeface="Open Sans" panose="020B0606030504020204" pitchFamily="34" charset="0"/>
                </a:rPr>
                <a:t>Lorem ipsum 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F690602-C9A9-F9AD-1054-FEDDCBFACDB3}"/>
                </a:ext>
              </a:extLst>
            </p:cNvPr>
            <p:cNvSpPr/>
            <p:nvPr/>
          </p:nvSpPr>
          <p:spPr>
            <a:xfrm>
              <a:off x="5612809" y="2472460"/>
              <a:ext cx="1270141" cy="291834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5"/>
                  </a:solidFill>
                </a:rPr>
                <a:t>8:30/9:30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AE1CCA-23CF-07E9-AEDE-BFF256B7176B}"/>
              </a:ext>
            </a:extLst>
          </p:cNvPr>
          <p:cNvGrpSpPr/>
          <p:nvPr userDrawn="1"/>
        </p:nvGrpSpPr>
        <p:grpSpPr>
          <a:xfrm>
            <a:off x="7681086" y="1889334"/>
            <a:ext cx="2115888" cy="2994901"/>
            <a:chOff x="7681086" y="1889334"/>
            <a:chExt cx="2115888" cy="2994901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86CC808-CF94-4946-08EB-0AA80915B0F2}"/>
                </a:ext>
              </a:extLst>
            </p:cNvPr>
            <p:cNvSpPr/>
            <p:nvPr/>
          </p:nvSpPr>
          <p:spPr>
            <a:xfrm>
              <a:off x="7774747" y="2346647"/>
              <a:ext cx="1928566" cy="25375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5A5E4C3-860D-3FBF-5D78-8A44E4ED5EF6}"/>
                </a:ext>
              </a:extLst>
            </p:cNvPr>
            <p:cNvSpPr/>
            <p:nvPr/>
          </p:nvSpPr>
          <p:spPr>
            <a:xfrm>
              <a:off x="8166088" y="1889334"/>
              <a:ext cx="1059441" cy="105944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3FAEC032-A35B-2EFB-305E-4666E5758D29}"/>
                </a:ext>
              </a:extLst>
            </p:cNvPr>
            <p:cNvSpPr/>
            <p:nvPr/>
          </p:nvSpPr>
          <p:spPr>
            <a:xfrm>
              <a:off x="7681086" y="3293718"/>
              <a:ext cx="2115888" cy="72088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Montserrat ExtraBold" pitchFamily="2" charset="77"/>
                </a:rPr>
                <a:t>04 ACTIVITY </a:t>
              </a:r>
            </a:p>
          </p:txBody>
        </p:sp>
        <p:pic>
          <p:nvPicPr>
            <p:cNvPr id="33" name="Graphic 32" descr="Chat">
              <a:extLst>
                <a:ext uri="{FF2B5EF4-FFF2-40B4-BE49-F238E27FC236}">
                  <a16:creationId xmlns:a16="http://schemas.microsoft.com/office/drawing/2014/main" id="{1A0BE228-E290-4D36-ED20-D963AB16D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6345" y="2042858"/>
              <a:ext cx="718926" cy="71892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8A520F-0D1C-DE56-C12D-7B49F927E658}"/>
                </a:ext>
              </a:extLst>
            </p:cNvPr>
            <p:cNvSpPr txBox="1"/>
            <p:nvPr/>
          </p:nvSpPr>
          <p:spPr>
            <a:xfrm>
              <a:off x="7809525" y="4088042"/>
              <a:ext cx="18937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ru-RU" sz="1200">
                  <a:solidFill>
                    <a:schemeClr val="accent5"/>
                  </a:solidFill>
                  <a:latin typeface="Montserrat Light" panose="00000400000000000000" pitchFamily="50" charset="0"/>
                  <a:cs typeface="Open Sans" panose="020B0606030504020204" pitchFamily="34" charset="0"/>
                </a:rPr>
                <a:t>Lorem ipsum </a:t>
              </a:r>
              <a:endParaRPr 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1DDD303-0AAA-49A2-4B4E-8DF27F872939}"/>
                </a:ext>
              </a:extLst>
            </p:cNvPr>
            <p:cNvSpPr/>
            <p:nvPr/>
          </p:nvSpPr>
          <p:spPr>
            <a:xfrm>
              <a:off x="8248758" y="3019765"/>
              <a:ext cx="995395" cy="21077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5"/>
                  </a:solidFill>
                </a:rPr>
                <a:t>11:30/12:00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5AF7DFC-647C-9A8D-67B7-6D1888E61265}"/>
              </a:ext>
            </a:extLst>
          </p:cNvPr>
          <p:cNvGrpSpPr/>
          <p:nvPr userDrawn="1"/>
        </p:nvGrpSpPr>
        <p:grpSpPr>
          <a:xfrm>
            <a:off x="9954178" y="2149564"/>
            <a:ext cx="1869927" cy="2734671"/>
            <a:chOff x="9954178" y="2149564"/>
            <a:chExt cx="1869927" cy="2734671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50AC49E-E29B-0752-279A-B53C60E956BE}"/>
                </a:ext>
              </a:extLst>
            </p:cNvPr>
            <p:cNvSpPr/>
            <p:nvPr/>
          </p:nvSpPr>
          <p:spPr>
            <a:xfrm>
              <a:off x="10041650" y="2653991"/>
              <a:ext cx="1694985" cy="22302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A278DD3-4E3B-301B-7227-52CB9F44E422}"/>
                </a:ext>
              </a:extLst>
            </p:cNvPr>
            <p:cNvSpPr/>
            <p:nvPr/>
          </p:nvSpPr>
          <p:spPr>
            <a:xfrm>
              <a:off x="10423581" y="2149564"/>
              <a:ext cx="931125" cy="931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82FF50D-F8B5-604E-FA67-DFE38808AB83}"/>
                </a:ext>
              </a:extLst>
            </p:cNvPr>
            <p:cNvSpPr/>
            <p:nvPr/>
          </p:nvSpPr>
          <p:spPr>
            <a:xfrm>
              <a:off x="9954178" y="3505563"/>
              <a:ext cx="1869927" cy="64432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Montserrat ExtraBold" pitchFamily="2" charset="77"/>
                </a:rPr>
                <a:t>05 ACTIVITY </a:t>
              </a:r>
            </a:p>
          </p:txBody>
        </p:sp>
        <p:pic>
          <p:nvPicPr>
            <p:cNvPr id="40" name="Graphic 39" descr="Target Audience">
              <a:extLst>
                <a:ext uri="{FF2B5EF4-FFF2-40B4-BE49-F238E27FC236}">
                  <a16:creationId xmlns:a16="http://schemas.microsoft.com/office/drawing/2014/main" id="{5E443E47-5ED6-6D95-D26D-647B2830B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73624" y="2301487"/>
              <a:ext cx="627278" cy="62727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193F5E-519E-3C72-7B1A-39F4445CD84D}"/>
                </a:ext>
              </a:extLst>
            </p:cNvPr>
            <p:cNvSpPr txBox="1"/>
            <p:nvPr/>
          </p:nvSpPr>
          <p:spPr>
            <a:xfrm>
              <a:off x="10039770" y="4210705"/>
              <a:ext cx="16949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ru-RU" sz="1200">
                  <a:solidFill>
                    <a:schemeClr val="accent5"/>
                  </a:solidFill>
                  <a:latin typeface="Montserrat Light" panose="00000400000000000000" pitchFamily="50" charset="0"/>
                  <a:cs typeface="Open Sans" panose="020B0606030504020204" pitchFamily="34" charset="0"/>
                </a:rPr>
                <a:t>Lorem ipsum </a:t>
              </a:r>
              <a:endParaRPr 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6F60816-D10F-6515-C2D3-33550C6661EC}"/>
                </a:ext>
              </a:extLst>
            </p:cNvPr>
            <p:cNvSpPr/>
            <p:nvPr/>
          </p:nvSpPr>
          <p:spPr>
            <a:xfrm>
              <a:off x="10445548" y="3220487"/>
              <a:ext cx="995395" cy="21077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5"/>
                  </a:solidFill>
                </a:rPr>
                <a:t>12:00/12:30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181827-0A8E-AEA3-66C3-72D0889F71F6}"/>
              </a:ext>
            </a:extLst>
          </p:cNvPr>
          <p:cNvGrpSpPr/>
          <p:nvPr userDrawn="1"/>
        </p:nvGrpSpPr>
        <p:grpSpPr>
          <a:xfrm>
            <a:off x="-2204043" y="2179193"/>
            <a:ext cx="1869927" cy="2734671"/>
            <a:chOff x="9954178" y="2149564"/>
            <a:chExt cx="1869927" cy="2734671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410E521-5C21-64DB-5C34-DC09CCFB6812}"/>
                </a:ext>
              </a:extLst>
            </p:cNvPr>
            <p:cNvSpPr/>
            <p:nvPr/>
          </p:nvSpPr>
          <p:spPr>
            <a:xfrm>
              <a:off x="10041650" y="2653991"/>
              <a:ext cx="1694985" cy="22302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2A6996-9A94-3203-55F9-5AA3DED333AF}"/>
                </a:ext>
              </a:extLst>
            </p:cNvPr>
            <p:cNvSpPr/>
            <p:nvPr/>
          </p:nvSpPr>
          <p:spPr>
            <a:xfrm>
              <a:off x="10423581" y="2149564"/>
              <a:ext cx="931125" cy="931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F2EE8E8-C4F6-3D9C-75AD-EC2FB89E90BF}"/>
                </a:ext>
              </a:extLst>
            </p:cNvPr>
            <p:cNvSpPr/>
            <p:nvPr/>
          </p:nvSpPr>
          <p:spPr>
            <a:xfrm>
              <a:off x="9954178" y="3505563"/>
              <a:ext cx="1869927" cy="64432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Montserrat ExtraBold" pitchFamily="2" charset="77"/>
                </a:rPr>
                <a:t>05 ACTIVITY </a:t>
              </a:r>
            </a:p>
          </p:txBody>
        </p:sp>
        <p:pic>
          <p:nvPicPr>
            <p:cNvPr id="47" name="Graphic 46" descr="Target Audience">
              <a:extLst>
                <a:ext uri="{FF2B5EF4-FFF2-40B4-BE49-F238E27FC236}">
                  <a16:creationId xmlns:a16="http://schemas.microsoft.com/office/drawing/2014/main" id="{E38E6A52-1F83-C31A-B1AA-F0AB8826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73624" y="2301487"/>
              <a:ext cx="627278" cy="6272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A64A1B1-65C5-4A0A-1009-4E925CCCB650}"/>
                </a:ext>
              </a:extLst>
            </p:cNvPr>
            <p:cNvSpPr txBox="1"/>
            <p:nvPr/>
          </p:nvSpPr>
          <p:spPr>
            <a:xfrm>
              <a:off x="10039770" y="4210705"/>
              <a:ext cx="16949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ru-RU" sz="1200">
                  <a:solidFill>
                    <a:schemeClr val="accent5"/>
                  </a:solidFill>
                  <a:latin typeface="Montserrat Light" panose="00000400000000000000" pitchFamily="50" charset="0"/>
                  <a:cs typeface="Open Sans" panose="020B0606030504020204" pitchFamily="34" charset="0"/>
                </a:rPr>
                <a:t>Lorem ipsum </a:t>
              </a:r>
              <a:endParaRPr 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C8ABB96-8E54-48A2-B4F7-BFB6A954B9B1}"/>
                </a:ext>
              </a:extLst>
            </p:cNvPr>
            <p:cNvSpPr/>
            <p:nvPr/>
          </p:nvSpPr>
          <p:spPr>
            <a:xfrm>
              <a:off x="10445548" y="3220487"/>
              <a:ext cx="995395" cy="21077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5"/>
                  </a:solidFill>
                </a:rPr>
                <a:t>12:00/12:30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72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EA211-4109-D3A5-A4E4-79AA51BC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DFC1E6-BCB6-5D80-AD8D-B768ED5E9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C27A93-AC87-ACAD-7193-D0467E44C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63ACE1-016B-2956-9983-C1748901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80FD8-77D0-4C78-B2C0-6604821B4677}" type="datetimeFigureOut">
              <a:rPr lang="es-CO" smtClean="0"/>
              <a:t>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2596AD-7BC0-30E7-FAC3-75451DC2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77F5A0-383C-20F3-B3A3-CE66C797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FC024-6DB8-4730-BD1A-5275603532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917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free-powerpoint-templates-download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slidesgratis.com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FCF9A9B5-5497-4872-7B16-53915ABE948E}"/>
              </a:ext>
            </a:extLst>
          </p:cNvPr>
          <p:cNvSpPr/>
          <p:nvPr userDrawn="1"/>
        </p:nvSpPr>
        <p:spPr>
          <a:xfrm>
            <a:off x="0" y="-1178145"/>
            <a:ext cx="12192000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4E5CCC-8EE6-FA9C-1EF0-8F7E6492E0DB}"/>
              </a:ext>
            </a:extLst>
          </p:cNvPr>
          <p:cNvSpPr txBox="1"/>
          <p:nvPr userDrawn="1"/>
        </p:nvSpPr>
        <p:spPr>
          <a:xfrm>
            <a:off x="1659310" y="-688899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DC3563B-AF56-E8B4-82A2-E708A87A4C8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E76125B-B68A-EBB9-76C5-96A4E6C42C42}"/>
              </a:ext>
            </a:extLst>
          </p:cNvPr>
          <p:cNvSpPr txBox="1"/>
          <p:nvPr userDrawn="1"/>
        </p:nvSpPr>
        <p:spPr>
          <a:xfrm>
            <a:off x="8659820" y="-64510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36F99E4-04FA-6C83-63AF-09FC27DFF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6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8.svg"/><Relationship Id="rId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7" Type="http://schemas.openxmlformats.org/officeDocument/2006/relationships/image" Target="../media/image26.sv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sv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svg"/><Relationship Id="rId18" Type="http://schemas.openxmlformats.org/officeDocument/2006/relationships/hyperlink" Target="https://github.com/kennedyAlvess/MetodosFormais" TargetMode="External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7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8.svg"/><Relationship Id="rId5" Type="http://schemas.openxmlformats.org/officeDocument/2006/relationships/image" Target="../media/image26.svg"/><Relationship Id="rId15" Type="http://schemas.openxmlformats.org/officeDocument/2006/relationships/image" Target="../media/image28.svg"/><Relationship Id="rId10" Type="http://schemas.openxmlformats.org/officeDocument/2006/relationships/image" Target="../media/image7.png"/><Relationship Id="rId4" Type="http://schemas.openxmlformats.org/officeDocument/2006/relationships/image" Target="../media/image25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3326006-B09C-DC2F-7221-3E29678C6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D18ABB6E-C4DE-169F-3FD9-7B25A87442EB}"/>
              </a:ext>
            </a:extLst>
          </p:cNvPr>
          <p:cNvSpPr/>
          <p:nvPr/>
        </p:nvSpPr>
        <p:spPr>
          <a:xfrm rot="13500000">
            <a:off x="-5039887" y="5185097"/>
            <a:ext cx="3735002" cy="3735002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C8AD10AE-6B78-970A-1FEE-731DF0B6E052}"/>
              </a:ext>
            </a:extLst>
          </p:cNvPr>
          <p:cNvSpPr/>
          <p:nvPr/>
        </p:nvSpPr>
        <p:spPr>
          <a:xfrm rot="13500000">
            <a:off x="-4225991" y="-5328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93FE233A-1770-29B6-B39F-BD37EEA0A6A2}"/>
              </a:ext>
            </a:extLst>
          </p:cNvPr>
          <p:cNvSpPr/>
          <p:nvPr/>
        </p:nvSpPr>
        <p:spPr>
          <a:xfrm rot="13500000">
            <a:off x="3617678" y="-2177821"/>
            <a:ext cx="845757" cy="845757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3600F1DC-F2ED-BE74-1002-FD105F3F359B}"/>
              </a:ext>
            </a:extLst>
          </p:cNvPr>
          <p:cNvSpPr/>
          <p:nvPr/>
        </p:nvSpPr>
        <p:spPr>
          <a:xfrm rot="13500000">
            <a:off x="3261524" y="7714196"/>
            <a:ext cx="845757" cy="845757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F3932306-A2BA-A3D4-1436-099E77D067A7}"/>
              </a:ext>
            </a:extLst>
          </p:cNvPr>
          <p:cNvSpPr/>
          <p:nvPr/>
        </p:nvSpPr>
        <p:spPr>
          <a:xfrm rot="13500000">
            <a:off x="-348158" y="5916418"/>
            <a:ext cx="1688374" cy="1688374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44BD2200-0A1F-D5FA-9573-D9E9F6390A09}"/>
              </a:ext>
            </a:extLst>
          </p:cNvPr>
          <p:cNvSpPr/>
          <p:nvPr/>
        </p:nvSpPr>
        <p:spPr>
          <a:xfrm rot="13500000">
            <a:off x="11287974" y="-260387"/>
            <a:ext cx="1010177" cy="1010177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C9195096-8718-208A-123E-3D31F992CC70}"/>
              </a:ext>
            </a:extLst>
          </p:cNvPr>
          <p:cNvSpPr/>
          <p:nvPr/>
        </p:nvSpPr>
        <p:spPr>
          <a:xfrm rot="13500000">
            <a:off x="11340564" y="6311827"/>
            <a:ext cx="1092344" cy="1092344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B0D56855-9FC9-A6A5-FA21-595B5AAC4F15}"/>
              </a:ext>
            </a:extLst>
          </p:cNvPr>
          <p:cNvSpPr/>
          <p:nvPr/>
        </p:nvSpPr>
        <p:spPr>
          <a:xfrm rot="13500000">
            <a:off x="13187614" y="715615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TextBox 956">
            <a:extLst>
              <a:ext uri="{FF2B5EF4-FFF2-40B4-BE49-F238E27FC236}">
                <a16:creationId xmlns:a16="http://schemas.microsoft.com/office/drawing/2014/main" id="{9BE53214-3888-DCC6-06C7-A7DBB722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06493" y="2313803"/>
            <a:ext cx="55750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4400" b="1" dirty="0">
                <a:solidFill>
                  <a:schemeClr val="accent2"/>
                </a:solidFill>
                <a:latin typeface="Montserrat Black" pitchFamily="2" charset="77"/>
                <a:cs typeface="Open Sans" panose="020B0606030504020204" pitchFamily="34" charset="0"/>
              </a:rPr>
              <a:t>POWERPOINT</a:t>
            </a:r>
            <a:endParaRPr lang="en-US" altLang="ru-RU" sz="2400" b="1" dirty="0">
              <a:solidFill>
                <a:schemeClr val="accent2"/>
              </a:solidFill>
              <a:latin typeface="Montserrat Black" pitchFamily="2" charset="77"/>
              <a:cs typeface="Open Sans" panose="020B0606030504020204" pitchFamily="34" charset="0"/>
            </a:endParaRPr>
          </a:p>
          <a:p>
            <a:pPr eaLnBrk="1" hangingPunct="1"/>
            <a:r>
              <a:rPr lang="en-US" altLang="ru-RU" sz="3200" b="1" dirty="0">
                <a:solidFill>
                  <a:schemeClr val="accent4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</a:t>
            </a:r>
            <a:endParaRPr lang="en-US" altLang="ru-RU" sz="2400" b="1" dirty="0">
              <a:solidFill>
                <a:schemeClr val="accent4"/>
              </a:solidFill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eaLnBrk="1" hangingPunct="1"/>
            <a:endParaRPr lang="ru-RU" altLang="ru-RU" sz="20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54" name="TextBox 956">
            <a:extLst>
              <a:ext uri="{FF2B5EF4-FFF2-40B4-BE49-F238E27FC236}">
                <a16:creationId xmlns:a16="http://schemas.microsoft.com/office/drawing/2014/main" id="{9571BAC9-D6FA-7282-5CEA-B9B63DB1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2581" y="3318345"/>
            <a:ext cx="54764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adipiscing elit, sed do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eiusmod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tempor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. Lorem ipsum dolor sit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consectetur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, sed do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eiusmod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tempor</a:t>
            </a:r>
            <a:endParaRPr lang="ru-RU" altLang="ru-RU" dirty="0">
              <a:solidFill>
                <a:schemeClr val="bg1"/>
              </a:solidFill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eaLnBrk="1" hangingPunct="1"/>
            <a:endParaRPr lang="ru-RU" altLang="ru-RU" dirty="0">
              <a:solidFill>
                <a:schemeClr val="bg1"/>
              </a:solidFill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4E5C6-77A3-3899-EE99-409FF9BE8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7"/>
          <a:stretch/>
        </p:blipFill>
        <p:spPr>
          <a:xfrm>
            <a:off x="12507365" y="0"/>
            <a:ext cx="7269629" cy="6858000"/>
          </a:xfrm>
          <a:prstGeom prst="rect">
            <a:avLst/>
          </a:prstGeom>
          <a:effectLst>
            <a:outerShdw blurRad="229195" dist="210145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9" name="CuadroTexto 32">
            <a:extLst>
              <a:ext uri="{FF2B5EF4-FFF2-40B4-BE49-F238E27FC236}">
                <a16:creationId xmlns:a16="http://schemas.microsoft.com/office/drawing/2014/main" id="{A0BFB496-08BF-2851-CF3A-989335EC96C9}"/>
              </a:ext>
            </a:extLst>
          </p:cNvPr>
          <p:cNvSpPr txBox="1"/>
          <p:nvPr/>
        </p:nvSpPr>
        <p:spPr>
          <a:xfrm>
            <a:off x="-4236868" y="3691057"/>
            <a:ext cx="146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000-1234-789</a:t>
            </a:r>
          </a:p>
        </p:txBody>
      </p:sp>
      <p:sp>
        <p:nvSpPr>
          <p:cNvPr id="30" name="Freeform 45">
            <a:extLst>
              <a:ext uri="{FF2B5EF4-FFF2-40B4-BE49-F238E27FC236}">
                <a16:creationId xmlns:a16="http://schemas.microsoft.com/office/drawing/2014/main" id="{D20F7984-E3E5-48D1-999D-F95C11B97883}"/>
              </a:ext>
            </a:extLst>
          </p:cNvPr>
          <p:cNvSpPr>
            <a:spLocks noEditPoints="1"/>
          </p:cNvSpPr>
          <p:nvPr/>
        </p:nvSpPr>
        <p:spPr bwMode="auto">
          <a:xfrm>
            <a:off x="-2656393" y="3657366"/>
            <a:ext cx="293334" cy="293334"/>
          </a:xfrm>
          <a:custGeom>
            <a:avLst/>
            <a:gdLst>
              <a:gd name="T0" fmla="*/ 41 w 82"/>
              <a:gd name="T1" fmla="*/ 82 h 82"/>
              <a:gd name="T2" fmla="*/ 82 w 82"/>
              <a:gd name="T3" fmla="*/ 41 h 82"/>
              <a:gd name="T4" fmla="*/ 41 w 82"/>
              <a:gd name="T5" fmla="*/ 0 h 82"/>
              <a:gd name="T6" fmla="*/ 0 w 82"/>
              <a:gd name="T7" fmla="*/ 41 h 82"/>
              <a:gd name="T8" fmla="*/ 41 w 82"/>
              <a:gd name="T9" fmla="*/ 82 h 82"/>
              <a:gd name="T10" fmla="*/ 41 w 82"/>
              <a:gd name="T11" fmla="*/ 77 h 82"/>
              <a:gd name="T12" fmla="*/ 31 w 82"/>
              <a:gd name="T13" fmla="*/ 55 h 82"/>
              <a:gd name="T14" fmla="*/ 50 w 82"/>
              <a:gd name="T15" fmla="*/ 55 h 82"/>
              <a:gd name="T16" fmla="*/ 41 w 82"/>
              <a:gd name="T17" fmla="*/ 77 h 82"/>
              <a:gd name="T18" fmla="*/ 31 w 82"/>
              <a:gd name="T19" fmla="*/ 50 h 82"/>
              <a:gd name="T20" fmla="*/ 31 w 82"/>
              <a:gd name="T21" fmla="*/ 41 h 82"/>
              <a:gd name="T22" fmla="*/ 31 w 82"/>
              <a:gd name="T23" fmla="*/ 32 h 82"/>
              <a:gd name="T24" fmla="*/ 50 w 82"/>
              <a:gd name="T25" fmla="*/ 32 h 82"/>
              <a:gd name="T26" fmla="*/ 51 w 82"/>
              <a:gd name="T27" fmla="*/ 41 h 82"/>
              <a:gd name="T28" fmla="*/ 50 w 82"/>
              <a:gd name="T29" fmla="*/ 50 h 82"/>
              <a:gd name="T30" fmla="*/ 41 w 82"/>
              <a:gd name="T31" fmla="*/ 50 h 82"/>
              <a:gd name="T32" fmla="*/ 31 w 82"/>
              <a:gd name="T33" fmla="*/ 50 h 82"/>
              <a:gd name="T34" fmla="*/ 49 w 82"/>
              <a:gd name="T35" fmla="*/ 76 h 82"/>
              <a:gd name="T36" fmla="*/ 55 w 82"/>
              <a:gd name="T37" fmla="*/ 56 h 82"/>
              <a:gd name="T38" fmla="*/ 72 w 82"/>
              <a:gd name="T39" fmla="*/ 59 h 82"/>
              <a:gd name="T40" fmla="*/ 49 w 82"/>
              <a:gd name="T41" fmla="*/ 76 h 82"/>
              <a:gd name="T42" fmla="*/ 77 w 82"/>
              <a:gd name="T43" fmla="*/ 41 h 82"/>
              <a:gd name="T44" fmla="*/ 74 w 82"/>
              <a:gd name="T45" fmla="*/ 55 h 82"/>
              <a:gd name="T46" fmla="*/ 55 w 82"/>
              <a:gd name="T47" fmla="*/ 51 h 82"/>
              <a:gd name="T48" fmla="*/ 56 w 82"/>
              <a:gd name="T49" fmla="*/ 41 h 82"/>
              <a:gd name="T50" fmla="*/ 55 w 82"/>
              <a:gd name="T51" fmla="*/ 31 h 82"/>
              <a:gd name="T52" fmla="*/ 74 w 82"/>
              <a:gd name="T53" fmla="*/ 27 h 82"/>
              <a:gd name="T54" fmla="*/ 77 w 82"/>
              <a:gd name="T55" fmla="*/ 41 h 82"/>
              <a:gd name="T56" fmla="*/ 72 w 82"/>
              <a:gd name="T57" fmla="*/ 23 h 82"/>
              <a:gd name="T58" fmla="*/ 55 w 82"/>
              <a:gd name="T59" fmla="*/ 26 h 82"/>
              <a:gd name="T60" fmla="*/ 49 w 82"/>
              <a:gd name="T61" fmla="*/ 6 h 82"/>
              <a:gd name="T62" fmla="*/ 72 w 82"/>
              <a:gd name="T63" fmla="*/ 23 h 82"/>
              <a:gd name="T64" fmla="*/ 41 w 82"/>
              <a:gd name="T65" fmla="*/ 5 h 82"/>
              <a:gd name="T66" fmla="*/ 50 w 82"/>
              <a:gd name="T67" fmla="*/ 27 h 82"/>
              <a:gd name="T68" fmla="*/ 31 w 82"/>
              <a:gd name="T69" fmla="*/ 27 h 82"/>
              <a:gd name="T70" fmla="*/ 41 w 82"/>
              <a:gd name="T71" fmla="*/ 5 h 82"/>
              <a:gd name="T72" fmla="*/ 33 w 82"/>
              <a:gd name="T73" fmla="*/ 6 h 82"/>
              <a:gd name="T74" fmla="*/ 27 w 82"/>
              <a:gd name="T75" fmla="*/ 26 h 82"/>
              <a:gd name="T76" fmla="*/ 9 w 82"/>
              <a:gd name="T77" fmla="*/ 23 h 82"/>
              <a:gd name="T78" fmla="*/ 33 w 82"/>
              <a:gd name="T79" fmla="*/ 6 h 82"/>
              <a:gd name="T80" fmla="*/ 4 w 82"/>
              <a:gd name="T81" fmla="*/ 41 h 82"/>
              <a:gd name="T82" fmla="*/ 7 w 82"/>
              <a:gd name="T83" fmla="*/ 27 h 82"/>
              <a:gd name="T84" fmla="*/ 26 w 82"/>
              <a:gd name="T85" fmla="*/ 31 h 82"/>
              <a:gd name="T86" fmla="*/ 26 w 82"/>
              <a:gd name="T87" fmla="*/ 41 h 82"/>
              <a:gd name="T88" fmla="*/ 26 w 82"/>
              <a:gd name="T89" fmla="*/ 51 h 82"/>
              <a:gd name="T90" fmla="*/ 7 w 82"/>
              <a:gd name="T91" fmla="*/ 55 h 82"/>
              <a:gd name="T92" fmla="*/ 4 w 82"/>
              <a:gd name="T93" fmla="*/ 41 h 82"/>
              <a:gd name="T94" fmla="*/ 27 w 82"/>
              <a:gd name="T95" fmla="*/ 56 h 82"/>
              <a:gd name="T96" fmla="*/ 33 w 82"/>
              <a:gd name="T97" fmla="*/ 76 h 82"/>
              <a:gd name="T98" fmla="*/ 9 w 82"/>
              <a:gd name="T99" fmla="*/ 59 h 82"/>
              <a:gd name="T100" fmla="*/ 27 w 82"/>
              <a:gd name="T101" fmla="*/ 5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2" h="82">
                <a:moveTo>
                  <a:pt x="41" y="82"/>
                </a:moveTo>
                <a:cubicBezTo>
                  <a:pt x="63" y="82"/>
                  <a:pt x="82" y="64"/>
                  <a:pt x="82" y="41"/>
                </a:cubicBezTo>
                <a:cubicBezTo>
                  <a:pt x="82" y="18"/>
                  <a:pt x="63" y="0"/>
                  <a:pt x="41" y="0"/>
                </a:cubicBezTo>
                <a:cubicBezTo>
                  <a:pt x="18" y="0"/>
                  <a:pt x="0" y="18"/>
                  <a:pt x="0" y="41"/>
                </a:cubicBezTo>
                <a:cubicBezTo>
                  <a:pt x="0" y="64"/>
                  <a:pt x="18" y="82"/>
                  <a:pt x="41" y="82"/>
                </a:cubicBezTo>
                <a:close/>
                <a:moveTo>
                  <a:pt x="41" y="77"/>
                </a:moveTo>
                <a:cubicBezTo>
                  <a:pt x="37" y="77"/>
                  <a:pt x="33" y="69"/>
                  <a:pt x="31" y="55"/>
                </a:cubicBezTo>
                <a:cubicBezTo>
                  <a:pt x="38" y="55"/>
                  <a:pt x="44" y="55"/>
                  <a:pt x="50" y="55"/>
                </a:cubicBezTo>
                <a:cubicBezTo>
                  <a:pt x="48" y="69"/>
                  <a:pt x="44" y="77"/>
                  <a:pt x="41" y="77"/>
                </a:cubicBezTo>
                <a:close/>
                <a:moveTo>
                  <a:pt x="31" y="50"/>
                </a:moveTo>
                <a:cubicBezTo>
                  <a:pt x="31" y="47"/>
                  <a:pt x="31" y="44"/>
                  <a:pt x="31" y="41"/>
                </a:cubicBezTo>
                <a:cubicBezTo>
                  <a:pt x="31" y="38"/>
                  <a:pt x="31" y="35"/>
                  <a:pt x="31" y="32"/>
                </a:cubicBezTo>
                <a:cubicBezTo>
                  <a:pt x="37" y="32"/>
                  <a:pt x="44" y="32"/>
                  <a:pt x="50" y="32"/>
                </a:cubicBezTo>
                <a:cubicBezTo>
                  <a:pt x="51" y="35"/>
                  <a:pt x="51" y="38"/>
                  <a:pt x="51" y="41"/>
                </a:cubicBezTo>
                <a:cubicBezTo>
                  <a:pt x="51" y="44"/>
                  <a:pt x="51" y="47"/>
                  <a:pt x="50" y="50"/>
                </a:cubicBezTo>
                <a:cubicBezTo>
                  <a:pt x="47" y="50"/>
                  <a:pt x="44" y="50"/>
                  <a:pt x="41" y="50"/>
                </a:cubicBezTo>
                <a:cubicBezTo>
                  <a:pt x="37" y="50"/>
                  <a:pt x="34" y="50"/>
                  <a:pt x="31" y="50"/>
                </a:cubicBezTo>
                <a:close/>
                <a:moveTo>
                  <a:pt x="49" y="76"/>
                </a:moveTo>
                <a:cubicBezTo>
                  <a:pt x="52" y="72"/>
                  <a:pt x="54" y="64"/>
                  <a:pt x="55" y="56"/>
                </a:cubicBezTo>
                <a:cubicBezTo>
                  <a:pt x="61" y="56"/>
                  <a:pt x="67" y="58"/>
                  <a:pt x="72" y="59"/>
                </a:cubicBezTo>
                <a:cubicBezTo>
                  <a:pt x="67" y="68"/>
                  <a:pt x="59" y="74"/>
                  <a:pt x="49" y="76"/>
                </a:cubicBezTo>
                <a:close/>
                <a:moveTo>
                  <a:pt x="77" y="41"/>
                </a:moveTo>
                <a:cubicBezTo>
                  <a:pt x="77" y="46"/>
                  <a:pt x="76" y="51"/>
                  <a:pt x="74" y="55"/>
                </a:cubicBezTo>
                <a:cubicBezTo>
                  <a:pt x="68" y="53"/>
                  <a:pt x="62" y="52"/>
                  <a:pt x="55" y="51"/>
                </a:cubicBezTo>
                <a:cubicBezTo>
                  <a:pt x="55" y="48"/>
                  <a:pt x="56" y="44"/>
                  <a:pt x="56" y="41"/>
                </a:cubicBezTo>
                <a:cubicBezTo>
                  <a:pt x="56" y="38"/>
                  <a:pt x="55" y="34"/>
                  <a:pt x="55" y="31"/>
                </a:cubicBezTo>
                <a:cubicBezTo>
                  <a:pt x="62" y="30"/>
                  <a:pt x="68" y="29"/>
                  <a:pt x="74" y="27"/>
                </a:cubicBezTo>
                <a:cubicBezTo>
                  <a:pt x="76" y="31"/>
                  <a:pt x="77" y="36"/>
                  <a:pt x="77" y="41"/>
                </a:cubicBezTo>
                <a:close/>
                <a:moveTo>
                  <a:pt x="72" y="23"/>
                </a:moveTo>
                <a:cubicBezTo>
                  <a:pt x="67" y="24"/>
                  <a:pt x="61" y="26"/>
                  <a:pt x="55" y="26"/>
                </a:cubicBezTo>
                <a:cubicBezTo>
                  <a:pt x="54" y="18"/>
                  <a:pt x="52" y="10"/>
                  <a:pt x="49" y="6"/>
                </a:cubicBezTo>
                <a:cubicBezTo>
                  <a:pt x="59" y="8"/>
                  <a:pt x="67" y="14"/>
                  <a:pt x="72" y="23"/>
                </a:cubicBezTo>
                <a:close/>
                <a:moveTo>
                  <a:pt x="41" y="5"/>
                </a:moveTo>
                <a:cubicBezTo>
                  <a:pt x="44" y="5"/>
                  <a:pt x="48" y="13"/>
                  <a:pt x="50" y="27"/>
                </a:cubicBezTo>
                <a:cubicBezTo>
                  <a:pt x="44" y="27"/>
                  <a:pt x="38" y="27"/>
                  <a:pt x="31" y="27"/>
                </a:cubicBezTo>
                <a:cubicBezTo>
                  <a:pt x="33" y="13"/>
                  <a:pt x="37" y="5"/>
                  <a:pt x="41" y="5"/>
                </a:cubicBezTo>
                <a:close/>
                <a:moveTo>
                  <a:pt x="33" y="6"/>
                </a:moveTo>
                <a:cubicBezTo>
                  <a:pt x="30" y="10"/>
                  <a:pt x="28" y="18"/>
                  <a:pt x="27" y="26"/>
                </a:cubicBezTo>
                <a:cubicBezTo>
                  <a:pt x="21" y="26"/>
                  <a:pt x="15" y="24"/>
                  <a:pt x="9" y="23"/>
                </a:cubicBezTo>
                <a:cubicBezTo>
                  <a:pt x="14" y="14"/>
                  <a:pt x="23" y="8"/>
                  <a:pt x="33" y="6"/>
                </a:cubicBezTo>
                <a:close/>
                <a:moveTo>
                  <a:pt x="4" y="41"/>
                </a:moveTo>
                <a:cubicBezTo>
                  <a:pt x="4" y="36"/>
                  <a:pt x="5" y="31"/>
                  <a:pt x="7" y="27"/>
                </a:cubicBezTo>
                <a:cubicBezTo>
                  <a:pt x="13" y="29"/>
                  <a:pt x="20" y="30"/>
                  <a:pt x="26" y="31"/>
                </a:cubicBezTo>
                <a:cubicBezTo>
                  <a:pt x="26" y="34"/>
                  <a:pt x="26" y="38"/>
                  <a:pt x="26" y="41"/>
                </a:cubicBezTo>
                <a:cubicBezTo>
                  <a:pt x="26" y="44"/>
                  <a:pt x="26" y="48"/>
                  <a:pt x="26" y="51"/>
                </a:cubicBezTo>
                <a:cubicBezTo>
                  <a:pt x="20" y="52"/>
                  <a:pt x="13" y="53"/>
                  <a:pt x="7" y="55"/>
                </a:cubicBezTo>
                <a:cubicBezTo>
                  <a:pt x="5" y="51"/>
                  <a:pt x="4" y="46"/>
                  <a:pt x="4" y="41"/>
                </a:cubicBezTo>
                <a:close/>
                <a:moveTo>
                  <a:pt x="27" y="56"/>
                </a:moveTo>
                <a:cubicBezTo>
                  <a:pt x="28" y="64"/>
                  <a:pt x="30" y="72"/>
                  <a:pt x="33" y="76"/>
                </a:cubicBezTo>
                <a:cubicBezTo>
                  <a:pt x="23" y="74"/>
                  <a:pt x="14" y="68"/>
                  <a:pt x="9" y="59"/>
                </a:cubicBezTo>
                <a:cubicBezTo>
                  <a:pt x="15" y="58"/>
                  <a:pt x="21" y="56"/>
                  <a:pt x="27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>
              <a:solidFill>
                <a:schemeClr val="tx2"/>
              </a:solidFill>
            </a:endParaRPr>
          </a:p>
        </p:txBody>
      </p:sp>
      <p:sp>
        <p:nvSpPr>
          <p:cNvPr id="31" name="Freeform 64">
            <a:extLst>
              <a:ext uri="{FF2B5EF4-FFF2-40B4-BE49-F238E27FC236}">
                <a16:creationId xmlns:a16="http://schemas.microsoft.com/office/drawing/2014/main" id="{E689AD75-AA9A-30C1-BAF3-78EB8F2607EF}"/>
              </a:ext>
            </a:extLst>
          </p:cNvPr>
          <p:cNvSpPr>
            <a:spLocks noEditPoints="1"/>
          </p:cNvSpPr>
          <p:nvPr/>
        </p:nvSpPr>
        <p:spPr bwMode="auto">
          <a:xfrm>
            <a:off x="-4610988" y="3647667"/>
            <a:ext cx="282575" cy="336902"/>
          </a:xfrm>
          <a:custGeom>
            <a:avLst/>
            <a:gdLst>
              <a:gd name="T0" fmla="*/ 24 w 74"/>
              <a:gd name="T1" fmla="*/ 35 h 94"/>
              <a:gd name="T2" fmla="*/ 33 w 74"/>
              <a:gd name="T3" fmla="*/ 22 h 94"/>
              <a:gd name="T4" fmla="*/ 31 w 74"/>
              <a:gd name="T5" fmla="*/ 7 h 94"/>
              <a:gd name="T6" fmla="*/ 27 w 74"/>
              <a:gd name="T7" fmla="*/ 2 h 94"/>
              <a:gd name="T8" fmla="*/ 18 w 74"/>
              <a:gd name="T9" fmla="*/ 2 h 94"/>
              <a:gd name="T10" fmla="*/ 11 w 74"/>
              <a:gd name="T11" fmla="*/ 7 h 94"/>
              <a:gd name="T12" fmla="*/ 11 w 74"/>
              <a:gd name="T13" fmla="*/ 60 h 94"/>
              <a:gd name="T14" fmla="*/ 48 w 74"/>
              <a:gd name="T15" fmla="*/ 94 h 94"/>
              <a:gd name="T16" fmla="*/ 51 w 74"/>
              <a:gd name="T17" fmla="*/ 94 h 94"/>
              <a:gd name="T18" fmla="*/ 59 w 74"/>
              <a:gd name="T19" fmla="*/ 92 h 94"/>
              <a:gd name="T20" fmla="*/ 65 w 74"/>
              <a:gd name="T21" fmla="*/ 86 h 94"/>
              <a:gd name="T22" fmla="*/ 64 w 74"/>
              <a:gd name="T23" fmla="*/ 79 h 94"/>
              <a:gd name="T24" fmla="*/ 54 w 74"/>
              <a:gd name="T25" fmla="*/ 68 h 94"/>
              <a:gd name="T26" fmla="*/ 39 w 74"/>
              <a:gd name="T27" fmla="*/ 66 h 94"/>
              <a:gd name="T28" fmla="*/ 32 w 74"/>
              <a:gd name="T29" fmla="*/ 65 h 94"/>
              <a:gd name="T30" fmla="*/ 25 w 74"/>
              <a:gd name="T31" fmla="*/ 53 h 94"/>
              <a:gd name="T32" fmla="*/ 21 w 74"/>
              <a:gd name="T33" fmla="*/ 40 h 94"/>
              <a:gd name="T34" fmla="*/ 24 w 74"/>
              <a:gd name="T35" fmla="*/ 35 h 94"/>
              <a:gd name="T36" fmla="*/ 20 w 74"/>
              <a:gd name="T37" fmla="*/ 55 h 94"/>
              <a:gd name="T38" fmla="*/ 20 w 74"/>
              <a:gd name="T39" fmla="*/ 55 h 94"/>
              <a:gd name="T40" fmla="*/ 29 w 74"/>
              <a:gd name="T41" fmla="*/ 69 h 94"/>
              <a:gd name="T42" fmla="*/ 41 w 74"/>
              <a:gd name="T43" fmla="*/ 70 h 94"/>
              <a:gd name="T44" fmla="*/ 50 w 74"/>
              <a:gd name="T45" fmla="*/ 71 h 94"/>
              <a:gd name="T46" fmla="*/ 60 w 74"/>
              <a:gd name="T47" fmla="*/ 82 h 94"/>
              <a:gd name="T48" fmla="*/ 61 w 74"/>
              <a:gd name="T49" fmla="*/ 84 h 94"/>
              <a:gd name="T50" fmla="*/ 57 w 74"/>
              <a:gd name="T51" fmla="*/ 88 h 94"/>
              <a:gd name="T52" fmla="*/ 50 w 74"/>
              <a:gd name="T53" fmla="*/ 90 h 94"/>
              <a:gd name="T54" fmla="*/ 16 w 74"/>
              <a:gd name="T55" fmla="*/ 58 h 94"/>
              <a:gd name="T56" fmla="*/ 14 w 74"/>
              <a:gd name="T57" fmla="*/ 11 h 94"/>
              <a:gd name="T58" fmla="*/ 20 w 74"/>
              <a:gd name="T59" fmla="*/ 6 h 94"/>
              <a:gd name="T60" fmla="*/ 23 w 74"/>
              <a:gd name="T61" fmla="*/ 6 h 94"/>
              <a:gd name="T62" fmla="*/ 25 w 74"/>
              <a:gd name="T63" fmla="*/ 6 h 94"/>
              <a:gd name="T64" fmla="*/ 26 w 74"/>
              <a:gd name="T65" fmla="*/ 8 h 94"/>
              <a:gd name="T66" fmla="*/ 28 w 74"/>
              <a:gd name="T67" fmla="*/ 23 h 94"/>
              <a:gd name="T68" fmla="*/ 23 w 74"/>
              <a:gd name="T69" fmla="*/ 30 h 94"/>
              <a:gd name="T70" fmla="*/ 16 w 74"/>
              <a:gd name="T71" fmla="*/ 40 h 94"/>
              <a:gd name="T72" fmla="*/ 20 w 74"/>
              <a:gd name="T73" fmla="*/ 55 h 94"/>
              <a:gd name="T74" fmla="*/ 46 w 74"/>
              <a:gd name="T75" fmla="*/ 29 h 94"/>
              <a:gd name="T76" fmla="*/ 59 w 74"/>
              <a:gd name="T77" fmla="*/ 38 h 94"/>
              <a:gd name="T78" fmla="*/ 57 w 74"/>
              <a:gd name="T79" fmla="*/ 53 h 94"/>
              <a:gd name="T80" fmla="*/ 53 w 74"/>
              <a:gd name="T81" fmla="*/ 50 h 94"/>
              <a:gd name="T82" fmla="*/ 54 w 74"/>
              <a:gd name="T83" fmla="*/ 40 h 94"/>
              <a:gd name="T84" fmla="*/ 46 w 74"/>
              <a:gd name="T85" fmla="*/ 34 h 94"/>
              <a:gd name="T86" fmla="*/ 46 w 74"/>
              <a:gd name="T87" fmla="*/ 29 h 94"/>
              <a:gd name="T88" fmla="*/ 64 w 74"/>
              <a:gd name="T89" fmla="*/ 57 h 94"/>
              <a:gd name="T90" fmla="*/ 66 w 74"/>
              <a:gd name="T91" fmla="*/ 35 h 94"/>
              <a:gd name="T92" fmla="*/ 47 w 74"/>
              <a:gd name="T93" fmla="*/ 22 h 94"/>
              <a:gd name="T94" fmla="*/ 47 w 74"/>
              <a:gd name="T95" fmla="*/ 17 h 94"/>
              <a:gd name="T96" fmla="*/ 70 w 74"/>
              <a:gd name="T97" fmla="*/ 33 h 94"/>
              <a:gd name="T98" fmla="*/ 68 w 74"/>
              <a:gd name="T99" fmla="*/ 60 h 94"/>
              <a:gd name="T100" fmla="*/ 64 w 74"/>
              <a:gd name="T101" fmla="*/ 5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" h="94">
                <a:moveTo>
                  <a:pt x="24" y="35"/>
                </a:moveTo>
                <a:cubicBezTo>
                  <a:pt x="30" y="33"/>
                  <a:pt x="34" y="28"/>
                  <a:pt x="33" y="22"/>
                </a:cubicBezTo>
                <a:cubicBezTo>
                  <a:pt x="32" y="16"/>
                  <a:pt x="31" y="8"/>
                  <a:pt x="31" y="7"/>
                </a:cubicBezTo>
                <a:cubicBezTo>
                  <a:pt x="31" y="5"/>
                  <a:pt x="29" y="3"/>
                  <a:pt x="27" y="2"/>
                </a:cubicBezTo>
                <a:cubicBezTo>
                  <a:pt x="24" y="0"/>
                  <a:pt x="21" y="1"/>
                  <a:pt x="18" y="2"/>
                </a:cubicBezTo>
                <a:cubicBezTo>
                  <a:pt x="16" y="3"/>
                  <a:pt x="14" y="5"/>
                  <a:pt x="11" y="7"/>
                </a:cubicBezTo>
                <a:cubicBezTo>
                  <a:pt x="0" y="17"/>
                  <a:pt x="0" y="35"/>
                  <a:pt x="11" y="60"/>
                </a:cubicBezTo>
                <a:cubicBezTo>
                  <a:pt x="22" y="83"/>
                  <a:pt x="34" y="94"/>
                  <a:pt x="48" y="94"/>
                </a:cubicBezTo>
                <a:cubicBezTo>
                  <a:pt x="49" y="94"/>
                  <a:pt x="50" y="94"/>
                  <a:pt x="51" y="94"/>
                </a:cubicBezTo>
                <a:cubicBezTo>
                  <a:pt x="54" y="94"/>
                  <a:pt x="57" y="93"/>
                  <a:pt x="59" y="92"/>
                </a:cubicBezTo>
                <a:cubicBezTo>
                  <a:pt x="62" y="91"/>
                  <a:pt x="64" y="88"/>
                  <a:pt x="65" y="86"/>
                </a:cubicBezTo>
                <a:cubicBezTo>
                  <a:pt x="66" y="83"/>
                  <a:pt x="65" y="81"/>
                  <a:pt x="64" y="79"/>
                </a:cubicBezTo>
                <a:cubicBezTo>
                  <a:pt x="64" y="79"/>
                  <a:pt x="58" y="72"/>
                  <a:pt x="54" y="68"/>
                </a:cubicBezTo>
                <a:cubicBezTo>
                  <a:pt x="50" y="63"/>
                  <a:pt x="43" y="63"/>
                  <a:pt x="39" y="66"/>
                </a:cubicBezTo>
                <a:cubicBezTo>
                  <a:pt x="37" y="67"/>
                  <a:pt x="34" y="67"/>
                  <a:pt x="32" y="65"/>
                </a:cubicBezTo>
                <a:cubicBezTo>
                  <a:pt x="30" y="63"/>
                  <a:pt x="27" y="59"/>
                  <a:pt x="25" y="53"/>
                </a:cubicBezTo>
                <a:cubicBezTo>
                  <a:pt x="22" y="48"/>
                  <a:pt x="21" y="44"/>
                  <a:pt x="21" y="40"/>
                </a:cubicBezTo>
                <a:cubicBezTo>
                  <a:pt x="21" y="37"/>
                  <a:pt x="22" y="35"/>
                  <a:pt x="24" y="35"/>
                </a:cubicBezTo>
                <a:close/>
                <a:moveTo>
                  <a:pt x="20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23" y="61"/>
                  <a:pt x="26" y="66"/>
                  <a:pt x="29" y="69"/>
                </a:cubicBezTo>
                <a:cubicBezTo>
                  <a:pt x="32" y="72"/>
                  <a:pt x="37" y="73"/>
                  <a:pt x="41" y="70"/>
                </a:cubicBezTo>
                <a:cubicBezTo>
                  <a:pt x="44" y="68"/>
                  <a:pt x="48" y="68"/>
                  <a:pt x="50" y="71"/>
                </a:cubicBezTo>
                <a:cubicBezTo>
                  <a:pt x="54" y="76"/>
                  <a:pt x="60" y="82"/>
                  <a:pt x="60" y="82"/>
                </a:cubicBezTo>
                <a:cubicBezTo>
                  <a:pt x="61" y="83"/>
                  <a:pt x="61" y="83"/>
                  <a:pt x="61" y="84"/>
                </a:cubicBezTo>
                <a:cubicBezTo>
                  <a:pt x="60" y="86"/>
                  <a:pt x="59" y="87"/>
                  <a:pt x="57" y="88"/>
                </a:cubicBezTo>
                <a:cubicBezTo>
                  <a:pt x="55" y="88"/>
                  <a:pt x="53" y="89"/>
                  <a:pt x="50" y="90"/>
                </a:cubicBezTo>
                <a:cubicBezTo>
                  <a:pt x="46" y="90"/>
                  <a:pt x="31" y="92"/>
                  <a:pt x="16" y="58"/>
                </a:cubicBezTo>
                <a:cubicBezTo>
                  <a:pt x="0" y="24"/>
                  <a:pt x="11" y="14"/>
                  <a:pt x="14" y="11"/>
                </a:cubicBezTo>
                <a:cubicBezTo>
                  <a:pt x="16" y="9"/>
                  <a:pt x="18" y="7"/>
                  <a:pt x="20" y="6"/>
                </a:cubicBezTo>
                <a:cubicBezTo>
                  <a:pt x="21" y="6"/>
                  <a:pt x="22" y="6"/>
                  <a:pt x="23" y="6"/>
                </a:cubicBezTo>
                <a:cubicBezTo>
                  <a:pt x="24" y="6"/>
                  <a:pt x="24" y="6"/>
                  <a:pt x="25" y="6"/>
                </a:cubicBezTo>
                <a:cubicBezTo>
                  <a:pt x="26" y="6"/>
                  <a:pt x="26" y="7"/>
                  <a:pt x="26" y="8"/>
                </a:cubicBezTo>
                <a:cubicBezTo>
                  <a:pt x="26" y="8"/>
                  <a:pt x="27" y="16"/>
                  <a:pt x="28" y="23"/>
                </a:cubicBezTo>
                <a:cubicBezTo>
                  <a:pt x="29" y="26"/>
                  <a:pt x="27" y="29"/>
                  <a:pt x="23" y="30"/>
                </a:cubicBezTo>
                <a:cubicBezTo>
                  <a:pt x="19" y="31"/>
                  <a:pt x="16" y="36"/>
                  <a:pt x="16" y="40"/>
                </a:cubicBezTo>
                <a:cubicBezTo>
                  <a:pt x="16" y="44"/>
                  <a:pt x="18" y="50"/>
                  <a:pt x="20" y="55"/>
                </a:cubicBezTo>
                <a:close/>
                <a:moveTo>
                  <a:pt x="46" y="29"/>
                </a:moveTo>
                <a:cubicBezTo>
                  <a:pt x="52" y="30"/>
                  <a:pt x="57" y="33"/>
                  <a:pt x="59" y="38"/>
                </a:cubicBezTo>
                <a:cubicBezTo>
                  <a:pt x="61" y="43"/>
                  <a:pt x="60" y="49"/>
                  <a:pt x="57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6" y="47"/>
                  <a:pt x="56" y="43"/>
                  <a:pt x="54" y="40"/>
                </a:cubicBezTo>
                <a:cubicBezTo>
                  <a:pt x="53" y="37"/>
                  <a:pt x="50" y="34"/>
                  <a:pt x="46" y="34"/>
                </a:cubicBezTo>
                <a:lnTo>
                  <a:pt x="46" y="29"/>
                </a:lnTo>
                <a:close/>
                <a:moveTo>
                  <a:pt x="64" y="57"/>
                </a:moveTo>
                <a:cubicBezTo>
                  <a:pt x="68" y="51"/>
                  <a:pt x="69" y="42"/>
                  <a:pt x="66" y="35"/>
                </a:cubicBezTo>
                <a:cubicBezTo>
                  <a:pt x="62" y="27"/>
                  <a:pt x="55" y="22"/>
                  <a:pt x="47" y="22"/>
                </a:cubicBezTo>
                <a:cubicBezTo>
                  <a:pt x="47" y="17"/>
                  <a:pt x="47" y="17"/>
                  <a:pt x="47" y="17"/>
                </a:cubicBezTo>
                <a:cubicBezTo>
                  <a:pt x="57" y="18"/>
                  <a:pt x="66" y="24"/>
                  <a:pt x="70" y="33"/>
                </a:cubicBezTo>
                <a:cubicBezTo>
                  <a:pt x="74" y="42"/>
                  <a:pt x="73" y="52"/>
                  <a:pt x="68" y="60"/>
                </a:cubicBezTo>
                <a:lnTo>
                  <a:pt x="64" y="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>
              <a:solidFill>
                <a:schemeClr val="tx2"/>
              </a:solidFill>
            </a:endParaRPr>
          </a:p>
        </p:txBody>
      </p:sp>
      <p:sp>
        <p:nvSpPr>
          <p:cNvPr id="32" name="Rectángulo 33">
            <a:extLst>
              <a:ext uri="{FF2B5EF4-FFF2-40B4-BE49-F238E27FC236}">
                <a16:creationId xmlns:a16="http://schemas.microsoft.com/office/drawing/2014/main" id="{FBAFD988-C4A6-BBD7-0D98-6D3A8ED8B788}"/>
              </a:ext>
            </a:extLst>
          </p:cNvPr>
          <p:cNvSpPr/>
          <p:nvPr/>
        </p:nvSpPr>
        <p:spPr>
          <a:xfrm>
            <a:off x="-2383186" y="3650324"/>
            <a:ext cx="1735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www.ppthemes.com</a:t>
            </a:r>
          </a:p>
        </p:txBody>
      </p:sp>
      <p:grpSp>
        <p:nvGrpSpPr>
          <p:cNvPr id="33" name="Grupo 34">
            <a:extLst>
              <a:ext uri="{FF2B5EF4-FFF2-40B4-BE49-F238E27FC236}">
                <a16:creationId xmlns:a16="http://schemas.microsoft.com/office/drawing/2014/main" id="{FD1C0937-8F64-F264-9314-9FEB2D1A1892}"/>
              </a:ext>
            </a:extLst>
          </p:cNvPr>
          <p:cNvGrpSpPr/>
          <p:nvPr/>
        </p:nvGrpSpPr>
        <p:grpSpPr>
          <a:xfrm>
            <a:off x="-4328413" y="4011205"/>
            <a:ext cx="3539674" cy="330820"/>
            <a:chOff x="925687" y="5296735"/>
            <a:chExt cx="3539674" cy="330820"/>
          </a:xfrm>
        </p:grpSpPr>
        <p:grpSp>
          <p:nvGrpSpPr>
            <p:cNvPr id="34" name="Grupo 94">
              <a:extLst>
                <a:ext uri="{FF2B5EF4-FFF2-40B4-BE49-F238E27FC236}">
                  <a16:creationId xmlns:a16="http://schemas.microsoft.com/office/drawing/2014/main" id="{F5BE7ACB-3CC0-AF68-0BA8-FFBF28F34EC3}"/>
                </a:ext>
              </a:extLst>
            </p:cNvPr>
            <p:cNvGrpSpPr/>
            <p:nvPr/>
          </p:nvGrpSpPr>
          <p:grpSpPr>
            <a:xfrm>
              <a:off x="1824403" y="5313889"/>
              <a:ext cx="2640958" cy="313666"/>
              <a:chOff x="5211071" y="3798933"/>
              <a:chExt cx="2640958" cy="313666"/>
            </a:xfrm>
          </p:grpSpPr>
          <p:grpSp>
            <p:nvGrpSpPr>
              <p:cNvPr id="36" name="Grupo 95">
                <a:extLst>
                  <a:ext uri="{FF2B5EF4-FFF2-40B4-BE49-F238E27FC236}">
                    <a16:creationId xmlns:a16="http://schemas.microsoft.com/office/drawing/2014/main" id="{85BCC344-B61E-0249-BCBA-5C6B67F37152}"/>
                  </a:ext>
                </a:extLst>
              </p:cNvPr>
              <p:cNvGrpSpPr/>
              <p:nvPr/>
            </p:nvGrpSpPr>
            <p:grpSpPr>
              <a:xfrm>
                <a:off x="5211071" y="3798933"/>
                <a:ext cx="1657345" cy="311120"/>
                <a:chOff x="5211071" y="3798933"/>
                <a:chExt cx="1657345" cy="311120"/>
              </a:xfrm>
            </p:grpSpPr>
            <p:grpSp>
              <p:nvGrpSpPr>
                <p:cNvPr id="38" name="Группа 1467">
                  <a:extLst>
                    <a:ext uri="{FF2B5EF4-FFF2-40B4-BE49-F238E27FC236}">
                      <a16:creationId xmlns:a16="http://schemas.microsoft.com/office/drawing/2014/main" id="{565461EC-A912-B417-5E80-ECE14989A27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560223" y="3800536"/>
                  <a:ext cx="308193" cy="309517"/>
                  <a:chOff x="1398588" y="1611313"/>
                  <a:chExt cx="1108075" cy="1112838"/>
                </a:xfrm>
                <a:effectLst>
                  <a:outerShdw blurRad="279400" dist="127000" dir="2700000" algn="tl" rotWithShape="0">
                    <a:prstClr val="black">
                      <a:alpha val="31000"/>
                    </a:prstClr>
                  </a:outerShdw>
                </a:effectLst>
              </p:grpSpPr>
              <p:sp>
                <p:nvSpPr>
                  <p:cNvPr id="52" name="Oval 1207">
                    <a:extLst>
                      <a:ext uri="{FF2B5EF4-FFF2-40B4-BE49-F238E27FC236}">
                        <a16:creationId xmlns:a16="http://schemas.microsoft.com/office/drawing/2014/main" id="{8A2F0DFD-A6DD-68CE-411E-EA1FE26D51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8588" y="1611313"/>
                    <a:ext cx="1108075" cy="1112838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53" name="Freeform 1208">
                    <a:extLst>
                      <a:ext uri="{FF2B5EF4-FFF2-40B4-BE49-F238E27FC236}">
                        <a16:creationId xmlns:a16="http://schemas.microsoft.com/office/drawing/2014/main" id="{C0DD18DF-0985-0EEC-7989-577C632DE0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4824" y="1824039"/>
                    <a:ext cx="354013" cy="685801"/>
                  </a:xfrm>
                  <a:custGeom>
                    <a:avLst/>
                    <a:gdLst>
                      <a:gd name="T0" fmla="*/ 354012 w 93"/>
                      <a:gd name="T1" fmla="*/ 114300 h 180"/>
                      <a:gd name="T2" fmla="*/ 289300 w 93"/>
                      <a:gd name="T3" fmla="*/ 114300 h 180"/>
                      <a:gd name="T4" fmla="*/ 228395 w 93"/>
                      <a:gd name="T5" fmla="*/ 171450 h 180"/>
                      <a:gd name="T6" fmla="*/ 228395 w 93"/>
                      <a:gd name="T7" fmla="*/ 251460 h 180"/>
                      <a:gd name="T8" fmla="*/ 350205 w 93"/>
                      <a:gd name="T9" fmla="*/ 251460 h 180"/>
                      <a:gd name="T10" fmla="*/ 334979 w 93"/>
                      <a:gd name="T11" fmla="*/ 373380 h 180"/>
                      <a:gd name="T12" fmla="*/ 228395 w 93"/>
                      <a:gd name="T13" fmla="*/ 373380 h 180"/>
                      <a:gd name="T14" fmla="*/ 228395 w 93"/>
                      <a:gd name="T15" fmla="*/ 685800 h 180"/>
                      <a:gd name="T16" fmla="*/ 102778 w 93"/>
                      <a:gd name="T17" fmla="*/ 685800 h 180"/>
                      <a:gd name="T18" fmla="*/ 102778 w 93"/>
                      <a:gd name="T19" fmla="*/ 373380 h 180"/>
                      <a:gd name="T20" fmla="*/ 0 w 93"/>
                      <a:gd name="T21" fmla="*/ 373380 h 180"/>
                      <a:gd name="T22" fmla="*/ 0 w 93"/>
                      <a:gd name="T23" fmla="*/ 251460 h 180"/>
                      <a:gd name="T24" fmla="*/ 102778 w 93"/>
                      <a:gd name="T25" fmla="*/ 251460 h 180"/>
                      <a:gd name="T26" fmla="*/ 102778 w 93"/>
                      <a:gd name="T27" fmla="*/ 160020 h 180"/>
                      <a:gd name="T28" fmla="*/ 262654 w 93"/>
                      <a:gd name="T29" fmla="*/ 0 h 180"/>
                      <a:gd name="T30" fmla="*/ 354012 w 93"/>
                      <a:gd name="T31" fmla="*/ 3810 h 180"/>
                      <a:gd name="T32" fmla="*/ 354012 w 93"/>
                      <a:gd name="T33" fmla="*/ 114300 h 18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93" h="180">
                        <a:moveTo>
                          <a:pt x="93" y="30"/>
                        </a:moveTo>
                        <a:cubicBezTo>
                          <a:pt x="76" y="30"/>
                          <a:pt x="76" y="30"/>
                          <a:pt x="76" y="30"/>
                        </a:cubicBezTo>
                        <a:cubicBezTo>
                          <a:pt x="63" y="30"/>
                          <a:pt x="60" y="36"/>
                          <a:pt x="60" y="45"/>
                        </a:cubicBezTo>
                        <a:cubicBezTo>
                          <a:pt x="60" y="66"/>
                          <a:pt x="60" y="66"/>
                          <a:pt x="60" y="66"/>
                        </a:cubicBezTo>
                        <a:cubicBezTo>
                          <a:pt x="92" y="66"/>
                          <a:pt x="92" y="66"/>
                          <a:pt x="92" y="66"/>
                        </a:cubicBezTo>
                        <a:cubicBezTo>
                          <a:pt x="88" y="98"/>
                          <a:pt x="88" y="98"/>
                          <a:pt x="88" y="98"/>
                        </a:cubicBezTo>
                        <a:cubicBezTo>
                          <a:pt x="60" y="98"/>
                          <a:pt x="60" y="98"/>
                          <a:pt x="60" y="98"/>
                        </a:cubicBezTo>
                        <a:cubicBezTo>
                          <a:pt x="60" y="180"/>
                          <a:pt x="60" y="180"/>
                          <a:pt x="60" y="180"/>
                        </a:cubicBezTo>
                        <a:cubicBezTo>
                          <a:pt x="27" y="180"/>
                          <a:pt x="27" y="180"/>
                          <a:pt x="27" y="180"/>
                        </a:cubicBezTo>
                        <a:cubicBezTo>
                          <a:pt x="27" y="98"/>
                          <a:pt x="27" y="98"/>
                          <a:pt x="27" y="98"/>
                        </a:cubicBezTo>
                        <a:cubicBezTo>
                          <a:pt x="0" y="98"/>
                          <a:pt x="0" y="98"/>
                          <a:pt x="0" y="98"/>
                        </a:cubicBezTo>
                        <a:cubicBezTo>
                          <a:pt x="0" y="66"/>
                          <a:pt x="0" y="66"/>
                          <a:pt x="0" y="66"/>
                        </a:cubicBezTo>
                        <a:cubicBezTo>
                          <a:pt x="27" y="66"/>
                          <a:pt x="27" y="66"/>
                          <a:pt x="27" y="66"/>
                        </a:cubicBezTo>
                        <a:cubicBezTo>
                          <a:pt x="27" y="42"/>
                          <a:pt x="27" y="42"/>
                          <a:pt x="27" y="42"/>
                        </a:cubicBezTo>
                        <a:cubicBezTo>
                          <a:pt x="27" y="15"/>
                          <a:pt x="44" y="0"/>
                          <a:pt x="69" y="0"/>
                        </a:cubicBezTo>
                        <a:cubicBezTo>
                          <a:pt x="80" y="0"/>
                          <a:pt x="90" y="1"/>
                          <a:pt x="93" y="1"/>
                        </a:cubicBezTo>
                        <a:lnTo>
                          <a:pt x="93" y="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 dirty="0">
                      <a:solidFill>
                        <a:schemeClr val="bg2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</p:grpSp>
            <p:grpSp>
              <p:nvGrpSpPr>
                <p:cNvPr id="39" name="Группа 1470">
                  <a:extLst>
                    <a:ext uri="{FF2B5EF4-FFF2-40B4-BE49-F238E27FC236}">
                      <a16:creationId xmlns:a16="http://schemas.microsoft.com/office/drawing/2014/main" id="{42B73506-D3AF-C034-BEB3-04A459ADD95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659921" y="3798933"/>
                  <a:ext cx="309076" cy="309517"/>
                  <a:chOff x="4791075" y="1611313"/>
                  <a:chExt cx="1111249" cy="1112838"/>
                </a:xfrm>
                <a:effectLst>
                  <a:outerShdw blurRad="279400" dist="127000" dir="2700000" algn="tl" rotWithShape="0">
                    <a:prstClr val="black">
                      <a:alpha val="31000"/>
                    </a:prstClr>
                  </a:outerShdw>
                </a:effectLst>
              </p:grpSpPr>
              <p:sp>
                <p:nvSpPr>
                  <p:cNvPr id="49" name="Oval 1222">
                    <a:extLst>
                      <a:ext uri="{FF2B5EF4-FFF2-40B4-BE49-F238E27FC236}">
                        <a16:creationId xmlns:a16="http://schemas.microsoft.com/office/drawing/2014/main" id="{02C9B629-FD6C-B37D-F7AE-6FD139F960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91075" y="1611313"/>
                    <a:ext cx="1111249" cy="1112838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50" name="Freeform 1223">
                    <a:extLst>
                      <a:ext uri="{FF2B5EF4-FFF2-40B4-BE49-F238E27FC236}">
                        <a16:creationId xmlns:a16="http://schemas.microsoft.com/office/drawing/2014/main" id="{7C5D45DD-7777-292B-CCF5-BCC172F761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1570" y="1908175"/>
                    <a:ext cx="730249" cy="514351"/>
                  </a:xfrm>
                  <a:custGeom>
                    <a:avLst/>
                    <a:gdLst>
                      <a:gd name="T0" fmla="*/ 715036 w 192"/>
                      <a:gd name="T1" fmla="*/ 80010 h 135"/>
                      <a:gd name="T2" fmla="*/ 650379 w 192"/>
                      <a:gd name="T3" fmla="*/ 15240 h 135"/>
                      <a:gd name="T4" fmla="*/ 365125 w 192"/>
                      <a:gd name="T5" fmla="*/ 0 h 135"/>
                      <a:gd name="T6" fmla="*/ 79871 w 192"/>
                      <a:gd name="T7" fmla="*/ 15240 h 135"/>
                      <a:gd name="T8" fmla="*/ 15214 w 192"/>
                      <a:gd name="T9" fmla="*/ 80010 h 135"/>
                      <a:gd name="T10" fmla="*/ 0 w 192"/>
                      <a:gd name="T11" fmla="*/ 259080 h 135"/>
                      <a:gd name="T12" fmla="*/ 15214 w 192"/>
                      <a:gd name="T13" fmla="*/ 434340 h 135"/>
                      <a:gd name="T14" fmla="*/ 79871 w 192"/>
                      <a:gd name="T15" fmla="*/ 499110 h 135"/>
                      <a:gd name="T16" fmla="*/ 365125 w 192"/>
                      <a:gd name="T17" fmla="*/ 514350 h 135"/>
                      <a:gd name="T18" fmla="*/ 650379 w 192"/>
                      <a:gd name="T19" fmla="*/ 499110 h 135"/>
                      <a:gd name="T20" fmla="*/ 715036 w 192"/>
                      <a:gd name="T21" fmla="*/ 434340 h 135"/>
                      <a:gd name="T22" fmla="*/ 730250 w 192"/>
                      <a:gd name="T23" fmla="*/ 259080 h 135"/>
                      <a:gd name="T24" fmla="*/ 715036 w 192"/>
                      <a:gd name="T25" fmla="*/ 80010 h 13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92" h="135">
                        <a:moveTo>
                          <a:pt x="188" y="21"/>
                        </a:moveTo>
                        <a:cubicBezTo>
                          <a:pt x="186" y="13"/>
                          <a:pt x="180" y="7"/>
                          <a:pt x="171" y="4"/>
                        </a:cubicBezTo>
                        <a:cubicBezTo>
                          <a:pt x="156" y="0"/>
                          <a:pt x="96" y="0"/>
                          <a:pt x="96" y="0"/>
                        </a:cubicBezTo>
                        <a:cubicBezTo>
                          <a:pt x="96" y="0"/>
                          <a:pt x="36" y="0"/>
                          <a:pt x="21" y="4"/>
                        </a:cubicBezTo>
                        <a:cubicBezTo>
                          <a:pt x="12" y="7"/>
                          <a:pt x="6" y="13"/>
                          <a:pt x="4" y="21"/>
                        </a:cubicBezTo>
                        <a:cubicBezTo>
                          <a:pt x="0" y="37"/>
                          <a:pt x="0" y="68"/>
                          <a:pt x="0" y="68"/>
                        </a:cubicBezTo>
                        <a:cubicBezTo>
                          <a:pt x="0" y="68"/>
                          <a:pt x="0" y="99"/>
                          <a:pt x="4" y="114"/>
                        </a:cubicBezTo>
                        <a:cubicBezTo>
                          <a:pt x="6" y="123"/>
                          <a:pt x="12" y="129"/>
                          <a:pt x="21" y="131"/>
                        </a:cubicBezTo>
                        <a:cubicBezTo>
                          <a:pt x="36" y="135"/>
                          <a:pt x="96" y="135"/>
                          <a:pt x="96" y="135"/>
                        </a:cubicBezTo>
                        <a:cubicBezTo>
                          <a:pt x="96" y="135"/>
                          <a:pt x="156" y="135"/>
                          <a:pt x="171" y="131"/>
                        </a:cubicBezTo>
                        <a:cubicBezTo>
                          <a:pt x="180" y="129"/>
                          <a:pt x="186" y="123"/>
                          <a:pt x="188" y="114"/>
                        </a:cubicBezTo>
                        <a:cubicBezTo>
                          <a:pt x="192" y="99"/>
                          <a:pt x="192" y="68"/>
                          <a:pt x="192" y="68"/>
                        </a:cubicBezTo>
                        <a:cubicBezTo>
                          <a:pt x="192" y="68"/>
                          <a:pt x="192" y="37"/>
                          <a:pt x="188" y="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 dirty="0">
                      <a:solidFill>
                        <a:schemeClr val="bg2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  <p:sp>
                <p:nvSpPr>
                  <p:cNvPr id="51" name="Freeform 1224">
                    <a:extLst>
                      <a:ext uri="{FF2B5EF4-FFF2-40B4-BE49-F238E27FC236}">
                        <a16:creationId xmlns:a16="http://schemas.microsoft.com/office/drawing/2014/main" id="{DE93589A-0182-0DC8-69A2-FCFB6DA03A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73674" y="2057402"/>
                    <a:ext cx="190498" cy="220664"/>
                  </a:xfrm>
                  <a:custGeom>
                    <a:avLst/>
                    <a:gdLst>
                      <a:gd name="T0" fmla="*/ 0 w 120"/>
                      <a:gd name="T1" fmla="*/ 220663 h 139"/>
                      <a:gd name="T2" fmla="*/ 190500 w 120"/>
                      <a:gd name="T3" fmla="*/ 109538 h 139"/>
                      <a:gd name="T4" fmla="*/ 0 w 120"/>
                      <a:gd name="T5" fmla="*/ 0 h 139"/>
                      <a:gd name="T6" fmla="*/ 0 w 120"/>
                      <a:gd name="T7" fmla="*/ 220663 h 1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0" h="139">
                        <a:moveTo>
                          <a:pt x="0" y="139"/>
                        </a:moveTo>
                        <a:lnTo>
                          <a:pt x="120" y="69"/>
                        </a:lnTo>
                        <a:lnTo>
                          <a:pt x="0" y="0"/>
                        </a:lnTo>
                        <a:lnTo>
                          <a:pt x="0" y="1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 dirty="0">
                      <a:solidFill>
                        <a:schemeClr val="bg2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</p:grpSp>
            <p:grpSp>
              <p:nvGrpSpPr>
                <p:cNvPr id="40" name="Группа 1468">
                  <a:extLst>
                    <a:ext uri="{FF2B5EF4-FFF2-40B4-BE49-F238E27FC236}">
                      <a16:creationId xmlns:a16="http://schemas.microsoft.com/office/drawing/2014/main" id="{BCFFB2B2-E434-2D30-672D-E5C8C13425C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211071" y="3799975"/>
                  <a:ext cx="308192" cy="309517"/>
                  <a:chOff x="1398587" y="3241675"/>
                  <a:chExt cx="1108075" cy="1112838"/>
                </a:xfrm>
                <a:effectLst>
                  <a:outerShdw blurRad="279400" dist="127000" dir="2700000" algn="tl" rotWithShape="0">
                    <a:prstClr val="black">
                      <a:alpha val="31000"/>
                    </a:prstClr>
                  </a:outerShdw>
                </a:effectLst>
              </p:grpSpPr>
              <p:sp>
                <p:nvSpPr>
                  <p:cNvPr id="47" name="Oval 1226">
                    <a:extLst>
                      <a:ext uri="{FF2B5EF4-FFF2-40B4-BE49-F238E27FC236}">
                        <a16:creationId xmlns:a16="http://schemas.microsoft.com/office/drawing/2014/main" id="{CF0B9F42-871E-2029-67C1-A00650DD0B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8587" y="3241675"/>
                    <a:ext cx="1108075" cy="1112838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48" name="Freeform 1227">
                    <a:extLst>
                      <a:ext uri="{FF2B5EF4-FFF2-40B4-BE49-F238E27FC236}">
                        <a16:creationId xmlns:a16="http://schemas.microsoft.com/office/drawing/2014/main" id="{6A8832F6-02F8-8B4E-CE1F-26A29BBFDD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11313" y="3519488"/>
                    <a:ext cx="681038" cy="557212"/>
                  </a:xfrm>
                  <a:custGeom>
                    <a:avLst/>
                    <a:gdLst>
                      <a:gd name="T0" fmla="*/ 681037 w 179"/>
                      <a:gd name="T1" fmla="*/ 64881 h 146"/>
                      <a:gd name="T2" fmla="*/ 601139 w 179"/>
                      <a:gd name="T3" fmla="*/ 87780 h 146"/>
                      <a:gd name="T4" fmla="*/ 662014 w 179"/>
                      <a:gd name="T5" fmla="*/ 11450 h 146"/>
                      <a:gd name="T6" fmla="*/ 574506 w 179"/>
                      <a:gd name="T7" fmla="*/ 41982 h 146"/>
                      <a:gd name="T8" fmla="*/ 471780 w 179"/>
                      <a:gd name="T9" fmla="*/ 0 h 146"/>
                      <a:gd name="T10" fmla="*/ 331007 w 179"/>
                      <a:gd name="T11" fmla="*/ 141212 h 146"/>
                      <a:gd name="T12" fmla="*/ 334811 w 179"/>
                      <a:gd name="T13" fmla="*/ 171744 h 146"/>
                      <a:gd name="T14" fmla="*/ 45656 w 179"/>
                      <a:gd name="T15" fmla="*/ 26716 h 146"/>
                      <a:gd name="T16" fmla="*/ 26633 w 179"/>
                      <a:gd name="T17" fmla="*/ 95413 h 146"/>
                      <a:gd name="T18" fmla="*/ 91312 w 179"/>
                      <a:gd name="T19" fmla="*/ 213726 h 146"/>
                      <a:gd name="T20" fmla="*/ 26633 w 179"/>
                      <a:gd name="T21" fmla="*/ 194643 h 146"/>
                      <a:gd name="T22" fmla="*/ 26633 w 179"/>
                      <a:gd name="T23" fmla="*/ 198459 h 146"/>
                      <a:gd name="T24" fmla="*/ 136968 w 179"/>
                      <a:gd name="T25" fmla="*/ 335854 h 146"/>
                      <a:gd name="T26" fmla="*/ 102726 w 179"/>
                      <a:gd name="T27" fmla="*/ 339671 h 146"/>
                      <a:gd name="T28" fmla="*/ 76094 w 179"/>
                      <a:gd name="T29" fmla="*/ 335854 h 146"/>
                      <a:gd name="T30" fmla="*/ 205453 w 179"/>
                      <a:gd name="T31" fmla="*/ 435084 h 146"/>
                      <a:gd name="T32" fmla="*/ 30437 w 179"/>
                      <a:gd name="T33" fmla="*/ 496149 h 146"/>
                      <a:gd name="T34" fmla="*/ 0 w 179"/>
                      <a:gd name="T35" fmla="*/ 492332 h 146"/>
                      <a:gd name="T36" fmla="*/ 213062 w 179"/>
                      <a:gd name="T37" fmla="*/ 557213 h 146"/>
                      <a:gd name="T38" fmla="*/ 612553 w 179"/>
                      <a:gd name="T39" fmla="*/ 156478 h 146"/>
                      <a:gd name="T40" fmla="*/ 612553 w 179"/>
                      <a:gd name="T41" fmla="*/ 137395 h 146"/>
                      <a:gd name="T42" fmla="*/ 681037 w 179"/>
                      <a:gd name="T43" fmla="*/ 64881 h 146"/>
                      <a:gd name="T44" fmla="*/ 681037 w 179"/>
                      <a:gd name="T45" fmla="*/ 64881 h 146"/>
                      <a:gd name="T46" fmla="*/ 681037 w 179"/>
                      <a:gd name="T47" fmla="*/ 64881 h 14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79" h="146">
                        <a:moveTo>
                          <a:pt x="179" y="17"/>
                        </a:moveTo>
                        <a:cubicBezTo>
                          <a:pt x="173" y="20"/>
                          <a:pt x="166" y="22"/>
                          <a:pt x="158" y="23"/>
                        </a:cubicBezTo>
                        <a:cubicBezTo>
                          <a:pt x="166" y="18"/>
                          <a:pt x="172" y="11"/>
                          <a:pt x="174" y="3"/>
                        </a:cubicBezTo>
                        <a:cubicBezTo>
                          <a:pt x="167" y="7"/>
                          <a:pt x="159" y="10"/>
                          <a:pt x="151" y="11"/>
                        </a:cubicBezTo>
                        <a:cubicBezTo>
                          <a:pt x="144" y="4"/>
                          <a:pt x="135" y="0"/>
                          <a:pt x="124" y="0"/>
                        </a:cubicBezTo>
                        <a:cubicBezTo>
                          <a:pt x="104" y="0"/>
                          <a:pt x="87" y="16"/>
                          <a:pt x="87" y="37"/>
                        </a:cubicBezTo>
                        <a:cubicBezTo>
                          <a:pt x="87" y="40"/>
                          <a:pt x="88" y="42"/>
                          <a:pt x="88" y="45"/>
                        </a:cubicBezTo>
                        <a:cubicBezTo>
                          <a:pt x="58" y="44"/>
                          <a:pt x="30" y="29"/>
                          <a:pt x="12" y="7"/>
                        </a:cubicBezTo>
                        <a:cubicBezTo>
                          <a:pt x="9" y="12"/>
                          <a:pt x="7" y="18"/>
                          <a:pt x="7" y="25"/>
                        </a:cubicBezTo>
                        <a:cubicBezTo>
                          <a:pt x="7" y="38"/>
                          <a:pt x="14" y="49"/>
                          <a:pt x="24" y="56"/>
                        </a:cubicBezTo>
                        <a:cubicBezTo>
                          <a:pt x="17" y="56"/>
                          <a:pt x="12" y="54"/>
                          <a:pt x="7" y="51"/>
                        </a:cubicBezTo>
                        <a:cubicBezTo>
                          <a:pt x="7" y="51"/>
                          <a:pt x="7" y="52"/>
                          <a:pt x="7" y="52"/>
                        </a:cubicBezTo>
                        <a:cubicBezTo>
                          <a:pt x="7" y="70"/>
                          <a:pt x="20" y="84"/>
                          <a:pt x="36" y="88"/>
                        </a:cubicBezTo>
                        <a:cubicBezTo>
                          <a:pt x="33" y="89"/>
                          <a:pt x="30" y="89"/>
                          <a:pt x="27" y="89"/>
                        </a:cubicBezTo>
                        <a:cubicBezTo>
                          <a:pt x="24" y="89"/>
                          <a:pt x="22" y="89"/>
                          <a:pt x="20" y="88"/>
                        </a:cubicBezTo>
                        <a:cubicBezTo>
                          <a:pt x="24" y="103"/>
                          <a:pt x="38" y="114"/>
                          <a:pt x="54" y="114"/>
                        </a:cubicBezTo>
                        <a:cubicBezTo>
                          <a:pt x="42" y="124"/>
                          <a:pt x="26" y="130"/>
                          <a:pt x="8" y="130"/>
                        </a:cubicBezTo>
                        <a:cubicBezTo>
                          <a:pt x="5" y="130"/>
                          <a:pt x="2" y="130"/>
                          <a:pt x="0" y="129"/>
                        </a:cubicBezTo>
                        <a:cubicBezTo>
                          <a:pt x="16" y="140"/>
                          <a:pt x="35" y="146"/>
                          <a:pt x="56" y="146"/>
                        </a:cubicBezTo>
                        <a:cubicBezTo>
                          <a:pt x="124" y="146"/>
                          <a:pt x="161" y="90"/>
                          <a:pt x="161" y="41"/>
                        </a:cubicBezTo>
                        <a:cubicBezTo>
                          <a:pt x="161" y="39"/>
                          <a:pt x="161" y="38"/>
                          <a:pt x="161" y="36"/>
                        </a:cubicBezTo>
                        <a:cubicBezTo>
                          <a:pt x="168" y="31"/>
                          <a:pt x="174" y="25"/>
                          <a:pt x="179" y="17"/>
                        </a:cubicBezTo>
                        <a:close/>
                        <a:moveTo>
                          <a:pt x="179" y="17"/>
                        </a:moveTo>
                        <a:cubicBezTo>
                          <a:pt x="179" y="17"/>
                          <a:pt x="179" y="17"/>
                          <a:pt x="179" y="17"/>
                        </a:cubicBezTo>
                      </a:path>
                    </a:pathLst>
                  </a:custGeom>
                  <a:solidFill>
                    <a:srgbClr val="F1F2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ru-RU" dirty="0">
                      <a:solidFill>
                        <a:schemeClr val="bg2"/>
                      </a:solidFill>
                      <a:latin typeface="Montserrat Light" panose="00000400000000000000" pitchFamily="50" charset="0"/>
                    </a:endParaRPr>
                  </a:p>
                </p:txBody>
              </p:sp>
            </p:grpSp>
            <p:grpSp>
              <p:nvGrpSpPr>
                <p:cNvPr id="41" name="Group 263">
                  <a:extLst>
                    <a:ext uri="{FF2B5EF4-FFF2-40B4-BE49-F238E27FC236}">
                      <a16:creationId xmlns:a16="http://schemas.microsoft.com/office/drawing/2014/main" id="{EEC4B306-4873-D875-3F13-7EDE5540EAD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110021" y="3800247"/>
                  <a:ext cx="309517" cy="309517"/>
                  <a:chOff x="1606550" y="2179638"/>
                  <a:chExt cx="1858962" cy="1858962"/>
                </a:xfrm>
              </p:grpSpPr>
              <p:sp>
                <p:nvSpPr>
                  <p:cNvPr id="42" name="Oval 445">
                    <a:extLst>
                      <a:ext uri="{FF2B5EF4-FFF2-40B4-BE49-F238E27FC236}">
                        <a16:creationId xmlns:a16="http://schemas.microsoft.com/office/drawing/2014/main" id="{810B1110-49E0-A276-44A1-79D8628879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6550" y="2179638"/>
                    <a:ext cx="1858962" cy="1858962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5760" tIns="0" rIns="182880" bIns="1188720" rtlCol="0" anchor="b" anchorCtr="0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>
                      <a:spcBef>
                        <a:spcPts val="1000"/>
                      </a:spcBef>
                    </a:pPr>
                    <a:endParaRPr lang="ru-RU" altLang="ru-RU" sz="1000">
                      <a:solidFill>
                        <a:schemeClr val="bg2"/>
                      </a:solidFill>
                    </a:endParaRPr>
                  </a:p>
                </p:txBody>
              </p:sp>
              <p:grpSp>
                <p:nvGrpSpPr>
                  <p:cNvPr id="43" name="Group 265">
                    <a:extLst>
                      <a:ext uri="{FF2B5EF4-FFF2-40B4-BE49-F238E27FC236}">
                        <a16:creationId xmlns:a16="http://schemas.microsoft.com/office/drawing/2014/main" id="{A94CA23E-8D5D-F9ED-5AD4-E6B8712CDFF9}"/>
                      </a:ext>
                    </a:extLst>
                  </p:cNvPr>
                  <p:cNvGrpSpPr/>
                  <p:nvPr/>
                </p:nvGrpSpPr>
                <p:grpSpPr>
                  <a:xfrm>
                    <a:off x="2027235" y="2597150"/>
                    <a:ext cx="1019171" cy="1023937"/>
                    <a:chOff x="2027235" y="2597150"/>
                    <a:chExt cx="1019171" cy="1023937"/>
                  </a:xfrm>
                </p:grpSpPr>
                <p:sp>
                  <p:nvSpPr>
                    <p:cNvPr id="44" name="Freeform 446">
                      <a:extLst>
                        <a:ext uri="{FF2B5EF4-FFF2-40B4-BE49-F238E27FC236}">
                          <a16:creationId xmlns:a16="http://schemas.microsoft.com/office/drawing/2014/main" id="{D884EAFF-2405-5D06-55D0-4729D74A3DDD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027235" y="2597150"/>
                      <a:ext cx="1019171" cy="1023937"/>
                    </a:xfrm>
                    <a:custGeom>
                      <a:avLst/>
                      <a:gdLst>
                        <a:gd name="T0" fmla="*/ 726883 w 265"/>
                        <a:gd name="T1" fmla="*/ 0 h 266"/>
                        <a:gd name="T2" fmla="*/ 292292 w 265"/>
                        <a:gd name="T3" fmla="*/ 0 h 266"/>
                        <a:gd name="T4" fmla="*/ 0 w 265"/>
                        <a:gd name="T5" fmla="*/ 296403 h 266"/>
                        <a:gd name="T6" fmla="*/ 0 w 265"/>
                        <a:gd name="T7" fmla="*/ 727535 h 266"/>
                        <a:gd name="T8" fmla="*/ 292292 w 265"/>
                        <a:gd name="T9" fmla="*/ 1023938 h 266"/>
                        <a:gd name="T10" fmla="*/ 726883 w 265"/>
                        <a:gd name="T11" fmla="*/ 1023938 h 266"/>
                        <a:gd name="T12" fmla="*/ 1019175 w 265"/>
                        <a:gd name="T13" fmla="*/ 727535 h 266"/>
                        <a:gd name="T14" fmla="*/ 1019175 w 265"/>
                        <a:gd name="T15" fmla="*/ 296403 h 266"/>
                        <a:gd name="T16" fmla="*/ 726883 w 265"/>
                        <a:gd name="T17" fmla="*/ 0 h 266"/>
                        <a:gd name="T18" fmla="*/ 926872 w 265"/>
                        <a:gd name="T19" fmla="*/ 735234 h 266"/>
                        <a:gd name="T20" fmla="*/ 730729 w 265"/>
                        <a:gd name="T21" fmla="*/ 931553 h 266"/>
                        <a:gd name="T22" fmla="*/ 288446 w 265"/>
                        <a:gd name="T23" fmla="*/ 931553 h 266"/>
                        <a:gd name="T24" fmla="*/ 92303 w 265"/>
                        <a:gd name="T25" fmla="*/ 735234 h 266"/>
                        <a:gd name="T26" fmla="*/ 92303 w 265"/>
                        <a:gd name="T27" fmla="*/ 292554 h 266"/>
                        <a:gd name="T28" fmla="*/ 288446 w 265"/>
                        <a:gd name="T29" fmla="*/ 96235 h 266"/>
                        <a:gd name="T30" fmla="*/ 730729 w 265"/>
                        <a:gd name="T31" fmla="*/ 96235 h 266"/>
                        <a:gd name="T32" fmla="*/ 926872 w 265"/>
                        <a:gd name="T33" fmla="*/ 292554 h 266"/>
                        <a:gd name="T34" fmla="*/ 926872 w 265"/>
                        <a:gd name="T35" fmla="*/ 735234 h 26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0" t="0" r="r" b="b"/>
                      <a:pathLst>
                        <a:path w="265" h="266">
                          <a:moveTo>
                            <a:pt x="189" y="0"/>
                          </a:moveTo>
                          <a:cubicBezTo>
                            <a:pt x="76" y="0"/>
                            <a:pt x="76" y="0"/>
                            <a:pt x="76" y="0"/>
                          </a:cubicBezTo>
                          <a:cubicBezTo>
                            <a:pt x="34" y="0"/>
                            <a:pt x="0" y="34"/>
                            <a:pt x="0" y="77"/>
                          </a:cubicBezTo>
                          <a:cubicBezTo>
                            <a:pt x="0" y="189"/>
                            <a:pt x="0" y="189"/>
                            <a:pt x="0" y="189"/>
                          </a:cubicBezTo>
                          <a:cubicBezTo>
                            <a:pt x="0" y="232"/>
                            <a:pt x="34" y="266"/>
                            <a:pt x="76" y="266"/>
                          </a:cubicBezTo>
                          <a:cubicBezTo>
                            <a:pt x="189" y="266"/>
                            <a:pt x="189" y="266"/>
                            <a:pt x="189" y="266"/>
                          </a:cubicBezTo>
                          <a:cubicBezTo>
                            <a:pt x="231" y="266"/>
                            <a:pt x="265" y="232"/>
                            <a:pt x="265" y="189"/>
                          </a:cubicBezTo>
                          <a:cubicBezTo>
                            <a:pt x="265" y="77"/>
                            <a:pt x="265" y="77"/>
                            <a:pt x="265" y="77"/>
                          </a:cubicBezTo>
                          <a:cubicBezTo>
                            <a:pt x="265" y="34"/>
                            <a:pt x="231" y="0"/>
                            <a:pt x="189" y="0"/>
                          </a:cubicBezTo>
                          <a:close/>
                          <a:moveTo>
                            <a:pt x="241" y="191"/>
                          </a:moveTo>
                          <a:cubicBezTo>
                            <a:pt x="241" y="219"/>
                            <a:pt x="218" y="242"/>
                            <a:pt x="190" y="242"/>
                          </a:cubicBezTo>
                          <a:cubicBezTo>
                            <a:pt x="75" y="242"/>
                            <a:pt x="75" y="242"/>
                            <a:pt x="75" y="242"/>
                          </a:cubicBezTo>
                          <a:cubicBezTo>
                            <a:pt x="47" y="242"/>
                            <a:pt x="24" y="219"/>
                            <a:pt x="24" y="191"/>
                          </a:cubicBezTo>
                          <a:cubicBezTo>
                            <a:pt x="24" y="76"/>
                            <a:pt x="24" y="76"/>
                            <a:pt x="24" y="76"/>
                          </a:cubicBezTo>
                          <a:cubicBezTo>
                            <a:pt x="24" y="48"/>
                            <a:pt x="47" y="25"/>
                            <a:pt x="75" y="25"/>
                          </a:cubicBezTo>
                          <a:cubicBezTo>
                            <a:pt x="190" y="25"/>
                            <a:pt x="190" y="25"/>
                            <a:pt x="190" y="25"/>
                          </a:cubicBezTo>
                          <a:cubicBezTo>
                            <a:pt x="218" y="25"/>
                            <a:pt x="241" y="48"/>
                            <a:pt x="241" y="76"/>
                          </a:cubicBezTo>
                          <a:lnTo>
                            <a:pt x="241" y="19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  <a:latin typeface="Montserrat Light" panose="00000400000000000000" pitchFamily="50" charset="0"/>
                      </a:endParaRPr>
                    </a:p>
                  </p:txBody>
                </p:sp>
                <p:sp>
                  <p:nvSpPr>
                    <p:cNvPr id="45" name="Freeform 447">
                      <a:extLst>
                        <a:ext uri="{FF2B5EF4-FFF2-40B4-BE49-F238E27FC236}">
                          <a16:creationId xmlns:a16="http://schemas.microsoft.com/office/drawing/2014/main" id="{502FAF79-A3A0-D936-2D59-406AA0AFEAB3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268538" y="2846388"/>
                      <a:ext cx="531813" cy="531813"/>
                    </a:xfrm>
                    <a:custGeom>
                      <a:avLst/>
                      <a:gdLst>
                        <a:gd name="T0" fmla="*/ 265907 w 138"/>
                        <a:gd name="T1" fmla="*/ 0 h 138"/>
                        <a:gd name="T2" fmla="*/ 0 w 138"/>
                        <a:gd name="T3" fmla="*/ 265907 h 138"/>
                        <a:gd name="T4" fmla="*/ 265907 w 138"/>
                        <a:gd name="T5" fmla="*/ 531813 h 138"/>
                        <a:gd name="T6" fmla="*/ 531813 w 138"/>
                        <a:gd name="T7" fmla="*/ 265907 h 138"/>
                        <a:gd name="T8" fmla="*/ 265907 w 138"/>
                        <a:gd name="T9" fmla="*/ 0 h 138"/>
                        <a:gd name="T10" fmla="*/ 265907 w 138"/>
                        <a:gd name="T11" fmla="*/ 435470 h 138"/>
                        <a:gd name="T12" fmla="*/ 96343 w 138"/>
                        <a:gd name="T13" fmla="*/ 265907 h 138"/>
                        <a:gd name="T14" fmla="*/ 265907 w 138"/>
                        <a:gd name="T15" fmla="*/ 92489 h 138"/>
                        <a:gd name="T16" fmla="*/ 439324 w 138"/>
                        <a:gd name="T17" fmla="*/ 265907 h 138"/>
                        <a:gd name="T18" fmla="*/ 265907 w 138"/>
                        <a:gd name="T19" fmla="*/ 435470 h 13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138" h="138">
                          <a:moveTo>
                            <a:pt x="69" y="0"/>
                          </a:moveTo>
                          <a:cubicBezTo>
                            <a:pt x="31" y="0"/>
                            <a:pt x="0" y="31"/>
                            <a:pt x="0" y="69"/>
                          </a:cubicBezTo>
                          <a:cubicBezTo>
                            <a:pt x="0" y="107"/>
                            <a:pt x="31" y="138"/>
                            <a:pt x="69" y="138"/>
                          </a:cubicBezTo>
                          <a:cubicBezTo>
                            <a:pt x="108" y="138"/>
                            <a:pt x="138" y="107"/>
                            <a:pt x="138" y="69"/>
                          </a:cubicBezTo>
                          <a:cubicBezTo>
                            <a:pt x="138" y="31"/>
                            <a:pt x="108" y="0"/>
                            <a:pt x="69" y="0"/>
                          </a:cubicBezTo>
                          <a:close/>
                          <a:moveTo>
                            <a:pt x="69" y="113"/>
                          </a:moveTo>
                          <a:cubicBezTo>
                            <a:pt x="45" y="113"/>
                            <a:pt x="25" y="93"/>
                            <a:pt x="25" y="69"/>
                          </a:cubicBezTo>
                          <a:cubicBezTo>
                            <a:pt x="25" y="44"/>
                            <a:pt x="45" y="24"/>
                            <a:pt x="69" y="24"/>
                          </a:cubicBezTo>
                          <a:cubicBezTo>
                            <a:pt x="94" y="24"/>
                            <a:pt x="114" y="44"/>
                            <a:pt x="114" y="69"/>
                          </a:cubicBezTo>
                          <a:cubicBezTo>
                            <a:pt x="114" y="93"/>
                            <a:pt x="94" y="113"/>
                            <a:pt x="69" y="11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  <a:latin typeface="Montserrat Light" panose="00000400000000000000" pitchFamily="50" charset="0"/>
                      </a:endParaRPr>
                    </a:p>
                  </p:txBody>
                </p:sp>
                <p:sp>
                  <p:nvSpPr>
                    <p:cNvPr id="46" name="Oval 448">
                      <a:extLst>
                        <a:ext uri="{FF2B5EF4-FFF2-40B4-BE49-F238E27FC236}">
                          <a16:creationId xmlns:a16="http://schemas.microsoft.com/office/drawing/2014/main" id="{0677AD3B-2A3C-FF9E-9B67-78CD1D7D0D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9550" y="2773363"/>
                      <a:ext cx="123825" cy="12382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/>
                      <a:endParaRPr lang="ru-RU" altLang="ru-RU">
                        <a:solidFill>
                          <a:schemeClr val="bg2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7" name="CuadroTexto 97">
                <a:extLst>
                  <a:ext uri="{FF2B5EF4-FFF2-40B4-BE49-F238E27FC236}">
                    <a16:creationId xmlns:a16="http://schemas.microsoft.com/office/drawing/2014/main" id="{26C8AD0F-0E96-8D33-50B1-EBCAD51C514B}"/>
                  </a:ext>
                </a:extLst>
              </p:cNvPr>
              <p:cNvSpPr txBox="1"/>
              <p:nvPr/>
            </p:nvSpPr>
            <p:spPr>
              <a:xfrm>
                <a:off x="6537846" y="3804822"/>
                <a:ext cx="1314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2"/>
                    </a:solidFill>
                  </a:rPr>
                  <a:t>/</a:t>
                </a:r>
                <a:r>
                  <a:rPr lang="en-US" sz="1400" dirty="0" err="1">
                    <a:solidFill>
                      <a:schemeClr val="bg2"/>
                    </a:solidFill>
                  </a:rPr>
                  <a:t>ppthemes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5" name="CuadroTexto 114">
              <a:extLst>
                <a:ext uri="{FF2B5EF4-FFF2-40B4-BE49-F238E27FC236}">
                  <a16:creationId xmlns:a16="http://schemas.microsoft.com/office/drawing/2014/main" id="{50FCD504-0772-2A5D-8D06-27A4D504E194}"/>
                </a:ext>
              </a:extLst>
            </p:cNvPr>
            <p:cNvSpPr txBox="1"/>
            <p:nvPr/>
          </p:nvSpPr>
          <p:spPr>
            <a:xfrm>
              <a:off x="925687" y="5296735"/>
              <a:ext cx="2856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/>
                  </a:solidFill>
                </a:rPr>
                <a:t>Flow us: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76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3326006-B09C-DC2F-7221-3E29678C6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D18ABB6E-C4DE-169F-3FD9-7B25A87442EB}"/>
              </a:ext>
            </a:extLst>
          </p:cNvPr>
          <p:cNvSpPr/>
          <p:nvPr/>
        </p:nvSpPr>
        <p:spPr>
          <a:xfrm rot="13500000">
            <a:off x="-1381271" y="5185097"/>
            <a:ext cx="3735002" cy="3735002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C8AD10AE-6B78-970A-1FEE-731DF0B6E052}"/>
              </a:ext>
            </a:extLst>
          </p:cNvPr>
          <p:cNvSpPr/>
          <p:nvPr/>
        </p:nvSpPr>
        <p:spPr>
          <a:xfrm rot="13500000">
            <a:off x="-567375" y="-5328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93FE233A-1770-29B6-B39F-BD37EEA0A6A2}"/>
              </a:ext>
            </a:extLst>
          </p:cNvPr>
          <p:cNvSpPr/>
          <p:nvPr/>
        </p:nvSpPr>
        <p:spPr>
          <a:xfrm rot="13500000">
            <a:off x="3617677" y="692649"/>
            <a:ext cx="845757" cy="845757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3600F1DC-F2ED-BE74-1002-FD105F3F359B}"/>
              </a:ext>
            </a:extLst>
          </p:cNvPr>
          <p:cNvSpPr/>
          <p:nvPr/>
        </p:nvSpPr>
        <p:spPr>
          <a:xfrm rot="13500000">
            <a:off x="3261523" y="4433972"/>
            <a:ext cx="845757" cy="845757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F3932306-A2BA-A3D4-1436-099E77D067A7}"/>
              </a:ext>
            </a:extLst>
          </p:cNvPr>
          <p:cNvSpPr/>
          <p:nvPr/>
        </p:nvSpPr>
        <p:spPr>
          <a:xfrm rot="13500000">
            <a:off x="5251813" y="6208411"/>
            <a:ext cx="1688374" cy="1688374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44BD2200-0A1F-D5FA-9573-D9E9F6390A09}"/>
              </a:ext>
            </a:extLst>
          </p:cNvPr>
          <p:cNvSpPr/>
          <p:nvPr/>
        </p:nvSpPr>
        <p:spPr>
          <a:xfrm rot="13500000">
            <a:off x="6566375" y="494175"/>
            <a:ext cx="1010177" cy="1010177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B0D56855-9FC9-A6A5-FA21-595B5AAC4F15}"/>
              </a:ext>
            </a:extLst>
          </p:cNvPr>
          <p:cNvSpPr/>
          <p:nvPr/>
        </p:nvSpPr>
        <p:spPr>
          <a:xfrm rot="13500000">
            <a:off x="11372339" y="715615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TextBox 956">
            <a:extLst>
              <a:ext uri="{FF2B5EF4-FFF2-40B4-BE49-F238E27FC236}">
                <a16:creationId xmlns:a16="http://schemas.microsoft.com/office/drawing/2014/main" id="{9BE53214-3888-DCC6-06C7-A7DBB722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71" y="2268907"/>
            <a:ext cx="61894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sz="4400" b="1" dirty="0">
                <a:solidFill>
                  <a:schemeClr val="accent2"/>
                </a:solidFill>
                <a:latin typeface="Montserrat Black" pitchFamily="2" charset="77"/>
                <a:cs typeface="Open Sans" panose="020B0606030504020204" pitchFamily="34" charset="0"/>
              </a:rPr>
              <a:t>PROJETO HORÁRIO</a:t>
            </a:r>
            <a:endParaRPr lang="en-US" altLang="ru-RU" sz="2400" b="1" dirty="0">
              <a:solidFill>
                <a:schemeClr val="accent2"/>
              </a:solidFill>
              <a:latin typeface="Montserrat Black" pitchFamily="2" charset="77"/>
              <a:cs typeface="Open Sans" panose="020B0606030504020204" pitchFamily="34" charset="0"/>
            </a:endParaRPr>
          </a:p>
          <a:p>
            <a:pPr eaLnBrk="1" hangingPunct="1"/>
            <a:r>
              <a:rPr lang="en-US" altLang="ru-RU" sz="1600" b="1" dirty="0">
                <a:solidFill>
                  <a:schemeClr val="accent4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ORGANIZAÇÃO E OTIMIZAÇÃO</a:t>
            </a:r>
          </a:p>
        </p:txBody>
      </p:sp>
      <p:sp>
        <p:nvSpPr>
          <p:cNvPr id="154" name="TextBox 956">
            <a:extLst>
              <a:ext uri="{FF2B5EF4-FFF2-40B4-BE49-F238E27FC236}">
                <a16:creationId xmlns:a16="http://schemas.microsoft.com/office/drawing/2014/main" id="{9571BAC9-D6FA-7282-5CEA-B9B63DB1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2581" y="3318345"/>
            <a:ext cx="54764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adipiscing elit, sed do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eiusmod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tempor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. Lorem ipsum dolor sit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consectetur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, sed do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eiusmod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tempor</a:t>
            </a:r>
            <a:endParaRPr lang="ru-RU" altLang="ru-RU" dirty="0">
              <a:solidFill>
                <a:schemeClr val="bg1"/>
              </a:solidFill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eaLnBrk="1" hangingPunct="1"/>
            <a:endParaRPr lang="ru-RU" altLang="ru-RU" dirty="0">
              <a:solidFill>
                <a:schemeClr val="bg1"/>
              </a:solidFill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FF4CB2-A37E-EBB2-6E00-6E82DC2DA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85" y="1139372"/>
            <a:ext cx="4629936" cy="5293561"/>
          </a:xfrm>
          <a:prstGeom prst="rect">
            <a:avLst/>
          </a:prstGeom>
        </p:spPr>
      </p:pic>
      <p:sp>
        <p:nvSpPr>
          <p:cNvPr id="112" name="Freeform 111">
            <a:extLst>
              <a:ext uri="{FF2B5EF4-FFF2-40B4-BE49-F238E27FC236}">
                <a16:creationId xmlns:a16="http://schemas.microsoft.com/office/drawing/2014/main" id="{C9195096-8718-208A-123E-3D31F992CC70}"/>
              </a:ext>
            </a:extLst>
          </p:cNvPr>
          <p:cNvSpPr/>
          <p:nvPr/>
        </p:nvSpPr>
        <p:spPr>
          <a:xfrm rot="13500000">
            <a:off x="9576616" y="5154247"/>
            <a:ext cx="1092344" cy="1092344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05">
            <a:extLst>
              <a:ext uri="{FF2B5EF4-FFF2-40B4-BE49-F238E27FC236}">
                <a16:creationId xmlns:a16="http://schemas.microsoft.com/office/drawing/2014/main" id="{D18ABB6E-C4DE-169F-3FD9-7B25A87442EB}"/>
              </a:ext>
            </a:extLst>
          </p:cNvPr>
          <p:cNvSpPr/>
          <p:nvPr/>
        </p:nvSpPr>
        <p:spPr>
          <a:xfrm rot="13500000">
            <a:off x="3411362" y="5732498"/>
            <a:ext cx="873172" cy="873172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C8AD10AE-6B78-970A-1FEE-731DF0B6E052}"/>
              </a:ext>
            </a:extLst>
          </p:cNvPr>
          <p:cNvSpPr/>
          <p:nvPr/>
        </p:nvSpPr>
        <p:spPr>
          <a:xfrm rot="13500000">
            <a:off x="4340723" y="5732498"/>
            <a:ext cx="873172" cy="873172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93FE233A-1770-29B6-B39F-BD37EEA0A6A2}"/>
              </a:ext>
            </a:extLst>
          </p:cNvPr>
          <p:cNvSpPr/>
          <p:nvPr/>
        </p:nvSpPr>
        <p:spPr>
          <a:xfrm rot="13500000">
            <a:off x="5270083" y="5732498"/>
            <a:ext cx="873172" cy="873172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3600F1DC-F2ED-BE74-1002-FD105F3F359B}"/>
              </a:ext>
            </a:extLst>
          </p:cNvPr>
          <p:cNvSpPr/>
          <p:nvPr/>
        </p:nvSpPr>
        <p:spPr>
          <a:xfrm rot="13500000">
            <a:off x="6199444" y="5732498"/>
            <a:ext cx="873172" cy="873172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F3932306-A2BA-A3D4-1436-099E77D067A7}"/>
              </a:ext>
            </a:extLst>
          </p:cNvPr>
          <p:cNvSpPr/>
          <p:nvPr/>
        </p:nvSpPr>
        <p:spPr>
          <a:xfrm rot="13500000">
            <a:off x="7128804" y="5732497"/>
            <a:ext cx="873172" cy="873172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TextBox 956">
            <a:extLst>
              <a:ext uri="{FF2B5EF4-FFF2-40B4-BE49-F238E27FC236}">
                <a16:creationId xmlns:a16="http://schemas.microsoft.com/office/drawing/2014/main" id="{92A02387-A064-7508-72E5-F00E13F7B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028" y="519648"/>
            <a:ext cx="5831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ru-RU" sz="3200" b="1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Open Sans" panose="020B0606030504020204" pitchFamily="34" charset="0"/>
              </a:rPr>
              <a:t>DEFINIÇÃO DO PROJETO</a:t>
            </a:r>
            <a:endParaRPr lang="ru-RU" altLang="ru-RU" sz="2800" dirty="0">
              <a:latin typeface="Segoe UI Black" panose="020B0A02040204020203" pitchFamily="34" charset="0"/>
              <a:ea typeface="Segoe UI Black" panose="020B0A02040204020203" pitchFamily="34" charset="0"/>
              <a:cs typeface="Open Sans" panose="020B0606030504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3326006-B09C-DC2F-7221-3E29678C60EA}"/>
              </a:ext>
            </a:extLst>
          </p:cNvPr>
          <p:cNvSpPr/>
          <p:nvPr/>
        </p:nvSpPr>
        <p:spPr>
          <a:xfrm>
            <a:off x="1219200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956">
            <a:extLst>
              <a:ext uri="{FF2B5EF4-FFF2-40B4-BE49-F238E27FC236}">
                <a16:creationId xmlns:a16="http://schemas.microsoft.com/office/drawing/2014/main" id="{9571BAC9-D6FA-7282-5CEA-B9B63DB1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2581" y="3318345"/>
            <a:ext cx="54764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adipiscing elit, sed do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eiusmod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tempor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. Lorem ipsum dolor sit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consectetur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, sed do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eiusmod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tempor</a:t>
            </a:r>
            <a:endParaRPr lang="ru-RU" altLang="ru-RU" dirty="0">
              <a:solidFill>
                <a:schemeClr val="bg1"/>
              </a:solidFill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eaLnBrk="1" hangingPunct="1"/>
            <a:endParaRPr lang="ru-RU" altLang="ru-RU" dirty="0">
              <a:solidFill>
                <a:schemeClr val="bg1"/>
              </a:solidFill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6CC133-C28B-1609-3825-6E61054EB447}"/>
              </a:ext>
            </a:extLst>
          </p:cNvPr>
          <p:cNvSpPr txBox="1"/>
          <p:nvPr/>
        </p:nvSpPr>
        <p:spPr>
          <a:xfrm>
            <a:off x="885825" y="1485899"/>
            <a:ext cx="1066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O projeto proposto visa desenvolver um sistema de gerenciamento de horários para turmas do curso BTI, buscando otimizar a alocação de recursos e a distribuição eficiente das atividades acadêmicas, o sistema será projetado para atender às necessidades específicas do curso.</a:t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O uso dessa solução resultará em diversos benefícios, como a maximização do aproveitamento dos recursos disponíveis, a redução de conflitos de horários, a melhoria da experiência dos professores ao evitar sobreposições indesejadas e o aumento da eficiência administrativa do curso.</a:t>
            </a:r>
            <a:endParaRPr lang="pt-BR" dirty="0"/>
          </a:p>
        </p:txBody>
      </p:sp>
      <p:sp>
        <p:nvSpPr>
          <p:cNvPr id="3" name="Freeform 110">
            <a:extLst>
              <a:ext uri="{FF2B5EF4-FFF2-40B4-BE49-F238E27FC236}">
                <a16:creationId xmlns:a16="http://schemas.microsoft.com/office/drawing/2014/main" id="{CA640114-E3D9-7184-1DBD-7E1910944285}"/>
              </a:ext>
            </a:extLst>
          </p:cNvPr>
          <p:cNvSpPr/>
          <p:nvPr/>
        </p:nvSpPr>
        <p:spPr>
          <a:xfrm rot="13500000">
            <a:off x="8059103" y="5730230"/>
            <a:ext cx="877703" cy="877703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05">
            <a:extLst>
              <a:ext uri="{FF2B5EF4-FFF2-40B4-BE49-F238E27FC236}">
                <a16:creationId xmlns:a16="http://schemas.microsoft.com/office/drawing/2014/main" id="{D18ABB6E-C4DE-169F-3FD9-7B25A87442EB}"/>
              </a:ext>
            </a:extLst>
          </p:cNvPr>
          <p:cNvSpPr/>
          <p:nvPr/>
        </p:nvSpPr>
        <p:spPr>
          <a:xfrm rot="13500000">
            <a:off x="1717183" y="3676628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C8AD10AE-6B78-970A-1FEE-731DF0B6E052}"/>
              </a:ext>
            </a:extLst>
          </p:cNvPr>
          <p:cNvSpPr/>
          <p:nvPr/>
        </p:nvSpPr>
        <p:spPr>
          <a:xfrm rot="13500000">
            <a:off x="2898629" y="2495181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93FE233A-1770-29B6-B39F-BD37EEA0A6A2}"/>
              </a:ext>
            </a:extLst>
          </p:cNvPr>
          <p:cNvSpPr/>
          <p:nvPr/>
        </p:nvSpPr>
        <p:spPr>
          <a:xfrm rot="13500000">
            <a:off x="4080074" y="3676627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3600F1DC-F2ED-BE74-1002-FD105F3F359B}"/>
              </a:ext>
            </a:extLst>
          </p:cNvPr>
          <p:cNvSpPr/>
          <p:nvPr/>
        </p:nvSpPr>
        <p:spPr>
          <a:xfrm rot="13500000">
            <a:off x="5261520" y="2495181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F3932306-A2BA-A3D4-1436-099E77D067A7}"/>
              </a:ext>
            </a:extLst>
          </p:cNvPr>
          <p:cNvSpPr/>
          <p:nvPr/>
        </p:nvSpPr>
        <p:spPr>
          <a:xfrm rot="13500000">
            <a:off x="6442965" y="3676627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44BD2200-0A1F-D5FA-9573-D9E9F6390A09}"/>
              </a:ext>
            </a:extLst>
          </p:cNvPr>
          <p:cNvSpPr/>
          <p:nvPr/>
        </p:nvSpPr>
        <p:spPr>
          <a:xfrm rot="13500000">
            <a:off x="7624411" y="2495178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9" name="Graphic 128" descr="Lightbulb and pencil">
            <a:extLst>
              <a:ext uri="{FF2B5EF4-FFF2-40B4-BE49-F238E27FC236}">
                <a16:creationId xmlns:a16="http://schemas.microsoft.com/office/drawing/2014/main" id="{D4C1C3A1-9DD6-4397-BD16-5961AD87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6264" y="4326724"/>
            <a:ext cx="794539" cy="794539"/>
          </a:xfrm>
          <a:prstGeom prst="rect">
            <a:avLst/>
          </a:prstGeom>
        </p:spPr>
      </p:pic>
      <p:pic>
        <p:nvPicPr>
          <p:cNvPr id="130" name="Graphic 129" descr="Puzzle pieces">
            <a:extLst>
              <a:ext uri="{FF2B5EF4-FFF2-40B4-BE49-F238E27FC236}">
                <a16:creationId xmlns:a16="http://schemas.microsoft.com/office/drawing/2014/main" id="{2D1C60BA-0608-B733-B7F1-8849D3B0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7294" y="4320468"/>
            <a:ext cx="794539" cy="794539"/>
          </a:xfrm>
          <a:prstGeom prst="rect">
            <a:avLst/>
          </a:prstGeom>
        </p:spPr>
      </p:pic>
      <p:pic>
        <p:nvPicPr>
          <p:cNvPr id="132" name="Graphic 131" descr="Cloud Computing">
            <a:extLst>
              <a:ext uri="{FF2B5EF4-FFF2-40B4-BE49-F238E27FC236}">
                <a16:creationId xmlns:a16="http://schemas.microsoft.com/office/drawing/2014/main" id="{31F5FDB0-CA8A-B8D1-6925-50EA3BD73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6207" y="3107965"/>
            <a:ext cx="794539" cy="794539"/>
          </a:xfrm>
          <a:prstGeom prst="rect">
            <a:avLst/>
          </a:prstGeom>
        </p:spPr>
      </p:pic>
      <p:pic>
        <p:nvPicPr>
          <p:cNvPr id="133" name="Graphic 132" descr="Bar chart">
            <a:extLst>
              <a:ext uri="{FF2B5EF4-FFF2-40B4-BE49-F238E27FC236}">
                <a16:creationId xmlns:a16="http://schemas.microsoft.com/office/drawing/2014/main" id="{E30E0C85-FC7E-6E05-D85B-30C205AD1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3275" y="4239378"/>
            <a:ext cx="794539" cy="794539"/>
          </a:xfrm>
          <a:prstGeom prst="rect">
            <a:avLst/>
          </a:prstGeom>
        </p:spPr>
      </p:pic>
      <p:pic>
        <p:nvPicPr>
          <p:cNvPr id="134" name="Graphic 133" descr="City">
            <a:extLst>
              <a:ext uri="{FF2B5EF4-FFF2-40B4-BE49-F238E27FC236}">
                <a16:creationId xmlns:a16="http://schemas.microsoft.com/office/drawing/2014/main" id="{2D9A05F3-7EEA-AE06-FB96-F6169F0B70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28629" y="3100154"/>
            <a:ext cx="794539" cy="794539"/>
          </a:xfrm>
          <a:prstGeom prst="rect">
            <a:avLst/>
          </a:prstGeom>
        </p:spPr>
      </p:pic>
      <p:pic>
        <p:nvPicPr>
          <p:cNvPr id="135" name="Graphic 134" descr="Coins">
            <a:extLst>
              <a:ext uri="{FF2B5EF4-FFF2-40B4-BE49-F238E27FC236}">
                <a16:creationId xmlns:a16="http://schemas.microsoft.com/office/drawing/2014/main" id="{903216BB-416B-9E14-8B81-4303E681EA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08447" y="3159243"/>
            <a:ext cx="794539" cy="794539"/>
          </a:xfrm>
          <a:prstGeom prst="rect">
            <a:avLst/>
          </a:prstGeom>
        </p:spPr>
      </p:pic>
      <p:sp>
        <p:nvSpPr>
          <p:cNvPr id="136" name="TextBox 956">
            <a:extLst>
              <a:ext uri="{FF2B5EF4-FFF2-40B4-BE49-F238E27FC236}">
                <a16:creationId xmlns:a16="http://schemas.microsoft.com/office/drawing/2014/main" id="{2BB45F19-FA0F-8EC8-27EF-7B4EF809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984" y="1544602"/>
            <a:ext cx="219432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CADASTRAR PROFESSOR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37" name="TextBox 956">
            <a:extLst>
              <a:ext uri="{FF2B5EF4-FFF2-40B4-BE49-F238E27FC236}">
                <a16:creationId xmlns:a16="http://schemas.microsoft.com/office/drawing/2014/main" id="{F34F7A04-2AEA-8497-8AB9-302B592C3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115" y="6023327"/>
            <a:ext cx="2194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 err="1">
                <a:solidFill>
                  <a:schemeClr val="accent2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Vincular</a:t>
            </a:r>
            <a:r>
              <a:rPr lang="en-US" altLang="ru-RU" sz="1200" b="1" dirty="0">
                <a:solidFill>
                  <a:schemeClr val="accent2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Professor a </a:t>
            </a:r>
            <a:r>
              <a:rPr lang="en-US" altLang="ru-RU" sz="1200" b="1" dirty="0" err="1">
                <a:solidFill>
                  <a:schemeClr val="accent2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Componente</a:t>
            </a:r>
            <a:r>
              <a:rPr lang="en-US" altLang="ru-RU" sz="1200" b="1" dirty="0">
                <a:solidFill>
                  <a:schemeClr val="accent2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Curricular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38" name="TextBox 956">
            <a:extLst>
              <a:ext uri="{FF2B5EF4-FFF2-40B4-BE49-F238E27FC236}">
                <a16:creationId xmlns:a16="http://schemas.microsoft.com/office/drawing/2014/main" id="{B0C8EA0E-83BC-768E-6C83-CEE01E92E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411" y="6023327"/>
            <a:ext cx="2194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 err="1">
                <a:solidFill>
                  <a:schemeClr val="accent4">
                    <a:lumMod val="50000"/>
                  </a:schemeClr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Restringir</a:t>
            </a:r>
            <a:r>
              <a:rPr lang="en-US" altLang="ru-RU" sz="1200" b="1" dirty="0">
                <a:solidFill>
                  <a:schemeClr val="accent4">
                    <a:lumMod val="50000"/>
                  </a:schemeClr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200" b="1" dirty="0" err="1">
                <a:solidFill>
                  <a:schemeClr val="accent4">
                    <a:lumMod val="50000"/>
                  </a:schemeClr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Horário</a:t>
            </a:r>
            <a:r>
              <a:rPr lang="en-US" altLang="ru-RU" sz="1200" b="1" dirty="0">
                <a:solidFill>
                  <a:schemeClr val="accent4">
                    <a:lumMod val="50000"/>
                  </a:schemeClr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de </a:t>
            </a:r>
            <a:r>
              <a:rPr lang="en-US" altLang="ru-RU" sz="1200" b="1" dirty="0" err="1">
                <a:solidFill>
                  <a:schemeClr val="accent4">
                    <a:lumMod val="50000"/>
                  </a:schemeClr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Turma</a:t>
            </a:r>
            <a:endParaRPr lang="en-US" altLang="ru-RU" sz="1200" b="1" dirty="0">
              <a:solidFill>
                <a:schemeClr val="accent4">
                  <a:lumMod val="50000"/>
                </a:schemeClr>
              </a:solidFill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39" name="TextBox 956">
            <a:extLst>
              <a:ext uri="{FF2B5EF4-FFF2-40B4-BE49-F238E27FC236}">
                <a16:creationId xmlns:a16="http://schemas.microsoft.com/office/drawing/2014/main" id="{92A02387-A064-7508-72E5-F00E13F7B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212" y="1228684"/>
            <a:ext cx="21943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CADASTRAR COMPONENTE CURRICULAR</a:t>
            </a:r>
          </a:p>
        </p:txBody>
      </p:sp>
      <p:sp>
        <p:nvSpPr>
          <p:cNvPr id="140" name="TextBox 956">
            <a:extLst>
              <a:ext uri="{FF2B5EF4-FFF2-40B4-BE49-F238E27FC236}">
                <a16:creationId xmlns:a16="http://schemas.microsoft.com/office/drawing/2014/main" id="{99837C05-0941-23D8-DB36-F83110912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215" y="6023327"/>
            <a:ext cx="2194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ru-RU" sz="1200" b="1" dirty="0">
                <a:solidFill>
                  <a:schemeClr val="accent5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Extensão da Senha do Professor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41" name="TextBox 956">
            <a:extLst>
              <a:ext uri="{FF2B5EF4-FFF2-40B4-BE49-F238E27FC236}">
                <a16:creationId xmlns:a16="http://schemas.microsoft.com/office/drawing/2014/main" id="{49D2B83E-A7CD-288E-CFF1-63FB7A22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440" y="1490741"/>
            <a:ext cx="21943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6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CADASTRAR TURMA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3326006-B09C-DC2F-7221-3E29678C60EA}"/>
              </a:ext>
            </a:extLst>
          </p:cNvPr>
          <p:cNvSpPr/>
          <p:nvPr/>
        </p:nvSpPr>
        <p:spPr>
          <a:xfrm>
            <a:off x="1219200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956">
            <a:extLst>
              <a:ext uri="{FF2B5EF4-FFF2-40B4-BE49-F238E27FC236}">
                <a16:creationId xmlns:a16="http://schemas.microsoft.com/office/drawing/2014/main" id="{9571BAC9-D6FA-7282-5CEA-B9B63DB1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2581" y="3318345"/>
            <a:ext cx="54764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adipiscing elit, sed do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eiusmod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tempor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. Lorem ipsum dolor sit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consectetur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, sed do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eiusmod</a:t>
            </a:r>
            <a:r>
              <a:rPr lang="en-US" altLang="ru-RU" dirty="0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dirty="0" err="1">
                <a:solidFill>
                  <a:schemeClr val="bg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tempor</a:t>
            </a:r>
            <a:endParaRPr lang="ru-RU" altLang="ru-RU" dirty="0">
              <a:solidFill>
                <a:schemeClr val="bg1"/>
              </a:solidFill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eaLnBrk="1" hangingPunct="1"/>
            <a:endParaRPr lang="ru-RU" altLang="ru-RU" dirty="0">
              <a:solidFill>
                <a:schemeClr val="bg1"/>
              </a:solidFill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06B3D6-3F70-49DB-9F23-11E1174C500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7"/>
          <a:stretch/>
        </p:blipFill>
        <p:spPr>
          <a:xfrm>
            <a:off x="13042545" y="0"/>
            <a:ext cx="7269629" cy="6858000"/>
          </a:xfrm>
          <a:prstGeom prst="rect">
            <a:avLst/>
          </a:prstGeom>
          <a:effectLst>
            <a:outerShdw blurRad="229195" dist="210145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956">
            <a:extLst>
              <a:ext uri="{FF2B5EF4-FFF2-40B4-BE49-F238E27FC236}">
                <a16:creationId xmlns:a16="http://schemas.microsoft.com/office/drawing/2014/main" id="{17432CAB-CFA1-6800-9B83-20ED9BDD2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115" y="295422"/>
            <a:ext cx="5831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ru-RU" sz="3200" b="1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Open Sans" panose="020B0606030504020204" pitchFamily="34" charset="0"/>
              </a:rPr>
              <a:t>REQUISITOS</a:t>
            </a:r>
            <a:endParaRPr lang="ru-RU" altLang="ru-RU" sz="2800" dirty="0">
              <a:latin typeface="Segoe UI Black" panose="020B0A02040204020203" pitchFamily="34" charset="0"/>
              <a:ea typeface="Segoe UI Black" panose="020B0A02040204020203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417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3326006-B09C-DC2F-7221-3E29678C6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D18ABB6E-C4DE-169F-3FD9-7B25A87442EB}"/>
              </a:ext>
            </a:extLst>
          </p:cNvPr>
          <p:cNvSpPr/>
          <p:nvPr/>
        </p:nvSpPr>
        <p:spPr>
          <a:xfrm rot="13500000">
            <a:off x="621808" y="7932571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93FE233A-1770-29B6-B39F-BD37EEA0A6A2}"/>
              </a:ext>
            </a:extLst>
          </p:cNvPr>
          <p:cNvSpPr/>
          <p:nvPr/>
        </p:nvSpPr>
        <p:spPr>
          <a:xfrm rot="13500000">
            <a:off x="2984699" y="7932570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3600F1DC-F2ED-BE74-1002-FD105F3F359B}"/>
              </a:ext>
            </a:extLst>
          </p:cNvPr>
          <p:cNvSpPr/>
          <p:nvPr/>
        </p:nvSpPr>
        <p:spPr>
          <a:xfrm rot="13500000">
            <a:off x="4166145" y="-3590193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F3932306-A2BA-A3D4-1436-099E77D067A7}"/>
              </a:ext>
            </a:extLst>
          </p:cNvPr>
          <p:cNvSpPr/>
          <p:nvPr/>
        </p:nvSpPr>
        <p:spPr>
          <a:xfrm rot="13500000">
            <a:off x="5347590" y="7932570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44BD2200-0A1F-D5FA-9573-D9E9F6390A09}"/>
              </a:ext>
            </a:extLst>
          </p:cNvPr>
          <p:cNvSpPr/>
          <p:nvPr/>
        </p:nvSpPr>
        <p:spPr>
          <a:xfrm rot="13500000">
            <a:off x="6529036" y="-3590196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C9195096-8718-208A-123E-3D31F992CC70}"/>
              </a:ext>
            </a:extLst>
          </p:cNvPr>
          <p:cNvSpPr/>
          <p:nvPr/>
        </p:nvSpPr>
        <p:spPr>
          <a:xfrm rot="13500000">
            <a:off x="7710481" y="7932569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9" name="Graphic 128" descr="Lightbulb and pencil">
            <a:extLst>
              <a:ext uri="{FF2B5EF4-FFF2-40B4-BE49-F238E27FC236}">
                <a16:creationId xmlns:a16="http://schemas.microsoft.com/office/drawing/2014/main" id="{D4C1C3A1-9DD6-4397-BD16-5961AD87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0889" y="8582667"/>
            <a:ext cx="794539" cy="794539"/>
          </a:xfrm>
          <a:prstGeom prst="rect">
            <a:avLst/>
          </a:prstGeom>
        </p:spPr>
      </p:pic>
      <p:pic>
        <p:nvPicPr>
          <p:cNvPr id="130" name="Graphic 129" descr="Puzzle pieces">
            <a:extLst>
              <a:ext uri="{FF2B5EF4-FFF2-40B4-BE49-F238E27FC236}">
                <a16:creationId xmlns:a16="http://schemas.microsoft.com/office/drawing/2014/main" id="{2D1C60BA-0608-B733-B7F1-8849D3B0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1919" y="8576411"/>
            <a:ext cx="794539" cy="794539"/>
          </a:xfrm>
          <a:prstGeom prst="rect">
            <a:avLst/>
          </a:prstGeom>
        </p:spPr>
      </p:pic>
      <p:pic>
        <p:nvPicPr>
          <p:cNvPr id="131" name="Graphic 130" descr="Server">
            <a:extLst>
              <a:ext uri="{FF2B5EF4-FFF2-40B4-BE49-F238E27FC236}">
                <a16:creationId xmlns:a16="http://schemas.microsoft.com/office/drawing/2014/main" id="{D9F7BDD0-C1EC-B0F2-D4F0-42DE6A181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0481" y="8582667"/>
            <a:ext cx="794539" cy="794539"/>
          </a:xfrm>
          <a:prstGeom prst="rect">
            <a:avLst/>
          </a:prstGeom>
        </p:spPr>
      </p:pic>
      <p:pic>
        <p:nvPicPr>
          <p:cNvPr id="132" name="Graphic 131" descr="Cloud Computing">
            <a:extLst>
              <a:ext uri="{FF2B5EF4-FFF2-40B4-BE49-F238E27FC236}">
                <a16:creationId xmlns:a16="http://schemas.microsoft.com/office/drawing/2014/main" id="{31F5FDB0-CA8A-B8D1-6925-50EA3BD735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0832" y="-2977409"/>
            <a:ext cx="794539" cy="794539"/>
          </a:xfrm>
          <a:prstGeom prst="rect">
            <a:avLst/>
          </a:prstGeom>
        </p:spPr>
      </p:pic>
      <p:pic>
        <p:nvPicPr>
          <p:cNvPr id="133" name="Graphic 132" descr="Bar chart">
            <a:extLst>
              <a:ext uri="{FF2B5EF4-FFF2-40B4-BE49-F238E27FC236}">
                <a16:creationId xmlns:a16="http://schemas.microsoft.com/office/drawing/2014/main" id="{E30E0C85-FC7E-6E05-D85B-30C205AD11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7900" y="8495321"/>
            <a:ext cx="794539" cy="794539"/>
          </a:xfrm>
          <a:prstGeom prst="rect">
            <a:avLst/>
          </a:prstGeom>
        </p:spPr>
      </p:pic>
      <p:pic>
        <p:nvPicPr>
          <p:cNvPr id="135" name="Graphic 134" descr="Coins">
            <a:extLst>
              <a:ext uri="{FF2B5EF4-FFF2-40B4-BE49-F238E27FC236}">
                <a16:creationId xmlns:a16="http://schemas.microsoft.com/office/drawing/2014/main" id="{903216BB-416B-9E14-8B81-4303E681EA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13072" y="-2926131"/>
            <a:ext cx="794539" cy="794539"/>
          </a:xfrm>
          <a:prstGeom prst="rect">
            <a:avLst/>
          </a:prstGeom>
        </p:spPr>
      </p:pic>
      <p:sp>
        <p:nvSpPr>
          <p:cNvPr id="137" name="TextBox 956">
            <a:extLst>
              <a:ext uri="{FF2B5EF4-FFF2-40B4-BE49-F238E27FC236}">
                <a16:creationId xmlns:a16="http://schemas.microsoft.com/office/drawing/2014/main" id="{F34F7A04-2AEA-8497-8AB9-302B592C3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40" y="10279270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2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01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38" name="TextBox 956">
            <a:extLst>
              <a:ext uri="{FF2B5EF4-FFF2-40B4-BE49-F238E27FC236}">
                <a16:creationId xmlns:a16="http://schemas.microsoft.com/office/drawing/2014/main" id="{B0C8EA0E-83BC-768E-6C83-CEE01E92E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036" y="10279270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4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03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39" name="TextBox 956">
            <a:extLst>
              <a:ext uri="{FF2B5EF4-FFF2-40B4-BE49-F238E27FC236}">
                <a16:creationId xmlns:a16="http://schemas.microsoft.com/office/drawing/2014/main" id="{92A02387-A064-7508-72E5-F00E13F7B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938" y="-5096246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04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40" name="TextBox 956">
            <a:extLst>
              <a:ext uri="{FF2B5EF4-FFF2-40B4-BE49-F238E27FC236}">
                <a16:creationId xmlns:a16="http://schemas.microsoft.com/office/drawing/2014/main" id="{99837C05-0941-23D8-DB36-F83110912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840" y="10279270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5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05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41" name="TextBox 956">
            <a:extLst>
              <a:ext uri="{FF2B5EF4-FFF2-40B4-BE49-F238E27FC236}">
                <a16:creationId xmlns:a16="http://schemas.microsoft.com/office/drawing/2014/main" id="{49D2B83E-A7CD-288E-CFF1-63FB7A22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010" y="-5102464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6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06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42" name="TextBox 956">
            <a:extLst>
              <a:ext uri="{FF2B5EF4-FFF2-40B4-BE49-F238E27FC236}">
                <a16:creationId xmlns:a16="http://schemas.microsoft.com/office/drawing/2014/main" id="{CD793C93-22A2-09C7-2918-DCCE2E006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587" y="10279270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3">
                    <a:lumMod val="75000"/>
                  </a:schemeClr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07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B0D56855-9FC9-A6A5-FA21-595B5AAC4F15}"/>
              </a:ext>
            </a:extLst>
          </p:cNvPr>
          <p:cNvSpPr/>
          <p:nvPr/>
        </p:nvSpPr>
        <p:spPr>
          <a:xfrm rot="13500000">
            <a:off x="8898445" y="-3596414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9" name="Graphic 148" descr="Ribbon">
            <a:extLst>
              <a:ext uri="{FF2B5EF4-FFF2-40B4-BE49-F238E27FC236}">
                <a16:creationId xmlns:a16="http://schemas.microsoft.com/office/drawing/2014/main" id="{2FF1F54E-5E37-4912-F21D-769CDF7C8F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92301" y="-3037340"/>
            <a:ext cx="914400" cy="914400"/>
          </a:xfrm>
          <a:prstGeom prst="rect">
            <a:avLst/>
          </a:prstGeom>
        </p:spPr>
      </p:pic>
      <p:sp>
        <p:nvSpPr>
          <p:cNvPr id="150" name="TextBox 956">
            <a:extLst>
              <a:ext uri="{FF2B5EF4-FFF2-40B4-BE49-F238E27FC236}">
                <a16:creationId xmlns:a16="http://schemas.microsoft.com/office/drawing/2014/main" id="{9BE53214-3888-DCC6-06C7-A7DBB722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338" y="-5102464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2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08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2" name="TextBox 956">
            <a:extLst>
              <a:ext uri="{FF2B5EF4-FFF2-40B4-BE49-F238E27FC236}">
                <a16:creationId xmlns:a16="http://schemas.microsoft.com/office/drawing/2014/main" id="{C5502303-1D50-F5FB-7ED1-8A4231E22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115" y="295422"/>
            <a:ext cx="5831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ru-RU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Open Sans" panose="020B0606030504020204" pitchFamily="34" charset="0"/>
              </a:rPr>
              <a:t>DIAGRAMAS</a:t>
            </a:r>
            <a:endParaRPr lang="ru-RU" altLang="ru-RU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A61E2C-0E51-25EC-C992-CEE53FF0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73" y="1764405"/>
            <a:ext cx="42005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575578-5C3C-83F7-5487-D18D87D2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684" y="1782261"/>
            <a:ext cx="52101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A0BAB9-CDD1-4EC5-890B-5E1350986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040" y="4419011"/>
            <a:ext cx="5067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51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3326006-B09C-DC2F-7221-3E29678C6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C8AD10AE-6B78-970A-1FEE-731DF0B6E052}"/>
              </a:ext>
            </a:extLst>
          </p:cNvPr>
          <p:cNvSpPr/>
          <p:nvPr/>
        </p:nvSpPr>
        <p:spPr>
          <a:xfrm rot="13500000">
            <a:off x="1803254" y="-3930730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93FE233A-1770-29B6-B39F-BD37EEA0A6A2}"/>
              </a:ext>
            </a:extLst>
          </p:cNvPr>
          <p:cNvSpPr/>
          <p:nvPr/>
        </p:nvSpPr>
        <p:spPr>
          <a:xfrm rot="13500000">
            <a:off x="2984700" y="8651106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3600F1DC-F2ED-BE74-1002-FD105F3F359B}"/>
              </a:ext>
            </a:extLst>
          </p:cNvPr>
          <p:cNvSpPr/>
          <p:nvPr/>
        </p:nvSpPr>
        <p:spPr>
          <a:xfrm rot="13500000">
            <a:off x="4166145" y="-3930730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F3932306-A2BA-A3D4-1436-099E77D067A7}"/>
              </a:ext>
            </a:extLst>
          </p:cNvPr>
          <p:cNvSpPr/>
          <p:nvPr/>
        </p:nvSpPr>
        <p:spPr>
          <a:xfrm rot="13500000">
            <a:off x="5347591" y="8651106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44BD2200-0A1F-D5FA-9573-D9E9F6390A09}"/>
              </a:ext>
            </a:extLst>
          </p:cNvPr>
          <p:cNvSpPr/>
          <p:nvPr/>
        </p:nvSpPr>
        <p:spPr>
          <a:xfrm rot="13500000">
            <a:off x="6529036" y="-3930733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C9195096-8718-208A-123E-3D31F992CC70}"/>
              </a:ext>
            </a:extLst>
          </p:cNvPr>
          <p:cNvSpPr/>
          <p:nvPr/>
        </p:nvSpPr>
        <p:spPr>
          <a:xfrm rot="13500000">
            <a:off x="7710482" y="8651105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0" name="Graphic 129" descr="Puzzle pieces">
            <a:extLst>
              <a:ext uri="{FF2B5EF4-FFF2-40B4-BE49-F238E27FC236}">
                <a16:creationId xmlns:a16="http://schemas.microsoft.com/office/drawing/2014/main" id="{2D1C60BA-0608-B733-B7F1-8849D3B02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1920" y="9294947"/>
            <a:ext cx="794539" cy="794539"/>
          </a:xfrm>
          <a:prstGeom prst="rect">
            <a:avLst/>
          </a:prstGeom>
        </p:spPr>
      </p:pic>
      <p:pic>
        <p:nvPicPr>
          <p:cNvPr id="131" name="Graphic 130" descr="Server">
            <a:extLst>
              <a:ext uri="{FF2B5EF4-FFF2-40B4-BE49-F238E27FC236}">
                <a16:creationId xmlns:a16="http://schemas.microsoft.com/office/drawing/2014/main" id="{D9F7BDD0-C1EC-B0F2-D4F0-42DE6A181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0482" y="9301203"/>
            <a:ext cx="794539" cy="794539"/>
          </a:xfrm>
          <a:prstGeom prst="rect">
            <a:avLst/>
          </a:prstGeom>
        </p:spPr>
      </p:pic>
      <p:pic>
        <p:nvPicPr>
          <p:cNvPr id="132" name="Graphic 131" descr="Cloud Computing">
            <a:extLst>
              <a:ext uri="{FF2B5EF4-FFF2-40B4-BE49-F238E27FC236}">
                <a16:creationId xmlns:a16="http://schemas.microsoft.com/office/drawing/2014/main" id="{31F5FDB0-CA8A-B8D1-6925-50EA3BD73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0832" y="-3317946"/>
            <a:ext cx="794539" cy="794539"/>
          </a:xfrm>
          <a:prstGeom prst="rect">
            <a:avLst/>
          </a:prstGeom>
        </p:spPr>
      </p:pic>
      <p:pic>
        <p:nvPicPr>
          <p:cNvPr id="133" name="Graphic 132" descr="Bar chart">
            <a:extLst>
              <a:ext uri="{FF2B5EF4-FFF2-40B4-BE49-F238E27FC236}">
                <a16:creationId xmlns:a16="http://schemas.microsoft.com/office/drawing/2014/main" id="{E30E0C85-FC7E-6E05-D85B-30C205AD1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7901" y="9213857"/>
            <a:ext cx="794539" cy="794539"/>
          </a:xfrm>
          <a:prstGeom prst="rect">
            <a:avLst/>
          </a:prstGeom>
        </p:spPr>
      </p:pic>
      <p:pic>
        <p:nvPicPr>
          <p:cNvPr id="134" name="Graphic 133" descr="City">
            <a:extLst>
              <a:ext uri="{FF2B5EF4-FFF2-40B4-BE49-F238E27FC236}">
                <a16:creationId xmlns:a16="http://schemas.microsoft.com/office/drawing/2014/main" id="{2D9A05F3-7EEA-AE06-FB96-F6169F0B70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33254" y="-3325757"/>
            <a:ext cx="794539" cy="794539"/>
          </a:xfrm>
          <a:prstGeom prst="rect">
            <a:avLst/>
          </a:prstGeom>
        </p:spPr>
      </p:pic>
      <p:pic>
        <p:nvPicPr>
          <p:cNvPr id="135" name="Graphic 134" descr="Coins">
            <a:extLst>
              <a:ext uri="{FF2B5EF4-FFF2-40B4-BE49-F238E27FC236}">
                <a16:creationId xmlns:a16="http://schemas.microsoft.com/office/drawing/2014/main" id="{903216BB-416B-9E14-8B81-4303E681EA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13072" y="-3266668"/>
            <a:ext cx="794539" cy="794539"/>
          </a:xfrm>
          <a:prstGeom prst="rect">
            <a:avLst/>
          </a:prstGeom>
        </p:spPr>
      </p:pic>
      <p:sp>
        <p:nvSpPr>
          <p:cNvPr id="136" name="TextBox 956">
            <a:extLst>
              <a:ext uri="{FF2B5EF4-FFF2-40B4-BE49-F238E27FC236}">
                <a16:creationId xmlns:a16="http://schemas.microsoft.com/office/drawing/2014/main" id="{2BB45F19-FA0F-8EC8-27EF-7B4EF809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843" y="-5443001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3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02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38" name="TextBox 956">
            <a:extLst>
              <a:ext uri="{FF2B5EF4-FFF2-40B4-BE49-F238E27FC236}">
                <a16:creationId xmlns:a16="http://schemas.microsoft.com/office/drawing/2014/main" id="{B0C8EA0E-83BC-768E-6C83-CEE01E92E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037" y="10997806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4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03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39" name="TextBox 956">
            <a:extLst>
              <a:ext uri="{FF2B5EF4-FFF2-40B4-BE49-F238E27FC236}">
                <a16:creationId xmlns:a16="http://schemas.microsoft.com/office/drawing/2014/main" id="{92A02387-A064-7508-72E5-F00E13F7B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938" y="-5436783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1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04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40" name="TextBox 956">
            <a:extLst>
              <a:ext uri="{FF2B5EF4-FFF2-40B4-BE49-F238E27FC236}">
                <a16:creationId xmlns:a16="http://schemas.microsoft.com/office/drawing/2014/main" id="{99837C05-0941-23D8-DB36-F83110912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841" y="10997806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5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05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41" name="TextBox 956">
            <a:extLst>
              <a:ext uri="{FF2B5EF4-FFF2-40B4-BE49-F238E27FC236}">
                <a16:creationId xmlns:a16="http://schemas.microsoft.com/office/drawing/2014/main" id="{49D2B83E-A7CD-288E-CFF1-63FB7A22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010" y="-5443001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6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06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42" name="TextBox 956">
            <a:extLst>
              <a:ext uri="{FF2B5EF4-FFF2-40B4-BE49-F238E27FC236}">
                <a16:creationId xmlns:a16="http://schemas.microsoft.com/office/drawing/2014/main" id="{CD793C93-22A2-09C7-2918-DCCE2E006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588" y="10997806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3">
                    <a:lumMod val="75000"/>
                  </a:schemeClr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07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B0D56855-9FC9-A6A5-FA21-595B5AAC4F15}"/>
              </a:ext>
            </a:extLst>
          </p:cNvPr>
          <p:cNvSpPr/>
          <p:nvPr/>
        </p:nvSpPr>
        <p:spPr>
          <a:xfrm rot="13500000">
            <a:off x="8898445" y="-3936951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9" name="Graphic 148" descr="Ribbon">
            <a:extLst>
              <a:ext uri="{FF2B5EF4-FFF2-40B4-BE49-F238E27FC236}">
                <a16:creationId xmlns:a16="http://schemas.microsoft.com/office/drawing/2014/main" id="{2FF1F54E-5E37-4912-F21D-769CDF7C8F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92301" y="-3377877"/>
            <a:ext cx="914400" cy="914400"/>
          </a:xfrm>
          <a:prstGeom prst="rect">
            <a:avLst/>
          </a:prstGeom>
        </p:spPr>
      </p:pic>
      <p:sp>
        <p:nvSpPr>
          <p:cNvPr id="150" name="TextBox 956">
            <a:extLst>
              <a:ext uri="{FF2B5EF4-FFF2-40B4-BE49-F238E27FC236}">
                <a16:creationId xmlns:a16="http://schemas.microsoft.com/office/drawing/2014/main" id="{9BE53214-3888-DCC6-06C7-A7DBB722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338" y="-5443001"/>
            <a:ext cx="21943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ru-RU" sz="1200" b="1" dirty="0">
                <a:solidFill>
                  <a:schemeClr val="accent2"/>
                </a:solidFill>
                <a:latin typeface="Montserrat Light" panose="00000400000000000000" pitchFamily="50" charset="0"/>
                <a:cs typeface="Open Sans" panose="020B0606030504020204" pitchFamily="34" charset="0"/>
              </a:rPr>
              <a:t>HEADLINE 08</a:t>
            </a:r>
          </a:p>
          <a:p>
            <a:pPr algn="ctr" eaLnBrk="1" hangingPunct="1"/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Lorem ipsum dolor sit amet, consectetur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adipiscing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latin typeface="Montserrat Light" panose="00000400000000000000" pitchFamily="50" charset="0"/>
                <a:cs typeface="Open Sans" panose="020B0606030504020204" pitchFamily="34" charset="0"/>
              </a:rPr>
              <a:t>elit</a:t>
            </a:r>
            <a:r>
              <a:rPr lang="en-US" altLang="ru-RU" sz="1100" dirty="0">
                <a:latin typeface="Montserrat Light" panose="00000400000000000000" pitchFamily="50" charset="0"/>
                <a:cs typeface="Open Sans" panose="020B0606030504020204" pitchFamily="34" charset="0"/>
              </a:rPr>
              <a:t>.</a:t>
            </a:r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  <a:p>
            <a:pPr algn="ctr" eaLnBrk="1" hangingPunct="1"/>
            <a:endParaRPr lang="ru-RU" altLang="ru-RU" sz="1100" dirty="0">
              <a:latin typeface="Montserrat Light" panose="000004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2" name="TextBox 956">
            <a:extLst>
              <a:ext uri="{FF2B5EF4-FFF2-40B4-BE49-F238E27FC236}">
                <a16:creationId xmlns:a16="http://schemas.microsoft.com/office/drawing/2014/main" id="{2B6DBC4B-EEFB-338C-0C15-0BB6E05F5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006" y="294733"/>
            <a:ext cx="5831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ru-RU" sz="3200" b="1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Open Sans" panose="020B0606030504020204" pitchFamily="34" charset="0"/>
              </a:rPr>
              <a:t>VEJA MAIS</a:t>
            </a:r>
            <a:endParaRPr lang="ru-RU" altLang="ru-RU" sz="2800" dirty="0">
              <a:latin typeface="Segoe UI Black" panose="020B0A02040204020203" pitchFamily="34" charset="0"/>
              <a:ea typeface="Segoe UI Black" panose="020B0A02040204020203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F1CB62-C4DB-BECC-5C0B-E8F99BB0BB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39" y="1278778"/>
            <a:ext cx="3170259" cy="31702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35114D5-E8C4-8DDC-D4F8-E78F07BB6A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53" y="4611112"/>
            <a:ext cx="500435" cy="4857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0AD77F7-F59B-84B3-4D29-F5C069B09411}"/>
              </a:ext>
            </a:extLst>
          </p:cNvPr>
          <p:cNvSpPr txBox="1"/>
          <p:nvPr/>
        </p:nvSpPr>
        <p:spPr>
          <a:xfrm flipH="1">
            <a:off x="4043861" y="4682382"/>
            <a:ext cx="565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8"/>
              </a:rPr>
              <a:t>https://github.com/kennedyAlvess/MetodosFormais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332971-40FB-42D3-248A-8317C8D2772D}"/>
              </a:ext>
            </a:extLst>
          </p:cNvPr>
          <p:cNvSpPr/>
          <p:nvPr/>
        </p:nvSpPr>
        <p:spPr>
          <a:xfrm>
            <a:off x="1716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6B7C7-4CB1-BBBF-CC92-C36A6AEDDEC4}"/>
              </a:ext>
            </a:extLst>
          </p:cNvPr>
          <p:cNvSpPr txBox="1"/>
          <p:nvPr/>
        </p:nvSpPr>
        <p:spPr>
          <a:xfrm>
            <a:off x="3084269" y="2782102"/>
            <a:ext cx="60060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n>
                  <a:solidFill>
                    <a:schemeClr val="accent3"/>
                  </a:solidFill>
                </a:ln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77"/>
              </a:rPr>
              <a:t>OBRIGADO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9975B-E028-504A-350B-95ECDF92FECC}"/>
              </a:ext>
            </a:extLst>
          </p:cNvPr>
          <p:cNvSpPr txBox="1"/>
          <p:nvPr/>
        </p:nvSpPr>
        <p:spPr>
          <a:xfrm>
            <a:off x="3078908" y="2782102"/>
            <a:ext cx="60060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n>
                  <a:solidFill>
                    <a:schemeClr val="accent4"/>
                  </a:solidFill>
                </a:ln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77"/>
              </a:rPr>
              <a:t>OBRIGADO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EF880-AC40-2926-873E-5927F2901016}"/>
              </a:ext>
            </a:extLst>
          </p:cNvPr>
          <p:cNvSpPr txBox="1"/>
          <p:nvPr/>
        </p:nvSpPr>
        <p:spPr>
          <a:xfrm>
            <a:off x="3084269" y="2782101"/>
            <a:ext cx="60060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77"/>
              </a:rPr>
              <a:t>OBRIGADO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194BE7D-4D32-709D-D2DA-C886D7C7EEF9}"/>
              </a:ext>
            </a:extLst>
          </p:cNvPr>
          <p:cNvSpPr/>
          <p:nvPr/>
        </p:nvSpPr>
        <p:spPr>
          <a:xfrm rot="13500000">
            <a:off x="-873475" y="6056519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7B5AA1B-328B-3A87-4CE6-86C5E167EAAE}"/>
              </a:ext>
            </a:extLst>
          </p:cNvPr>
          <p:cNvSpPr/>
          <p:nvPr/>
        </p:nvSpPr>
        <p:spPr>
          <a:xfrm rot="13500000">
            <a:off x="-811734" y="369191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A426389-16C0-448F-41E5-9401BE9E7694}"/>
              </a:ext>
            </a:extLst>
          </p:cNvPr>
          <p:cNvSpPr/>
          <p:nvPr/>
        </p:nvSpPr>
        <p:spPr>
          <a:xfrm rot="13500000">
            <a:off x="3943445" y="6106967"/>
            <a:ext cx="1344348" cy="1344348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B3889F3-95E3-F00A-4466-0523797B4917}"/>
              </a:ext>
            </a:extLst>
          </p:cNvPr>
          <p:cNvSpPr/>
          <p:nvPr/>
        </p:nvSpPr>
        <p:spPr>
          <a:xfrm rot="13500000">
            <a:off x="4702818" y="1749008"/>
            <a:ext cx="1168365" cy="1168365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49F2E5E-A549-F1FA-4FD5-70AB928C36BB}"/>
              </a:ext>
            </a:extLst>
          </p:cNvPr>
          <p:cNvSpPr/>
          <p:nvPr/>
        </p:nvSpPr>
        <p:spPr>
          <a:xfrm rot="13500000">
            <a:off x="10667461" y="5577430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4C16F09-3D54-1218-13AC-CD78A055A5BD}"/>
              </a:ext>
            </a:extLst>
          </p:cNvPr>
          <p:cNvSpPr/>
          <p:nvPr/>
        </p:nvSpPr>
        <p:spPr>
          <a:xfrm rot="13500000">
            <a:off x="7254463" y="450085"/>
            <a:ext cx="1084270" cy="1084270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A19F527-45BB-E7CF-72E4-A7BDF4D280E8}"/>
              </a:ext>
            </a:extLst>
          </p:cNvPr>
          <p:cNvSpPr/>
          <p:nvPr/>
        </p:nvSpPr>
        <p:spPr>
          <a:xfrm rot="13500000">
            <a:off x="8936895" y="2795739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27E72C7-10C3-E340-1CF8-12F9E2FE88BB}"/>
              </a:ext>
            </a:extLst>
          </p:cNvPr>
          <p:cNvSpPr/>
          <p:nvPr/>
        </p:nvSpPr>
        <p:spPr>
          <a:xfrm rot="13500000">
            <a:off x="10938595" y="76117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8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332971-40FB-42D3-248A-8317C8D27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6B7C7-4CB1-BBBF-CC92-C36A6AEDDEC4}"/>
              </a:ext>
            </a:extLst>
          </p:cNvPr>
          <p:cNvSpPr txBox="1"/>
          <p:nvPr/>
        </p:nvSpPr>
        <p:spPr>
          <a:xfrm>
            <a:off x="3084269" y="2782102"/>
            <a:ext cx="60060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n>
                  <a:solidFill>
                    <a:schemeClr val="accent3"/>
                  </a:solidFill>
                </a:ln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77"/>
              </a:rPr>
              <a:t>OBRIGADO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9975B-E028-504A-350B-95ECDF92FECC}"/>
              </a:ext>
            </a:extLst>
          </p:cNvPr>
          <p:cNvSpPr txBox="1"/>
          <p:nvPr/>
        </p:nvSpPr>
        <p:spPr>
          <a:xfrm>
            <a:off x="3092964" y="1775333"/>
            <a:ext cx="60060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n>
                  <a:solidFill>
                    <a:schemeClr val="accent4"/>
                  </a:solidFill>
                </a:ln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77"/>
              </a:rPr>
              <a:t>OBRIGADO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EF880-AC40-2926-873E-5927F2901016}"/>
              </a:ext>
            </a:extLst>
          </p:cNvPr>
          <p:cNvSpPr txBox="1"/>
          <p:nvPr/>
        </p:nvSpPr>
        <p:spPr>
          <a:xfrm>
            <a:off x="3092965" y="3741408"/>
            <a:ext cx="60060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77"/>
              </a:rPr>
              <a:t>OBRIGADO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194BE7D-4D32-709D-D2DA-C886D7C7EEF9}"/>
              </a:ext>
            </a:extLst>
          </p:cNvPr>
          <p:cNvSpPr/>
          <p:nvPr/>
        </p:nvSpPr>
        <p:spPr>
          <a:xfrm rot="13500000">
            <a:off x="-873475" y="6056519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7B5AA1B-328B-3A87-4CE6-86C5E167EAAE}"/>
              </a:ext>
            </a:extLst>
          </p:cNvPr>
          <p:cNvSpPr/>
          <p:nvPr/>
        </p:nvSpPr>
        <p:spPr>
          <a:xfrm rot="13500000">
            <a:off x="-811734" y="369191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A426389-16C0-448F-41E5-9401BE9E7694}"/>
              </a:ext>
            </a:extLst>
          </p:cNvPr>
          <p:cNvSpPr/>
          <p:nvPr/>
        </p:nvSpPr>
        <p:spPr>
          <a:xfrm rot="13500000">
            <a:off x="2729020" y="4462998"/>
            <a:ext cx="710498" cy="710498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B3889F3-95E3-F00A-4466-0523797B4917}"/>
              </a:ext>
            </a:extLst>
          </p:cNvPr>
          <p:cNvSpPr/>
          <p:nvPr/>
        </p:nvSpPr>
        <p:spPr>
          <a:xfrm rot="13500000">
            <a:off x="3943188" y="759602"/>
            <a:ext cx="643155" cy="643155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49F2E5E-A549-F1FA-4FD5-70AB928C36BB}"/>
              </a:ext>
            </a:extLst>
          </p:cNvPr>
          <p:cNvSpPr/>
          <p:nvPr/>
        </p:nvSpPr>
        <p:spPr>
          <a:xfrm rot="13500000">
            <a:off x="10667461" y="5577430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4C16F09-3D54-1218-13AC-CD78A055A5BD}"/>
              </a:ext>
            </a:extLst>
          </p:cNvPr>
          <p:cNvSpPr/>
          <p:nvPr/>
        </p:nvSpPr>
        <p:spPr>
          <a:xfrm rot="13500000">
            <a:off x="7254463" y="450085"/>
            <a:ext cx="1084270" cy="1084270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A19F527-45BB-E7CF-72E4-A7BDF4D280E8}"/>
              </a:ext>
            </a:extLst>
          </p:cNvPr>
          <p:cNvSpPr/>
          <p:nvPr/>
        </p:nvSpPr>
        <p:spPr>
          <a:xfrm rot="13500000">
            <a:off x="9449505" y="3154615"/>
            <a:ext cx="656955" cy="656955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27E72C7-10C3-E340-1CF8-12F9E2FE88BB}"/>
              </a:ext>
            </a:extLst>
          </p:cNvPr>
          <p:cNvSpPr/>
          <p:nvPr/>
        </p:nvSpPr>
        <p:spPr>
          <a:xfrm rot="13500000">
            <a:off x="10938595" y="76117"/>
            <a:ext cx="2241711" cy="2241711"/>
          </a:xfrm>
          <a:custGeom>
            <a:avLst/>
            <a:gdLst>
              <a:gd name="connsiteX0" fmla="*/ 2579886 w 2579886"/>
              <a:gd name="connsiteY0" fmla="*/ 658487 h 2579885"/>
              <a:gd name="connsiteX1" fmla="*/ 2579886 w 2579886"/>
              <a:gd name="connsiteY1" fmla="*/ 1438212 h 2579885"/>
              <a:gd name="connsiteX2" fmla="*/ 2363519 w 2579886"/>
              <a:gd name="connsiteY2" fmla="*/ 1492303 h 2579885"/>
              <a:gd name="connsiteX3" fmla="*/ 2333874 w 2579886"/>
              <a:gd name="connsiteY3" fmla="*/ 1448333 h 2579885"/>
              <a:gd name="connsiteX4" fmla="*/ 2163021 w 2579886"/>
              <a:gd name="connsiteY4" fmla="*/ 1377564 h 2579885"/>
              <a:gd name="connsiteX5" fmla="*/ 1921399 w 2579886"/>
              <a:gd name="connsiteY5" fmla="*/ 1619186 h 2579885"/>
              <a:gd name="connsiteX6" fmla="*/ 2163020 w 2579886"/>
              <a:gd name="connsiteY6" fmla="*/ 1860808 h 2579885"/>
              <a:gd name="connsiteX7" fmla="*/ 2333874 w 2579886"/>
              <a:gd name="connsiteY7" fmla="*/ 1790038 h 2579885"/>
              <a:gd name="connsiteX8" fmla="*/ 2363518 w 2579886"/>
              <a:gd name="connsiteY8" fmla="*/ 1746070 h 2579885"/>
              <a:gd name="connsiteX9" fmla="*/ 2579886 w 2579886"/>
              <a:gd name="connsiteY9" fmla="*/ 1800162 h 2579885"/>
              <a:gd name="connsiteX10" fmla="*/ 2579885 w 2579886"/>
              <a:gd name="connsiteY10" fmla="*/ 2579885 h 2579885"/>
              <a:gd name="connsiteX11" fmla="*/ 1800159 w 2579886"/>
              <a:gd name="connsiteY11" fmla="*/ 2579885 h 2579885"/>
              <a:gd name="connsiteX12" fmla="*/ 1746068 w 2579886"/>
              <a:gd name="connsiteY12" fmla="*/ 2363519 h 2579885"/>
              <a:gd name="connsiteX13" fmla="*/ 1790038 w 2579886"/>
              <a:gd name="connsiteY13" fmla="*/ 2333874 h 2579885"/>
              <a:gd name="connsiteX14" fmla="*/ 1860807 w 2579886"/>
              <a:gd name="connsiteY14" fmla="*/ 2163021 h 2579885"/>
              <a:gd name="connsiteX15" fmla="*/ 1619185 w 2579886"/>
              <a:gd name="connsiteY15" fmla="*/ 1921399 h 2579885"/>
              <a:gd name="connsiteX16" fmla="*/ 1377563 w 2579886"/>
              <a:gd name="connsiteY16" fmla="*/ 2163021 h 2579885"/>
              <a:gd name="connsiteX17" fmla="*/ 1448333 w 2579886"/>
              <a:gd name="connsiteY17" fmla="*/ 2333874 h 2579885"/>
              <a:gd name="connsiteX18" fmla="*/ 1492301 w 2579886"/>
              <a:gd name="connsiteY18" fmla="*/ 2363518 h 2579885"/>
              <a:gd name="connsiteX19" fmla="*/ 1438209 w 2579886"/>
              <a:gd name="connsiteY19" fmla="*/ 2579885 h 2579885"/>
              <a:gd name="connsiteX20" fmla="*/ 658487 w 2579886"/>
              <a:gd name="connsiteY20" fmla="*/ 2579885 h 2579885"/>
              <a:gd name="connsiteX21" fmla="*/ 658487 w 2579886"/>
              <a:gd name="connsiteY21" fmla="*/ 1800162 h 2579885"/>
              <a:gd name="connsiteX22" fmla="*/ 442119 w 2579886"/>
              <a:gd name="connsiteY22" fmla="*/ 1746070 h 2579885"/>
              <a:gd name="connsiteX23" fmla="*/ 412475 w 2579886"/>
              <a:gd name="connsiteY23" fmla="*/ 1790038 h 2579885"/>
              <a:gd name="connsiteX24" fmla="*/ 241622 w 2579886"/>
              <a:gd name="connsiteY24" fmla="*/ 1860808 h 2579885"/>
              <a:gd name="connsiteX25" fmla="*/ 0 w 2579886"/>
              <a:gd name="connsiteY25" fmla="*/ 1619186 h 2579885"/>
              <a:gd name="connsiteX26" fmla="*/ 241622 w 2579886"/>
              <a:gd name="connsiteY26" fmla="*/ 1377564 h 2579885"/>
              <a:gd name="connsiteX27" fmla="*/ 412475 w 2579886"/>
              <a:gd name="connsiteY27" fmla="*/ 1448333 h 2579885"/>
              <a:gd name="connsiteX28" fmla="*/ 442120 w 2579886"/>
              <a:gd name="connsiteY28" fmla="*/ 1492303 h 2579885"/>
              <a:gd name="connsiteX29" fmla="*/ 658487 w 2579886"/>
              <a:gd name="connsiteY29" fmla="*/ 1438212 h 2579885"/>
              <a:gd name="connsiteX30" fmla="*/ 658487 w 2579886"/>
              <a:gd name="connsiteY30" fmla="*/ 658487 h 2579885"/>
              <a:gd name="connsiteX31" fmla="*/ 1438211 w 2579886"/>
              <a:gd name="connsiteY31" fmla="*/ 658487 h 2579885"/>
              <a:gd name="connsiteX32" fmla="*/ 1492303 w 2579886"/>
              <a:gd name="connsiteY32" fmla="*/ 442119 h 2579885"/>
              <a:gd name="connsiteX33" fmla="*/ 1448335 w 2579886"/>
              <a:gd name="connsiteY33" fmla="*/ 412475 h 2579885"/>
              <a:gd name="connsiteX34" fmla="*/ 1377565 w 2579886"/>
              <a:gd name="connsiteY34" fmla="*/ 241622 h 2579885"/>
              <a:gd name="connsiteX35" fmla="*/ 1619187 w 2579886"/>
              <a:gd name="connsiteY35" fmla="*/ 0 h 2579885"/>
              <a:gd name="connsiteX36" fmla="*/ 1860809 w 2579886"/>
              <a:gd name="connsiteY36" fmla="*/ 241622 h 2579885"/>
              <a:gd name="connsiteX37" fmla="*/ 1790040 w 2579886"/>
              <a:gd name="connsiteY37" fmla="*/ 412475 h 2579885"/>
              <a:gd name="connsiteX38" fmla="*/ 1746070 w 2579886"/>
              <a:gd name="connsiteY38" fmla="*/ 442120 h 2579885"/>
              <a:gd name="connsiteX39" fmla="*/ 1800161 w 2579886"/>
              <a:gd name="connsiteY39" fmla="*/ 658487 h 25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79886" h="2579885">
                <a:moveTo>
                  <a:pt x="2579886" y="658487"/>
                </a:moveTo>
                <a:lnTo>
                  <a:pt x="2579886" y="1438212"/>
                </a:lnTo>
                <a:lnTo>
                  <a:pt x="2363519" y="1492303"/>
                </a:lnTo>
                <a:lnTo>
                  <a:pt x="2333874" y="1448333"/>
                </a:lnTo>
                <a:cubicBezTo>
                  <a:pt x="2290149" y="1404608"/>
                  <a:pt x="2229743" y="1377564"/>
                  <a:pt x="2163021" y="1377564"/>
                </a:cubicBezTo>
                <a:cubicBezTo>
                  <a:pt x="2029577" y="1377564"/>
                  <a:pt x="1921399" y="1485742"/>
                  <a:pt x="1921399" y="1619186"/>
                </a:cubicBezTo>
                <a:cubicBezTo>
                  <a:pt x="1921399" y="1752630"/>
                  <a:pt x="2029576" y="1860808"/>
                  <a:pt x="2163020" y="1860808"/>
                </a:cubicBezTo>
                <a:cubicBezTo>
                  <a:pt x="2229742" y="1860808"/>
                  <a:pt x="2290149" y="1833763"/>
                  <a:pt x="2333874" y="1790038"/>
                </a:cubicBezTo>
                <a:lnTo>
                  <a:pt x="2363518" y="1746070"/>
                </a:lnTo>
                <a:lnTo>
                  <a:pt x="2579886" y="1800162"/>
                </a:lnTo>
                <a:lnTo>
                  <a:pt x="2579885" y="2579885"/>
                </a:lnTo>
                <a:lnTo>
                  <a:pt x="1800159" y="2579885"/>
                </a:lnTo>
                <a:lnTo>
                  <a:pt x="1746068" y="2363519"/>
                </a:lnTo>
                <a:lnTo>
                  <a:pt x="1790038" y="2333874"/>
                </a:lnTo>
                <a:cubicBezTo>
                  <a:pt x="1833763" y="2290149"/>
                  <a:pt x="1860807" y="2229743"/>
                  <a:pt x="1860807" y="2163021"/>
                </a:cubicBezTo>
                <a:cubicBezTo>
                  <a:pt x="1860807" y="2029577"/>
                  <a:pt x="1752629" y="1921399"/>
                  <a:pt x="1619185" y="1921399"/>
                </a:cubicBezTo>
                <a:cubicBezTo>
                  <a:pt x="1485741" y="1921399"/>
                  <a:pt x="1377563" y="2029577"/>
                  <a:pt x="1377563" y="2163021"/>
                </a:cubicBezTo>
                <a:cubicBezTo>
                  <a:pt x="1377563" y="2229743"/>
                  <a:pt x="1404608" y="2290149"/>
                  <a:pt x="1448333" y="2333874"/>
                </a:cubicBezTo>
                <a:lnTo>
                  <a:pt x="1492301" y="2363518"/>
                </a:lnTo>
                <a:lnTo>
                  <a:pt x="1438209" y="2579885"/>
                </a:lnTo>
                <a:lnTo>
                  <a:pt x="658487" y="2579885"/>
                </a:lnTo>
                <a:lnTo>
                  <a:pt x="658487" y="1800162"/>
                </a:lnTo>
                <a:lnTo>
                  <a:pt x="442119" y="1746070"/>
                </a:lnTo>
                <a:lnTo>
                  <a:pt x="412475" y="1790038"/>
                </a:lnTo>
                <a:cubicBezTo>
                  <a:pt x="368750" y="1833763"/>
                  <a:pt x="308344" y="1860808"/>
                  <a:pt x="241622" y="1860808"/>
                </a:cubicBezTo>
                <a:cubicBezTo>
                  <a:pt x="108178" y="1860808"/>
                  <a:pt x="0" y="1752630"/>
                  <a:pt x="0" y="1619186"/>
                </a:cubicBezTo>
                <a:cubicBezTo>
                  <a:pt x="0" y="1485742"/>
                  <a:pt x="108178" y="1377564"/>
                  <a:pt x="241622" y="1377564"/>
                </a:cubicBezTo>
                <a:cubicBezTo>
                  <a:pt x="308344" y="1377564"/>
                  <a:pt x="368750" y="1404608"/>
                  <a:pt x="412475" y="1448333"/>
                </a:cubicBezTo>
                <a:lnTo>
                  <a:pt x="442120" y="1492303"/>
                </a:lnTo>
                <a:lnTo>
                  <a:pt x="658487" y="1438212"/>
                </a:lnTo>
                <a:lnTo>
                  <a:pt x="658487" y="658487"/>
                </a:lnTo>
                <a:lnTo>
                  <a:pt x="1438211" y="658487"/>
                </a:lnTo>
                <a:lnTo>
                  <a:pt x="1492303" y="442119"/>
                </a:lnTo>
                <a:lnTo>
                  <a:pt x="1448335" y="412475"/>
                </a:lnTo>
                <a:cubicBezTo>
                  <a:pt x="1404610" y="368750"/>
                  <a:pt x="1377565" y="308344"/>
                  <a:pt x="1377565" y="241622"/>
                </a:cubicBezTo>
                <a:cubicBezTo>
                  <a:pt x="1377565" y="108178"/>
                  <a:pt x="1485743" y="0"/>
                  <a:pt x="1619187" y="0"/>
                </a:cubicBezTo>
                <a:cubicBezTo>
                  <a:pt x="1752631" y="0"/>
                  <a:pt x="1860809" y="108178"/>
                  <a:pt x="1860809" y="241622"/>
                </a:cubicBezTo>
                <a:cubicBezTo>
                  <a:pt x="1860809" y="308344"/>
                  <a:pt x="1833765" y="368750"/>
                  <a:pt x="1790040" y="412475"/>
                </a:cubicBezTo>
                <a:lnTo>
                  <a:pt x="1746070" y="442120"/>
                </a:lnTo>
                <a:lnTo>
                  <a:pt x="1800161" y="65848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38310" dist="8473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8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business proposal powerpoint template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290AA"/>
      </a:accent1>
      <a:accent2>
        <a:srgbClr val="FA7380"/>
      </a:accent2>
      <a:accent3>
        <a:srgbClr val="9FCAC3"/>
      </a:accent3>
      <a:accent4>
        <a:srgbClr val="FACC5B"/>
      </a:accent4>
      <a:accent5>
        <a:srgbClr val="324168"/>
      </a:accent5>
      <a:accent6>
        <a:srgbClr val="954F7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436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Montserrat Black</vt:lpstr>
      <vt:lpstr>Montserrat ExtraBold</vt:lpstr>
      <vt:lpstr>Montserrat Light</vt:lpstr>
      <vt:lpstr>Segoe UI Black</vt:lpstr>
      <vt:lpstr>Tema de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Jolie Serrano Delgado</dc:creator>
  <cp:lastModifiedBy>Daniel Lins</cp:lastModifiedBy>
  <cp:revision>18</cp:revision>
  <dcterms:created xsi:type="dcterms:W3CDTF">2023-05-18T15:42:01Z</dcterms:created>
  <dcterms:modified xsi:type="dcterms:W3CDTF">2023-08-02T19:27:19Z</dcterms:modified>
</cp:coreProperties>
</file>