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7"/>
  </p:notesMasterIdLst>
  <p:sldIdLst>
    <p:sldId id="291" r:id="rId2"/>
    <p:sldId id="292" r:id="rId3"/>
    <p:sldId id="294" r:id="rId4"/>
    <p:sldId id="293" r:id="rId5"/>
    <p:sldId id="290" r:id="rId6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EA079-9CF4-48B7-BCC5-BE35C8F4F190}" type="datetimeFigureOut">
              <a:rPr lang="pt-BR" smtClean="0"/>
              <a:t>31/07/2017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A2508-4756-4493-9E55-B5BD5C9DD2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8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A2508-4756-4493-9E55-B5BD5C9DD24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63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3DFA50-5BFF-432D-A51A-4CA3F36F6C7C}" type="datetime1">
              <a:rPr lang="pt-BR" smtClean="0"/>
              <a:t>31/07/2017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pt-BR" smtClean="0"/>
              <a:t>www.iaexpert.com.br</a:t>
            </a:r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925B28-CEFE-4C26-B237-5B016104E57A}" type="datetime1">
              <a:rPr lang="pt-BR" smtClean="0"/>
              <a:t>31/07/2017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smtClean="0"/>
              <a:t>www.iaexpert.com.br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A2690F-E98E-4D3D-B03E-E208D230EAC0}" type="datetime1">
              <a:rPr lang="pt-BR" smtClean="0"/>
              <a:t>31/07/2017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smtClean="0"/>
              <a:t>www.iaexpert.com.br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1E9614-9F19-4879-9C3C-58876C65AF8B}" type="datetime1">
              <a:rPr lang="pt-BR" smtClean="0"/>
              <a:t>31/07/2017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smtClean="0"/>
              <a:t>www.iaexpert.com.br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76CC9B-314B-422C-ABA0-C3C06E2A1B8C}" type="datetime1">
              <a:rPr lang="pt-BR" smtClean="0"/>
              <a:t>31/07/2017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smtClean="0"/>
              <a:t>www.iaexpert.com.br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844D9E-3A7E-4C35-B9D0-C624946E7851}" type="datetime1">
              <a:rPr lang="pt-BR" smtClean="0"/>
              <a:t>31/07/2017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smtClean="0"/>
              <a:t>www.iaexpert.com.br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FA42DD-C24E-4610-AB45-970352D8F749}" type="datetime1">
              <a:rPr lang="pt-BR" smtClean="0"/>
              <a:t>31/07/2017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smtClean="0"/>
              <a:t>www.iaexpert.com.br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5EA47F-0724-4324-8798-588B15D813E0}" type="datetime1">
              <a:rPr lang="pt-BR" smtClean="0"/>
              <a:t>31/07/2017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smtClean="0"/>
              <a:t>www.iaexpert.com.br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E5E582-C1A0-4F27-B3FD-63F9E0C4AED8}" type="datetime1">
              <a:rPr lang="pt-BR" smtClean="0"/>
              <a:t>31/07/2017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smtClean="0"/>
              <a:t>www.iaexpert.com.br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BCB1E6D3-86D7-4055-85A5-C9AB021B04E4}" type="datetime1">
              <a:rPr lang="pt-BR" smtClean="0"/>
              <a:t>31/07/2017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smtClean="0"/>
              <a:t>www.iaexpert.com.br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60C664B-0EAB-490C-8103-B35FC641746C}" type="datetime1">
              <a:rPr lang="pt-BR" smtClean="0"/>
              <a:t>31/07/2017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pt-BR" smtClean="0"/>
              <a:t>www.iaexpert.com.br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0790D5A-3293-4A5C-BAB5-6C18A1A624B8}" type="datetime1">
              <a:rPr lang="pt-BR" smtClean="0"/>
              <a:t>31/07/2017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pt-BR" smtClean="0"/>
              <a:t>www.iaexpert.com.br</a:t>
            </a: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62" y="1739490"/>
            <a:ext cx="8953726" cy="1372321"/>
          </a:xfrm>
        </p:spPr>
        <p:txBody>
          <a:bodyPr>
            <a:noAutofit/>
          </a:bodyPr>
          <a:lstStyle/>
          <a:p>
            <a:r>
              <a:rPr lang="pt-BR" sz="4000" dirty="0" smtClean="0"/>
              <a:t>Algoritmo </a:t>
            </a:r>
            <a:r>
              <a:rPr lang="pt-BR" sz="4000" dirty="0" err="1" smtClean="0"/>
              <a:t>Apriori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20080" y="3130134"/>
            <a:ext cx="7772400" cy="899778"/>
          </a:xfrm>
        </p:spPr>
        <p:txBody>
          <a:bodyPr/>
          <a:lstStyle/>
          <a:p>
            <a:r>
              <a:rPr lang="pt-BR" dirty="0" smtClean="0"/>
              <a:t>Jones Granatyr</a:t>
            </a:r>
          </a:p>
        </p:txBody>
      </p:sp>
      <p:pic>
        <p:nvPicPr>
          <p:cNvPr id="5" name="Picture 2" descr="E:\Ensino\IA Expert\Banners\logo-s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5486"/>
            <a:ext cx="1512168" cy="15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77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294702"/>
              </p:ext>
            </p:extLst>
          </p:nvPr>
        </p:nvGraphicFramePr>
        <p:xfrm>
          <a:off x="-26121" y="0"/>
          <a:ext cx="9170123" cy="5143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426"/>
                <a:gridCol w="1203562"/>
                <a:gridCol w="1203562"/>
                <a:gridCol w="1283800"/>
                <a:gridCol w="1043087"/>
                <a:gridCol w="1364036"/>
                <a:gridCol w="1272384"/>
                <a:gridCol w="1146266"/>
              </a:tblGrid>
              <a:tr h="46759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Nº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Leite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Café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Cerveja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Manteiga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Arroz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Feijão</a:t>
                      </a:r>
                      <a:endParaRPr lang="pt-BR" dirty="0"/>
                    </a:p>
                  </a:txBody>
                  <a:tcPr anchor="ctr"/>
                </a:tc>
              </a:tr>
              <a:tr h="46759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</a:tr>
              <a:tr h="46759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</a:tr>
              <a:tr h="46759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</a:tr>
              <a:tr h="46759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</a:tr>
              <a:tr h="46759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</a:tr>
              <a:tr h="46759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</a:tr>
              <a:tr h="46759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</a:tr>
              <a:tr h="46759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</a:tr>
              <a:tr h="46759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</a:tr>
              <a:tr h="46759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99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161696"/>
              </p:ext>
            </p:extLst>
          </p:nvPr>
        </p:nvGraphicFramePr>
        <p:xfrm>
          <a:off x="-1" y="488128"/>
          <a:ext cx="9144003" cy="4675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565"/>
                <a:gridCol w="1200134"/>
                <a:gridCol w="1200134"/>
                <a:gridCol w="1280143"/>
                <a:gridCol w="1330091"/>
                <a:gridCol w="1070175"/>
                <a:gridCol w="1268760"/>
                <a:gridCol w="1143001"/>
              </a:tblGrid>
              <a:tr h="467591">
                <a:tc>
                  <a:txBody>
                    <a:bodyPr/>
                    <a:lstStyle/>
                    <a:p>
                      <a:pPr algn="l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Café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Pão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Manteiga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8F0F4"/>
                    </a:solidFill>
                  </a:tcPr>
                </a:tc>
              </a:tr>
              <a:tr h="467591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Leite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Cerveja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Pão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Manteiga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</a:tr>
              <a:tr h="467591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Café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Pão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Manteiga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</a:tr>
              <a:tr h="467591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Leite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Café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Pão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Manteiga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</a:tr>
              <a:tr h="467591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Cerveja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</a:tr>
              <a:tr h="467591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Manteiga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</a:tr>
              <a:tr h="467591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Pão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</a:tr>
              <a:tr h="467591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Feijão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</a:tr>
              <a:tr h="467591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Arroz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Feijão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</a:tr>
              <a:tr h="467591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Arroz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57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Fase 1</a:t>
            </a:r>
          </a:p>
          <a:p>
            <a:pPr lvl="1"/>
            <a:r>
              <a:rPr lang="pt-BR" b="1" dirty="0" smtClean="0"/>
              <a:t>Descobrir todos os conjuntos de itens com </a:t>
            </a:r>
            <a:r>
              <a:rPr lang="pt-BR" b="1" dirty="0" smtClean="0">
                <a:solidFill>
                  <a:schemeClr val="accent2"/>
                </a:solidFill>
              </a:rPr>
              <a:t>suporte</a:t>
            </a:r>
            <a:r>
              <a:rPr lang="pt-BR" b="1" dirty="0" smtClean="0"/>
              <a:t> maior ou igual ao mínimo especificado pelo usuário</a:t>
            </a:r>
          </a:p>
          <a:p>
            <a:pPr marL="393192" lvl="1" indent="0">
              <a:buNone/>
            </a:pPr>
            <a:endParaRPr lang="pt-BR" dirty="0" smtClean="0"/>
          </a:p>
          <a:p>
            <a:r>
              <a:rPr lang="pt-BR" dirty="0" smtClean="0"/>
              <a:t>Fase 2</a:t>
            </a:r>
          </a:p>
          <a:p>
            <a:pPr lvl="1"/>
            <a:r>
              <a:rPr lang="pt-BR" b="1" dirty="0" smtClean="0"/>
              <a:t>A partir dos conjuntos de itens frequentes, descobrir regras de associação com fator de </a:t>
            </a:r>
            <a:r>
              <a:rPr lang="pt-BR" b="1" dirty="0" smtClean="0">
                <a:solidFill>
                  <a:schemeClr val="accent2"/>
                </a:solidFill>
              </a:rPr>
              <a:t>confiança</a:t>
            </a:r>
            <a:r>
              <a:rPr lang="pt-BR" b="1" dirty="0" smtClean="0"/>
              <a:t> maior ou igual ao especificado pelo usuário</a:t>
            </a:r>
            <a:endParaRPr lang="pt-BR" b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83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28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1279</TotalTime>
  <Words>169</Words>
  <Application>Microsoft Office PowerPoint</Application>
  <PresentationFormat>Apresentação na tela (16:9)</PresentationFormat>
  <Paragraphs>129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Concurso</vt:lpstr>
      <vt:lpstr>Algoritmo Apriori</vt:lpstr>
      <vt:lpstr>Apresentação do PowerPoint</vt:lpstr>
      <vt:lpstr>Apresentação do PowerPoint</vt:lpstr>
      <vt:lpstr>Algoritmo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Aprendizagem de Máquina</dc:title>
  <dc:creator>Usuario</dc:creator>
  <cp:lastModifiedBy>Jones</cp:lastModifiedBy>
  <cp:revision>76</cp:revision>
  <dcterms:created xsi:type="dcterms:W3CDTF">2015-11-04T20:22:17Z</dcterms:created>
  <dcterms:modified xsi:type="dcterms:W3CDTF">2017-07-31T22:19:31Z</dcterms:modified>
</cp:coreProperties>
</file>