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D889-4139-3327-4F6C-26E0CA0FE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91194-3A9F-0322-05F8-2C1510C44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39E46-C024-0BA4-9AB1-1795994A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5BCA-A455-9D03-923B-7903F0ED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BC6A-3BF0-F0A8-3CFA-52200C49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8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F097-AAE2-FA9B-1403-573182BB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301E0-8307-E7BE-9D58-DE97F1F1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0885A-5091-01BB-C76A-74B5FF17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4668-DCE8-B8D1-924E-CF68A57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6CC91-178C-9A0C-0D3E-6D4CC5BA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7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09037-544F-043F-145B-516502533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62084-C814-901E-4616-AC1AD9E11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7AE0-66C6-F54B-BDED-8AA3A718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3595F-29F9-217C-7E99-1FD8E020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29D2-8EEA-EF36-6ABE-C9B829A5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88BE-6893-4FD1-B42B-794C5732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92CB-FE52-136E-E4F2-5AA046D5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5F2A-8491-8A51-1473-43C43350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9D5B-60C5-FB01-A392-627A29F2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799D-5633-B726-6D87-59F27500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8A6C-919E-7F69-010B-331FA6D6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EAC17-F409-5864-EBC7-330142ED1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98CF-4C40-6FDB-F971-46AE0ACE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255B-E73B-F525-14C6-BEE6331C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23186-DB5F-B20D-EFA2-FA34243D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4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F421-0198-475C-0928-FA948DF1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A949-1A0D-4631-885C-B22F1087D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67379-F536-097D-9052-B29210827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7648F-9D35-11E9-BB44-CC85ABE5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4CCA-0CCD-F90E-9232-8B17DB6D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107A6-62A1-38CA-FB49-6291E145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9F9-D848-D56E-D457-083353D7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CB082-E332-4F4D-AD81-132BFCF3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00CBA-3313-F1FE-A320-F1B4728F7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37A4-21DA-E2F8-0927-3C94864FB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24452-49E2-F12C-74B1-D901C2D5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FA1F6-CA44-E612-7632-8DA07E5D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2B061-6EE1-010F-6BBE-A8873945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08844-2528-7B64-B62D-F93FCE34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2E52-CF00-8215-9776-00A25EAC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AAF10-6CF3-730B-22F7-9EDCBE5F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E425A-B102-9ECC-5C2C-16917429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CDD87-7356-600B-4E90-A20366C7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0DBF-C641-928D-3846-268909E9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32F8E-FC1B-E6F9-E395-15E916D8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B8CE4-82A4-D632-9064-1621386B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008-442A-2654-2025-79BBFFF9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F45F-9D90-C298-9B58-DC8593BC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FEADC-4ADD-2514-CECB-3B912313D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D7862-BBBA-7576-50FD-6D4C3793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362A8-5D0F-F69A-F7D9-8C4987FF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EEAB3-1768-BE3B-190D-12CBCF1F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9F08-43D8-ADD2-49AE-477DFF9C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0738F-DFF1-915D-F4B7-76B1EDD4D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5B87F-2600-3626-1C34-AD79926C2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78E99-C8E1-4329-FE8E-39E342F9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FC420-FBFA-6A0D-D105-8AB115BB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E018A-8AFA-97F9-8E8D-0001FEDA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E08F9-01F9-E156-13AD-610EF128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6E48-0B9E-184F-3176-8B849B5F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3F97-A8F2-E5EB-583C-7B9672B93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CB3F-D017-7C1C-CC91-6EC1E7677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DE4D-2170-0A23-5E75-4AE93F5B1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7B0FC011-9640-5436-EEB7-D52D86648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34"/>
          <a:stretch/>
        </p:blipFill>
        <p:spPr bwMode="auto">
          <a:xfrm>
            <a:off x="0" y="1291591"/>
            <a:ext cx="12192000" cy="55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753F25-A771-586A-9B87-E371AB078CE9}"/>
              </a:ext>
            </a:extLst>
          </p:cNvPr>
          <p:cNvSpPr txBox="1"/>
          <p:nvPr/>
        </p:nvSpPr>
        <p:spPr>
          <a:xfrm>
            <a:off x="2105025" y="194548"/>
            <a:ext cx="7981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iome Light" panose="020B0502040204020203" pitchFamily="34" charset="0"/>
                <a:cs typeface="Biome Light" panose="020B0502040204020203" pitchFamily="34" charset="0"/>
              </a:rPr>
              <a:t>Buying and Renting Out Properties in Major Texas Cities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CD500-CC09-4A22-673F-4037D5BF5D9D}"/>
              </a:ext>
            </a:extLst>
          </p:cNvPr>
          <p:cNvSpPr txBox="1"/>
          <p:nvPr/>
        </p:nvSpPr>
        <p:spPr>
          <a:xfrm>
            <a:off x="561975" y="6122283"/>
            <a:ext cx="1106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  <a:latin typeface="Biome Light" panose="020B0502040204020203" pitchFamily="34" charset="0"/>
                <a:cs typeface="Biome Light" panose="020B0502040204020203" pitchFamily="34" charset="0"/>
              </a:rPr>
              <a:t>Gabe Cweigenberg, Daniel Anguiano, Kennedy Knowlton</a:t>
            </a:r>
          </a:p>
        </p:txBody>
      </p:sp>
    </p:spTree>
    <p:extLst>
      <p:ext uri="{BB962C8B-B14F-4D97-AF65-F5344CB8AC3E}">
        <p14:creationId xmlns:p14="http://schemas.microsoft.com/office/powerpoint/2010/main" val="19519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077E508-D0E2-F182-E0D5-66A4FC534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36"/>
            <a:ext cx="12192000" cy="686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line chart">
            <a:extLst>
              <a:ext uri="{FF2B5EF4-FFF2-40B4-BE49-F238E27FC236}">
                <a16:creationId xmlns:a16="http://schemas.microsoft.com/office/drawing/2014/main" id="{9C366848-9D6D-08AD-4DB1-EB37EB304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38" y="0"/>
            <a:ext cx="9153962" cy="61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0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69CF19C1-AD5D-915D-4C8A-8F51D17E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15"/>
            <a:ext cx="12192001" cy="68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1B4130FD-7C9A-C682-1E9D-2BA7846B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85991"/>
            <a:ext cx="4572009" cy="4572009"/>
          </a:xfr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E09C0BC7-2ACD-57F0-37B5-917C20A8E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80" y="2285991"/>
            <a:ext cx="4572009" cy="4572009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2F283964-4C08-DF83-F88F-886C4FE4F7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6" r="12248" b="6888"/>
          <a:stretch/>
        </p:blipFill>
        <p:spPr>
          <a:xfrm>
            <a:off x="8179975" y="2647501"/>
            <a:ext cx="4012025" cy="38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8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2FEF4FEA-29B3-E360-2A65-71A1B0C5A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t="3612" r="3125" b="30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88DAA96-1343-579F-9E5E-AB0235CEA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247650"/>
            <a:ext cx="8483599" cy="63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7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FCB06283-B59E-E72B-CEA7-3645AF553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879F34FC-84D7-5FD4-41E2-97D64E727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"/>
          <a:stretch/>
        </p:blipFill>
        <p:spPr>
          <a:xfrm>
            <a:off x="190500" y="148762"/>
            <a:ext cx="8115300" cy="65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8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B8B0FFB6-6A3A-0375-14A9-2A2CB0B4C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427" r="3919" b="4870"/>
          <a:stretch/>
        </p:blipFill>
        <p:spPr bwMode="auto">
          <a:xfrm rot="10800000"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1287F36-98A0-5635-8FB7-97DCFF9A1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40" y="2304467"/>
            <a:ext cx="5594248" cy="41956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7D7EB8F0-06B7-0D91-2441-3E8874A7B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2" y="319164"/>
            <a:ext cx="5594248" cy="41956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499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See the source image">
            <a:extLst>
              <a:ext uri="{FF2B5EF4-FFF2-40B4-BE49-F238E27FC236}">
                <a16:creationId xmlns:a16="http://schemas.microsoft.com/office/drawing/2014/main" id="{56E214DB-4176-9F48-C4A9-BF242C491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518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B1D486-D2F1-90FB-7ADA-E611EC3830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2" name="Picture 1" descr="Map">
            <a:extLst>
              <a:ext uri="{FF2B5EF4-FFF2-40B4-BE49-F238E27FC236}">
                <a16:creationId xmlns:a16="http://schemas.microsoft.com/office/drawing/2014/main" id="{4BF5A083-9B1B-5FBA-A72E-78C4898F6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4" y="260638"/>
            <a:ext cx="8871412" cy="63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4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See the source image">
            <a:extLst>
              <a:ext uri="{FF2B5EF4-FFF2-40B4-BE49-F238E27FC236}">
                <a16:creationId xmlns:a16="http://schemas.microsoft.com/office/drawing/2014/main" id="{9BA251A1-47E2-7059-AA76-E74B86B53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" y="1"/>
            <a:ext cx="121943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F535E-41C4-FF83-A923-87EAF6C876B0}"/>
              </a:ext>
            </a:extLst>
          </p:cNvPr>
          <p:cNvSpPr txBox="1"/>
          <p:nvPr/>
        </p:nvSpPr>
        <p:spPr>
          <a:xfrm>
            <a:off x="2105025" y="283339"/>
            <a:ext cx="7981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iome Light" panose="020B0502040204020203" pitchFamily="34" charset="0"/>
                <a:cs typeface="Biome Light" panose="020B0502040204020203" pitchFamily="34" charset="0"/>
              </a:rPr>
              <a:t>Concluding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48F-F66E-EAC5-11B3-5267B3B1512D}"/>
              </a:ext>
            </a:extLst>
          </p:cNvPr>
          <p:cNvSpPr txBox="1"/>
          <p:nvPr/>
        </p:nvSpPr>
        <p:spPr>
          <a:xfrm>
            <a:off x="438150" y="1311682"/>
            <a:ext cx="11315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The rental cost in Houston is higher than San Antonio.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Houston1 bedroom =$1283.31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2 bedroom =$1589.62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3 bedroom =$1857.15</a:t>
            </a:r>
          </a:p>
          <a:p>
            <a:pPr algn="ctr"/>
            <a:endParaRPr lang="en-US" sz="2400" dirty="0">
              <a:latin typeface="Biome Light" panose="020B0502040204020203" pitchFamily="34" charset="0"/>
              <a:cs typeface="Biome Light" panose="020B0502040204020203" pitchFamily="34" charset="0"/>
            </a:endParaRP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While the average housing cost is cheaper, yielding a lower mortgage cost.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Houston1 bedroom =$139953.7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2 bedroom =$187785.5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3 bedroom =$301823.7</a:t>
            </a:r>
          </a:p>
          <a:p>
            <a:pPr algn="ctr"/>
            <a:endParaRPr lang="en-US" sz="2400" dirty="0">
              <a:latin typeface="Biome Light" panose="020B0502040204020203" pitchFamily="34" charset="0"/>
              <a:cs typeface="Biome Light" panose="020B0502040204020203" pitchFamily="34" charset="0"/>
            </a:endParaRP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Which allows Sally to yield the greatest profit across the board.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Houston1 bedroom = $444.22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2 bedroom = $463.75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3 bedroom = $47.56</a:t>
            </a:r>
          </a:p>
        </p:txBody>
      </p:sp>
    </p:spTree>
    <p:extLst>
      <p:ext uri="{BB962C8B-B14F-4D97-AF65-F5344CB8AC3E}">
        <p14:creationId xmlns:p14="http://schemas.microsoft.com/office/powerpoint/2010/main" val="329933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101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Biome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 Knowlton</dc:creator>
  <cp:lastModifiedBy>Kennedy Knowlton</cp:lastModifiedBy>
  <cp:revision>8</cp:revision>
  <dcterms:created xsi:type="dcterms:W3CDTF">2022-12-12T22:17:53Z</dcterms:created>
  <dcterms:modified xsi:type="dcterms:W3CDTF">2022-12-13T01:04:09Z</dcterms:modified>
</cp:coreProperties>
</file>