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FBB"/>
    <a:srgbClr val="252525"/>
    <a:srgbClr val="15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004F3-2FED-42DF-B0F1-8FAF3E594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124E0-240E-AFD7-EC79-052ADCD4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E59C6-3522-351F-99AC-4DFE30F9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5AB5E-B8A3-CFC4-B2CC-2F813688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46E86-5E74-114C-522D-8DB3625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4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83613-5920-B664-7914-0E0AB53E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08FE3C-73CB-8359-3303-4C0D401E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08547-7704-A245-5339-C37E60CC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D6B0B-7C67-D7F9-65E9-009B6DEB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03707-DD1C-4CE0-2C36-D9F655D3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1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2FEDAF-BA52-4B5B-3FD0-0AFC9E6A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12FB0B-F5E8-BE17-3FDD-B4996165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A8121-73AC-1123-06DD-09E0802B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E67139-EC47-0926-B220-9CE136B7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6C497-5913-651A-0FAF-E046C56A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4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B6BB0-0E9D-0898-988C-DC4B36A1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4BE8F-3146-59AF-18A8-735A49E0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26DFD-AD18-4031-CE72-AE941BFA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D61CCF-77C0-820B-6838-E6E0CFBE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C3842-7617-5592-12E3-CBF08E68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8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C06F-4C98-4789-E3D7-B0F22DA1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DF4E78-E7FD-CCFD-A079-738C9F11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D87AF-9B5F-A6AF-D08E-2DDC38EE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71A93-9A9B-2B81-DD3A-72D75A5E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D0614-5BCE-E2D7-9750-AF5132AF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0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A93D-F472-9F77-AFD1-BB520F2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8289B-8BBB-6ACC-8F43-1CC23C929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46E4D-C607-90F8-B4D0-78A4328A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37D4C8-5663-E3AA-D2AD-E81F433B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0E3E11-7C9A-F756-C46D-A5D0DAC0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82C77-60F6-7B52-696B-71D33CD2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6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8ACE1-4F5F-39F3-2057-B8DD6F4A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9262C-0106-3691-EA08-BC0300E2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2F3A94-011B-416E-A5DC-200D3D71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B68889-B4EA-276E-580D-BA3691FE6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9B3112-02F4-780D-1445-6A2B2F247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1A503D-492A-5AC9-3244-CDE0606D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CA80E8-9F7B-FFEE-A358-223E0CAC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F097E9-E45F-1038-E695-FFEE8BC0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4A53C-A879-F096-8273-15AFFA36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D28542-8F0E-7FD7-279D-81D00379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DD996A-4836-E51E-03BC-8270DA7F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DE4B67-1472-D92E-B528-B7ED033B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7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B10CF1-89CA-796C-3952-9BCC6D20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6026B7-DD3A-0E0C-9711-B3AB88E8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5F8A91-6332-F93F-0D55-E3659179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5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28992-D72F-E3A5-D2D9-99B448B6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FA5B0-DAE6-349B-A00D-15E031AC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EBBA8-0687-75D9-D4D0-DFB2F37E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06955-DDA3-2505-FD7F-2C406A5E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EEF25F-E78B-A812-A329-C7981B5E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43D513-467D-82DB-88EB-45EC462D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D2EF-8EFA-0CFA-5DE9-7B847E2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CDF95C-4739-F6FF-B136-017064CA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EC5451-1155-FD65-CE46-5CEB119C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4D6031-604E-F8CB-FF07-D5998FEB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36592-FCB4-866A-35D2-6FD7957C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CBA212-0666-C2B6-7622-72232CB6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124370-80BB-EE0A-01E1-C5DA7872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AFE3EE-61AE-95FB-7567-42D89E45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7D0AD-A9F6-75B3-7462-868DD390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A672F-568C-4B90-977C-8423EC9F94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7F387-122D-F891-3C86-DA57F279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DDB4F-9420-D386-8C22-A6AE97CB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907DE-04C1-46DE-ADF8-69D3221F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7">
            <a:extLst>
              <a:ext uri="{FF2B5EF4-FFF2-40B4-BE49-F238E27FC236}">
                <a16:creationId xmlns:a16="http://schemas.microsoft.com/office/drawing/2014/main" id="{C22F0E8D-0130-A1FD-B64F-7159D1338B0B}"/>
              </a:ext>
            </a:extLst>
          </p:cNvPr>
          <p:cNvSpPr/>
          <p:nvPr/>
        </p:nvSpPr>
        <p:spPr>
          <a:xfrm>
            <a:off x="550984" y="1297701"/>
            <a:ext cx="3272154" cy="388620"/>
          </a:xfrm>
          <a:custGeom>
            <a:avLst/>
            <a:gdLst/>
            <a:ahLst/>
            <a:cxnLst/>
            <a:rect l="l" t="t" r="r" b="b"/>
            <a:pathLst>
              <a:path w="3272154" h="388619">
                <a:moveTo>
                  <a:pt x="3077717" y="0"/>
                </a:moveTo>
                <a:lnTo>
                  <a:pt x="194309" y="0"/>
                </a:lnTo>
                <a:lnTo>
                  <a:pt x="149756" y="5131"/>
                </a:lnTo>
                <a:lnTo>
                  <a:pt x="108857" y="19749"/>
                </a:lnTo>
                <a:lnTo>
                  <a:pt x="72778" y="42687"/>
                </a:lnTo>
                <a:lnTo>
                  <a:pt x="42687" y="72778"/>
                </a:lnTo>
                <a:lnTo>
                  <a:pt x="19749" y="108857"/>
                </a:lnTo>
                <a:lnTo>
                  <a:pt x="5131" y="149756"/>
                </a:lnTo>
                <a:lnTo>
                  <a:pt x="0" y="194310"/>
                </a:lnTo>
                <a:lnTo>
                  <a:pt x="5131" y="238863"/>
                </a:lnTo>
                <a:lnTo>
                  <a:pt x="19749" y="279762"/>
                </a:lnTo>
                <a:lnTo>
                  <a:pt x="42687" y="315841"/>
                </a:lnTo>
                <a:lnTo>
                  <a:pt x="72778" y="345932"/>
                </a:lnTo>
                <a:lnTo>
                  <a:pt x="108857" y="368870"/>
                </a:lnTo>
                <a:lnTo>
                  <a:pt x="149756" y="383488"/>
                </a:lnTo>
                <a:lnTo>
                  <a:pt x="194309" y="388620"/>
                </a:lnTo>
                <a:lnTo>
                  <a:pt x="3077717" y="388620"/>
                </a:lnTo>
                <a:lnTo>
                  <a:pt x="3122271" y="383488"/>
                </a:lnTo>
                <a:lnTo>
                  <a:pt x="3163170" y="368870"/>
                </a:lnTo>
                <a:lnTo>
                  <a:pt x="3199249" y="345932"/>
                </a:lnTo>
                <a:lnTo>
                  <a:pt x="3229340" y="315841"/>
                </a:lnTo>
                <a:lnTo>
                  <a:pt x="3252278" y="279762"/>
                </a:lnTo>
                <a:lnTo>
                  <a:pt x="3266896" y="238863"/>
                </a:lnTo>
                <a:lnTo>
                  <a:pt x="3272028" y="194310"/>
                </a:lnTo>
                <a:lnTo>
                  <a:pt x="3266896" y="149756"/>
                </a:lnTo>
                <a:lnTo>
                  <a:pt x="3252278" y="108857"/>
                </a:lnTo>
                <a:lnTo>
                  <a:pt x="3229340" y="72778"/>
                </a:lnTo>
                <a:lnTo>
                  <a:pt x="3199249" y="42687"/>
                </a:lnTo>
                <a:lnTo>
                  <a:pt x="3163170" y="19749"/>
                </a:lnTo>
                <a:lnTo>
                  <a:pt x="3122271" y="5131"/>
                </a:lnTo>
                <a:lnTo>
                  <a:pt x="3077717" y="0"/>
                </a:lnTo>
                <a:close/>
              </a:path>
            </a:pathLst>
          </a:custGeom>
          <a:solidFill>
            <a:srgbClr val="1525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A1A4F6EB-A4CA-C798-5A16-6E76F71CC467}"/>
              </a:ext>
            </a:extLst>
          </p:cNvPr>
          <p:cNvGrpSpPr/>
          <p:nvPr/>
        </p:nvGrpSpPr>
        <p:grpSpPr>
          <a:xfrm>
            <a:off x="386861" y="362268"/>
            <a:ext cx="3823970" cy="668020"/>
            <a:chOff x="1054608" y="1630679"/>
            <a:chExt cx="3823970" cy="66802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E8C53D01-8EFB-BF1A-8E3F-384180139E9D}"/>
                </a:ext>
              </a:extLst>
            </p:cNvPr>
            <p:cNvSpPr/>
            <p:nvPr/>
          </p:nvSpPr>
          <p:spPr>
            <a:xfrm>
              <a:off x="1054608" y="1848611"/>
              <a:ext cx="3823970" cy="449580"/>
            </a:xfrm>
            <a:custGeom>
              <a:avLst/>
              <a:gdLst/>
              <a:ahLst/>
              <a:cxnLst/>
              <a:rect l="l" t="t" r="r" b="b"/>
              <a:pathLst>
                <a:path w="3823970" h="449580">
                  <a:moveTo>
                    <a:pt x="675132" y="13335"/>
                  </a:moveTo>
                  <a:lnTo>
                    <a:pt x="673481" y="8890"/>
                  </a:lnTo>
                  <a:lnTo>
                    <a:pt x="667004" y="1778"/>
                  </a:lnTo>
                  <a:lnTo>
                    <a:pt x="663321" y="0"/>
                  </a:lnTo>
                  <a:lnTo>
                    <a:pt x="659130" y="0"/>
                  </a:lnTo>
                  <a:lnTo>
                    <a:pt x="596887" y="0"/>
                  </a:lnTo>
                  <a:lnTo>
                    <a:pt x="593471" y="1651"/>
                  </a:lnTo>
                  <a:lnTo>
                    <a:pt x="591566" y="4826"/>
                  </a:lnTo>
                  <a:lnTo>
                    <a:pt x="364744" y="290830"/>
                  </a:lnTo>
                  <a:lnTo>
                    <a:pt x="358775" y="292735"/>
                  </a:lnTo>
                  <a:lnTo>
                    <a:pt x="347472" y="288798"/>
                  </a:lnTo>
                  <a:lnTo>
                    <a:pt x="343535" y="282956"/>
                  </a:lnTo>
                  <a:lnTo>
                    <a:pt x="343535" y="13335"/>
                  </a:lnTo>
                  <a:lnTo>
                    <a:pt x="341757" y="8890"/>
                  </a:lnTo>
                  <a:lnTo>
                    <a:pt x="335280" y="1778"/>
                  </a:lnTo>
                  <a:lnTo>
                    <a:pt x="331597" y="127"/>
                  </a:lnTo>
                  <a:lnTo>
                    <a:pt x="265176" y="127"/>
                  </a:lnTo>
                  <a:lnTo>
                    <a:pt x="261747" y="1778"/>
                  </a:lnTo>
                  <a:lnTo>
                    <a:pt x="259842" y="4826"/>
                  </a:lnTo>
                  <a:lnTo>
                    <a:pt x="3695" y="321310"/>
                  </a:lnTo>
                  <a:lnTo>
                    <a:pt x="1397" y="327914"/>
                  </a:lnTo>
                  <a:lnTo>
                    <a:pt x="0" y="438531"/>
                  </a:lnTo>
                  <a:lnTo>
                    <a:pt x="2489" y="443230"/>
                  </a:lnTo>
                  <a:lnTo>
                    <a:pt x="6489" y="444627"/>
                  </a:lnTo>
                  <a:lnTo>
                    <a:pt x="9779" y="446024"/>
                  </a:lnTo>
                  <a:lnTo>
                    <a:pt x="13373" y="444881"/>
                  </a:lnTo>
                  <a:lnTo>
                    <a:pt x="16268" y="441706"/>
                  </a:lnTo>
                  <a:lnTo>
                    <a:pt x="242189" y="157988"/>
                  </a:lnTo>
                  <a:lnTo>
                    <a:pt x="248158" y="156210"/>
                  </a:lnTo>
                  <a:lnTo>
                    <a:pt x="259334" y="160020"/>
                  </a:lnTo>
                  <a:lnTo>
                    <a:pt x="263398" y="165862"/>
                  </a:lnTo>
                  <a:lnTo>
                    <a:pt x="263398" y="433705"/>
                  </a:lnTo>
                  <a:lnTo>
                    <a:pt x="264668" y="438150"/>
                  </a:lnTo>
                  <a:lnTo>
                    <a:pt x="270129" y="445897"/>
                  </a:lnTo>
                  <a:lnTo>
                    <a:pt x="274193" y="448056"/>
                  </a:lnTo>
                  <a:lnTo>
                    <a:pt x="342519" y="448056"/>
                  </a:lnTo>
                  <a:lnTo>
                    <a:pt x="344678" y="445897"/>
                  </a:lnTo>
                  <a:lnTo>
                    <a:pt x="574281" y="157353"/>
                  </a:lnTo>
                  <a:lnTo>
                    <a:pt x="580390" y="155575"/>
                  </a:lnTo>
                  <a:lnTo>
                    <a:pt x="591566" y="159512"/>
                  </a:lnTo>
                  <a:lnTo>
                    <a:pt x="595630" y="165227"/>
                  </a:lnTo>
                  <a:lnTo>
                    <a:pt x="595630" y="434213"/>
                  </a:lnTo>
                  <a:lnTo>
                    <a:pt x="597535" y="439547"/>
                  </a:lnTo>
                  <a:lnTo>
                    <a:pt x="603758" y="446405"/>
                  </a:lnTo>
                  <a:lnTo>
                    <a:pt x="607441" y="448056"/>
                  </a:lnTo>
                  <a:lnTo>
                    <a:pt x="662305" y="448056"/>
                  </a:lnTo>
                  <a:lnTo>
                    <a:pt x="666115" y="446659"/>
                  </a:lnTo>
                  <a:lnTo>
                    <a:pt x="673100" y="440436"/>
                  </a:lnTo>
                  <a:lnTo>
                    <a:pt x="675132" y="435610"/>
                  </a:lnTo>
                  <a:lnTo>
                    <a:pt x="675132" y="13335"/>
                  </a:lnTo>
                  <a:close/>
                </a:path>
                <a:path w="3823970" h="449580">
                  <a:moveTo>
                    <a:pt x="1117092" y="377444"/>
                  </a:moveTo>
                  <a:lnTo>
                    <a:pt x="1115441" y="372872"/>
                  </a:lnTo>
                  <a:lnTo>
                    <a:pt x="1108583" y="365633"/>
                  </a:lnTo>
                  <a:lnTo>
                    <a:pt x="1105027" y="363855"/>
                  </a:lnTo>
                  <a:lnTo>
                    <a:pt x="1100836" y="363855"/>
                  </a:lnTo>
                  <a:lnTo>
                    <a:pt x="885952" y="363855"/>
                  </a:lnTo>
                  <a:lnTo>
                    <a:pt x="885952" y="267208"/>
                  </a:lnTo>
                  <a:lnTo>
                    <a:pt x="959866" y="267208"/>
                  </a:lnTo>
                  <a:lnTo>
                    <a:pt x="965708" y="260477"/>
                  </a:lnTo>
                  <a:lnTo>
                    <a:pt x="965708" y="183896"/>
                  </a:lnTo>
                  <a:lnTo>
                    <a:pt x="959866" y="177038"/>
                  </a:lnTo>
                  <a:lnTo>
                    <a:pt x="885952" y="177038"/>
                  </a:lnTo>
                  <a:lnTo>
                    <a:pt x="885952" y="103886"/>
                  </a:lnTo>
                  <a:lnTo>
                    <a:pt x="888974" y="94475"/>
                  </a:lnTo>
                  <a:lnTo>
                    <a:pt x="894308" y="87490"/>
                  </a:lnTo>
                  <a:lnTo>
                    <a:pt x="901712" y="83159"/>
                  </a:lnTo>
                  <a:lnTo>
                    <a:pt x="910971" y="81661"/>
                  </a:lnTo>
                  <a:lnTo>
                    <a:pt x="1102741" y="81661"/>
                  </a:lnTo>
                  <a:lnTo>
                    <a:pt x="1106297" y="80010"/>
                  </a:lnTo>
                  <a:lnTo>
                    <a:pt x="1109345" y="76835"/>
                  </a:lnTo>
                  <a:lnTo>
                    <a:pt x="1112393" y="73279"/>
                  </a:lnTo>
                  <a:lnTo>
                    <a:pt x="1114044" y="68961"/>
                  </a:lnTo>
                  <a:lnTo>
                    <a:pt x="1114044" y="13208"/>
                  </a:lnTo>
                  <a:lnTo>
                    <a:pt x="1112393" y="8636"/>
                  </a:lnTo>
                  <a:lnTo>
                    <a:pt x="1106297" y="1651"/>
                  </a:lnTo>
                  <a:lnTo>
                    <a:pt x="1102741" y="0"/>
                  </a:lnTo>
                  <a:lnTo>
                    <a:pt x="816991" y="0"/>
                  </a:lnTo>
                  <a:lnTo>
                    <a:pt x="812673" y="2032"/>
                  </a:lnTo>
                  <a:lnTo>
                    <a:pt x="806831" y="9017"/>
                  </a:lnTo>
                  <a:lnTo>
                    <a:pt x="805307" y="13589"/>
                  </a:lnTo>
                  <a:lnTo>
                    <a:pt x="805307" y="177165"/>
                  </a:lnTo>
                  <a:lnTo>
                    <a:pt x="734314" y="177165"/>
                  </a:lnTo>
                  <a:lnTo>
                    <a:pt x="728472" y="183896"/>
                  </a:lnTo>
                  <a:lnTo>
                    <a:pt x="728472" y="260477"/>
                  </a:lnTo>
                  <a:lnTo>
                    <a:pt x="734314" y="267335"/>
                  </a:lnTo>
                  <a:lnTo>
                    <a:pt x="805053" y="267335"/>
                  </a:lnTo>
                  <a:lnTo>
                    <a:pt x="805434" y="273939"/>
                  </a:lnTo>
                  <a:lnTo>
                    <a:pt x="805434" y="430530"/>
                  </a:lnTo>
                  <a:lnTo>
                    <a:pt x="807339" y="437515"/>
                  </a:lnTo>
                  <a:lnTo>
                    <a:pt x="816864" y="448056"/>
                  </a:lnTo>
                  <a:lnTo>
                    <a:pt x="1105281" y="448056"/>
                  </a:lnTo>
                  <a:lnTo>
                    <a:pt x="1108964" y="446405"/>
                  </a:lnTo>
                  <a:lnTo>
                    <a:pt x="1115187" y="439674"/>
                  </a:lnTo>
                  <a:lnTo>
                    <a:pt x="1117092" y="434213"/>
                  </a:lnTo>
                  <a:lnTo>
                    <a:pt x="1117092" y="377444"/>
                  </a:lnTo>
                  <a:close/>
                </a:path>
                <a:path w="3823970" h="449580">
                  <a:moveTo>
                    <a:pt x="1556004" y="145415"/>
                  </a:moveTo>
                  <a:lnTo>
                    <a:pt x="1547177" y="81661"/>
                  </a:lnTo>
                  <a:lnTo>
                    <a:pt x="1517523" y="33147"/>
                  </a:lnTo>
                  <a:lnTo>
                    <a:pt x="1474724" y="10312"/>
                  </a:lnTo>
                  <a:lnTo>
                    <a:pt x="1474724" y="145415"/>
                  </a:lnTo>
                  <a:lnTo>
                    <a:pt x="1473492" y="162953"/>
                  </a:lnTo>
                  <a:lnTo>
                    <a:pt x="1454658" y="201422"/>
                  </a:lnTo>
                  <a:lnTo>
                    <a:pt x="1414360" y="219163"/>
                  </a:lnTo>
                  <a:lnTo>
                    <a:pt x="1396873" y="220345"/>
                  </a:lnTo>
                  <a:lnTo>
                    <a:pt x="1231011" y="220345"/>
                  </a:lnTo>
                  <a:lnTo>
                    <a:pt x="1231011" y="105918"/>
                  </a:lnTo>
                  <a:lnTo>
                    <a:pt x="1232039" y="100418"/>
                  </a:lnTo>
                  <a:lnTo>
                    <a:pt x="1235595" y="92278"/>
                  </a:lnTo>
                  <a:lnTo>
                    <a:pt x="1243164" y="84886"/>
                  </a:lnTo>
                  <a:lnTo>
                    <a:pt x="1256284" y="81661"/>
                  </a:lnTo>
                  <a:lnTo>
                    <a:pt x="1396873" y="81661"/>
                  </a:lnTo>
                  <a:lnTo>
                    <a:pt x="1444536" y="89700"/>
                  </a:lnTo>
                  <a:lnTo>
                    <a:pt x="1473542" y="128790"/>
                  </a:lnTo>
                  <a:lnTo>
                    <a:pt x="1474724" y="145415"/>
                  </a:lnTo>
                  <a:lnTo>
                    <a:pt x="1474724" y="10312"/>
                  </a:lnTo>
                  <a:lnTo>
                    <a:pt x="1469732" y="8343"/>
                  </a:lnTo>
                  <a:lnTo>
                    <a:pt x="1438579" y="2095"/>
                  </a:lnTo>
                  <a:lnTo>
                    <a:pt x="1402715" y="0"/>
                  </a:lnTo>
                  <a:lnTo>
                    <a:pt x="1163447" y="0"/>
                  </a:lnTo>
                  <a:lnTo>
                    <a:pt x="1159764" y="1778"/>
                  </a:lnTo>
                  <a:lnTo>
                    <a:pt x="1156843" y="5334"/>
                  </a:lnTo>
                  <a:lnTo>
                    <a:pt x="1153795" y="8890"/>
                  </a:lnTo>
                  <a:lnTo>
                    <a:pt x="1152144" y="13462"/>
                  </a:lnTo>
                  <a:lnTo>
                    <a:pt x="1152182" y="434721"/>
                  </a:lnTo>
                  <a:lnTo>
                    <a:pt x="1153795" y="439039"/>
                  </a:lnTo>
                  <a:lnTo>
                    <a:pt x="1156843" y="442722"/>
                  </a:lnTo>
                  <a:lnTo>
                    <a:pt x="1159891" y="446151"/>
                  </a:lnTo>
                  <a:lnTo>
                    <a:pt x="1163701" y="448056"/>
                  </a:lnTo>
                  <a:lnTo>
                    <a:pt x="1218793" y="448056"/>
                  </a:lnTo>
                  <a:lnTo>
                    <a:pt x="1222883" y="446151"/>
                  </a:lnTo>
                  <a:lnTo>
                    <a:pt x="1226058" y="442722"/>
                  </a:lnTo>
                  <a:lnTo>
                    <a:pt x="1229360" y="439039"/>
                  </a:lnTo>
                  <a:lnTo>
                    <a:pt x="1231138" y="434721"/>
                  </a:lnTo>
                  <a:lnTo>
                    <a:pt x="1231138" y="299974"/>
                  </a:lnTo>
                  <a:lnTo>
                    <a:pt x="1376172" y="299974"/>
                  </a:lnTo>
                  <a:lnTo>
                    <a:pt x="1467231" y="435610"/>
                  </a:lnTo>
                  <a:lnTo>
                    <a:pt x="1491615" y="448056"/>
                  </a:lnTo>
                  <a:lnTo>
                    <a:pt x="1539494" y="448056"/>
                  </a:lnTo>
                  <a:lnTo>
                    <a:pt x="1545590" y="444119"/>
                  </a:lnTo>
                  <a:lnTo>
                    <a:pt x="1549019" y="436245"/>
                  </a:lnTo>
                  <a:lnTo>
                    <a:pt x="1550733" y="430199"/>
                  </a:lnTo>
                  <a:lnTo>
                    <a:pt x="1550733" y="424103"/>
                  </a:lnTo>
                  <a:lnTo>
                    <a:pt x="1549019" y="418084"/>
                  </a:lnTo>
                  <a:lnTo>
                    <a:pt x="1545590" y="412242"/>
                  </a:lnTo>
                  <a:lnTo>
                    <a:pt x="1469339" y="299974"/>
                  </a:lnTo>
                  <a:lnTo>
                    <a:pt x="1462532" y="289941"/>
                  </a:lnTo>
                  <a:lnTo>
                    <a:pt x="1470660" y="287020"/>
                  </a:lnTo>
                  <a:lnTo>
                    <a:pt x="1507883" y="266903"/>
                  </a:lnTo>
                  <a:lnTo>
                    <a:pt x="1534566" y="236512"/>
                  </a:lnTo>
                  <a:lnTo>
                    <a:pt x="1540967" y="220345"/>
                  </a:lnTo>
                  <a:lnTo>
                    <a:pt x="1550631" y="195973"/>
                  </a:lnTo>
                  <a:lnTo>
                    <a:pt x="1556004" y="145415"/>
                  </a:lnTo>
                  <a:close/>
                </a:path>
                <a:path w="3823970" h="449580">
                  <a:moveTo>
                    <a:pt x="2022856" y="338836"/>
                  </a:moveTo>
                  <a:lnTo>
                    <a:pt x="2021459" y="328676"/>
                  </a:lnTo>
                  <a:lnTo>
                    <a:pt x="2019046" y="324485"/>
                  </a:lnTo>
                  <a:lnTo>
                    <a:pt x="2015109" y="321564"/>
                  </a:lnTo>
                  <a:lnTo>
                    <a:pt x="1976628" y="289941"/>
                  </a:lnTo>
                  <a:lnTo>
                    <a:pt x="1972437" y="288544"/>
                  </a:lnTo>
                  <a:lnTo>
                    <a:pt x="1963039" y="289687"/>
                  </a:lnTo>
                  <a:lnTo>
                    <a:pt x="1958721" y="293878"/>
                  </a:lnTo>
                  <a:lnTo>
                    <a:pt x="1956181" y="297180"/>
                  </a:lnTo>
                  <a:lnTo>
                    <a:pt x="1955800" y="297942"/>
                  </a:lnTo>
                  <a:lnTo>
                    <a:pt x="1943442" y="315150"/>
                  </a:lnTo>
                  <a:lnTo>
                    <a:pt x="1914499" y="342277"/>
                  </a:lnTo>
                  <a:lnTo>
                    <a:pt x="1879473" y="359549"/>
                  </a:lnTo>
                  <a:lnTo>
                    <a:pt x="1835340" y="368122"/>
                  </a:lnTo>
                  <a:lnTo>
                    <a:pt x="1809877" y="369189"/>
                  </a:lnTo>
                  <a:lnTo>
                    <a:pt x="1777898" y="367182"/>
                  </a:lnTo>
                  <a:lnTo>
                    <a:pt x="1724685" y="351142"/>
                  </a:lnTo>
                  <a:lnTo>
                    <a:pt x="1686864" y="319087"/>
                  </a:lnTo>
                  <a:lnTo>
                    <a:pt x="1667941" y="269214"/>
                  </a:lnTo>
                  <a:lnTo>
                    <a:pt x="1665605" y="237109"/>
                  </a:lnTo>
                  <a:lnTo>
                    <a:pt x="1665605" y="211963"/>
                  </a:lnTo>
                  <a:lnTo>
                    <a:pt x="1671535" y="164795"/>
                  </a:lnTo>
                  <a:lnTo>
                    <a:pt x="1688985" y="128003"/>
                  </a:lnTo>
                  <a:lnTo>
                    <a:pt x="1717903" y="101663"/>
                  </a:lnTo>
                  <a:lnTo>
                    <a:pt x="1758213" y="85813"/>
                  </a:lnTo>
                  <a:lnTo>
                    <a:pt x="1809877" y="80518"/>
                  </a:lnTo>
                  <a:lnTo>
                    <a:pt x="1855254" y="84658"/>
                  </a:lnTo>
                  <a:lnTo>
                    <a:pt x="1893989" y="97066"/>
                  </a:lnTo>
                  <a:lnTo>
                    <a:pt x="1925942" y="117703"/>
                  </a:lnTo>
                  <a:lnTo>
                    <a:pt x="1951609" y="147320"/>
                  </a:lnTo>
                  <a:lnTo>
                    <a:pt x="1957793" y="152374"/>
                  </a:lnTo>
                  <a:lnTo>
                    <a:pt x="1964143" y="154368"/>
                  </a:lnTo>
                  <a:lnTo>
                    <a:pt x="1970646" y="153327"/>
                  </a:lnTo>
                  <a:lnTo>
                    <a:pt x="1977263" y="149225"/>
                  </a:lnTo>
                  <a:lnTo>
                    <a:pt x="2010918" y="117729"/>
                  </a:lnTo>
                  <a:lnTo>
                    <a:pt x="2014855" y="114427"/>
                  </a:lnTo>
                  <a:lnTo>
                    <a:pt x="1987029" y="59905"/>
                  </a:lnTo>
                  <a:lnTo>
                    <a:pt x="1953133" y="33743"/>
                  </a:lnTo>
                  <a:lnTo>
                    <a:pt x="1912264" y="15024"/>
                  </a:lnTo>
                  <a:lnTo>
                    <a:pt x="1864474" y="3759"/>
                  </a:lnTo>
                  <a:lnTo>
                    <a:pt x="1809877" y="0"/>
                  </a:lnTo>
                  <a:lnTo>
                    <a:pt x="1757451" y="3276"/>
                  </a:lnTo>
                  <a:lnTo>
                    <a:pt x="1712201" y="13093"/>
                  </a:lnTo>
                  <a:lnTo>
                    <a:pt x="1674037" y="29527"/>
                  </a:lnTo>
                  <a:lnTo>
                    <a:pt x="1642935" y="52616"/>
                  </a:lnTo>
                  <a:lnTo>
                    <a:pt x="1618818" y="82410"/>
                  </a:lnTo>
                  <a:lnTo>
                    <a:pt x="1601660" y="118948"/>
                  </a:lnTo>
                  <a:lnTo>
                    <a:pt x="1591411" y="162293"/>
                  </a:lnTo>
                  <a:lnTo>
                    <a:pt x="1588008" y="212471"/>
                  </a:lnTo>
                  <a:lnTo>
                    <a:pt x="1588008" y="236347"/>
                  </a:lnTo>
                  <a:lnTo>
                    <a:pt x="1591411" y="286677"/>
                  </a:lnTo>
                  <a:lnTo>
                    <a:pt x="1601685" y="330161"/>
                  </a:lnTo>
                  <a:lnTo>
                    <a:pt x="1618856" y="366826"/>
                  </a:lnTo>
                  <a:lnTo>
                    <a:pt x="1642973" y="396735"/>
                  </a:lnTo>
                  <a:lnTo>
                    <a:pt x="1674088" y="419925"/>
                  </a:lnTo>
                  <a:lnTo>
                    <a:pt x="1712252" y="436435"/>
                  </a:lnTo>
                  <a:lnTo>
                    <a:pt x="1757489" y="446303"/>
                  </a:lnTo>
                  <a:lnTo>
                    <a:pt x="1809877" y="449580"/>
                  </a:lnTo>
                  <a:lnTo>
                    <a:pt x="1864347" y="445465"/>
                  </a:lnTo>
                  <a:lnTo>
                    <a:pt x="1912505" y="433146"/>
                  </a:lnTo>
                  <a:lnTo>
                    <a:pt x="1954250" y="412686"/>
                  </a:lnTo>
                  <a:lnTo>
                    <a:pt x="1989455" y="384149"/>
                  </a:lnTo>
                  <a:lnTo>
                    <a:pt x="2018792" y="346710"/>
                  </a:lnTo>
                  <a:lnTo>
                    <a:pt x="2021713" y="343281"/>
                  </a:lnTo>
                  <a:lnTo>
                    <a:pt x="2022856" y="338836"/>
                  </a:lnTo>
                  <a:close/>
                </a:path>
                <a:path w="3823970" h="449580">
                  <a:moveTo>
                    <a:pt x="2464181" y="434213"/>
                  </a:moveTo>
                  <a:lnTo>
                    <a:pt x="2463317" y="426720"/>
                  </a:lnTo>
                  <a:lnTo>
                    <a:pt x="2463292" y="426466"/>
                  </a:lnTo>
                  <a:lnTo>
                    <a:pt x="2452751" y="397891"/>
                  </a:lnTo>
                  <a:lnTo>
                    <a:pt x="2442616" y="371602"/>
                  </a:lnTo>
                  <a:lnTo>
                    <a:pt x="2413025" y="294767"/>
                  </a:lnTo>
                  <a:lnTo>
                    <a:pt x="2338514" y="101346"/>
                  </a:lnTo>
                  <a:lnTo>
                    <a:pt x="2316607" y="44475"/>
                  </a:lnTo>
                  <a:lnTo>
                    <a:pt x="2316607" y="288036"/>
                  </a:lnTo>
                  <a:lnTo>
                    <a:pt x="2316607" y="290703"/>
                  </a:lnTo>
                  <a:lnTo>
                    <a:pt x="2315464" y="292481"/>
                  </a:lnTo>
                  <a:lnTo>
                    <a:pt x="2314956" y="293116"/>
                  </a:lnTo>
                  <a:lnTo>
                    <a:pt x="2313940" y="294767"/>
                  </a:lnTo>
                  <a:lnTo>
                    <a:pt x="2177669" y="294767"/>
                  </a:lnTo>
                  <a:lnTo>
                    <a:pt x="2175891" y="294132"/>
                  </a:lnTo>
                  <a:lnTo>
                    <a:pt x="2175002" y="292862"/>
                  </a:lnTo>
                  <a:lnTo>
                    <a:pt x="2174113" y="291719"/>
                  </a:lnTo>
                  <a:lnTo>
                    <a:pt x="2173097" y="289687"/>
                  </a:lnTo>
                  <a:lnTo>
                    <a:pt x="2173986" y="284607"/>
                  </a:lnTo>
                  <a:lnTo>
                    <a:pt x="2239264" y="106680"/>
                  </a:lnTo>
                  <a:lnTo>
                    <a:pt x="2240521" y="103378"/>
                  </a:lnTo>
                  <a:lnTo>
                    <a:pt x="2242439" y="101346"/>
                  </a:lnTo>
                  <a:lnTo>
                    <a:pt x="2246109" y="101346"/>
                  </a:lnTo>
                  <a:lnTo>
                    <a:pt x="2248027" y="102616"/>
                  </a:lnTo>
                  <a:lnTo>
                    <a:pt x="2249043" y="106680"/>
                  </a:lnTo>
                  <a:lnTo>
                    <a:pt x="2315464" y="284607"/>
                  </a:lnTo>
                  <a:lnTo>
                    <a:pt x="2316607" y="288036"/>
                  </a:lnTo>
                  <a:lnTo>
                    <a:pt x="2316607" y="44475"/>
                  </a:lnTo>
                  <a:lnTo>
                    <a:pt x="2295982" y="5651"/>
                  </a:lnTo>
                  <a:lnTo>
                    <a:pt x="2278380" y="0"/>
                  </a:lnTo>
                  <a:lnTo>
                    <a:pt x="2210054" y="0"/>
                  </a:lnTo>
                  <a:lnTo>
                    <a:pt x="2028317" y="421132"/>
                  </a:lnTo>
                  <a:lnTo>
                    <a:pt x="2025573" y="434454"/>
                  </a:lnTo>
                  <a:lnTo>
                    <a:pt x="2028202" y="441109"/>
                  </a:lnTo>
                  <a:lnTo>
                    <a:pt x="2028278" y="441299"/>
                  </a:lnTo>
                  <a:lnTo>
                    <a:pt x="2033803" y="446189"/>
                  </a:lnTo>
                  <a:lnTo>
                    <a:pt x="2041398" y="448056"/>
                  </a:lnTo>
                  <a:lnTo>
                    <a:pt x="2103196" y="448056"/>
                  </a:lnTo>
                  <a:lnTo>
                    <a:pt x="2129155" y="371602"/>
                  </a:lnTo>
                  <a:lnTo>
                    <a:pt x="2360333" y="371602"/>
                  </a:lnTo>
                  <a:lnTo>
                    <a:pt x="2386076" y="445262"/>
                  </a:lnTo>
                  <a:lnTo>
                    <a:pt x="2386736" y="448056"/>
                  </a:lnTo>
                  <a:lnTo>
                    <a:pt x="2447785" y="448056"/>
                  </a:lnTo>
                  <a:lnTo>
                    <a:pt x="2455913" y="446049"/>
                  </a:lnTo>
                  <a:lnTo>
                    <a:pt x="2461463" y="441109"/>
                  </a:lnTo>
                  <a:lnTo>
                    <a:pt x="2464079" y="434454"/>
                  </a:lnTo>
                  <a:lnTo>
                    <a:pt x="2464181" y="434213"/>
                  </a:lnTo>
                  <a:close/>
                </a:path>
                <a:path w="3823970" h="449580">
                  <a:moveTo>
                    <a:pt x="2913888" y="13081"/>
                  </a:moveTo>
                  <a:lnTo>
                    <a:pt x="2912237" y="8509"/>
                  </a:lnTo>
                  <a:lnTo>
                    <a:pt x="2905760" y="1778"/>
                  </a:lnTo>
                  <a:lnTo>
                    <a:pt x="2902077" y="0"/>
                  </a:lnTo>
                  <a:lnTo>
                    <a:pt x="2897886" y="0"/>
                  </a:lnTo>
                  <a:lnTo>
                    <a:pt x="2846324" y="0"/>
                  </a:lnTo>
                  <a:lnTo>
                    <a:pt x="2842387" y="1778"/>
                  </a:lnTo>
                  <a:lnTo>
                    <a:pt x="2836164" y="9017"/>
                  </a:lnTo>
                  <a:lnTo>
                    <a:pt x="2834640" y="13335"/>
                  </a:lnTo>
                  <a:lnTo>
                    <a:pt x="2834640" y="276860"/>
                  </a:lnTo>
                  <a:lnTo>
                    <a:pt x="2828671" y="282321"/>
                  </a:lnTo>
                  <a:lnTo>
                    <a:pt x="2817241" y="286131"/>
                  </a:lnTo>
                  <a:lnTo>
                    <a:pt x="2809240" y="285623"/>
                  </a:lnTo>
                  <a:lnTo>
                    <a:pt x="2586101" y="4953"/>
                  </a:lnTo>
                  <a:lnTo>
                    <a:pt x="2584069" y="1651"/>
                  </a:lnTo>
                  <a:lnTo>
                    <a:pt x="2580640" y="0"/>
                  </a:lnTo>
                  <a:lnTo>
                    <a:pt x="2513711" y="0"/>
                  </a:lnTo>
                  <a:lnTo>
                    <a:pt x="2510028" y="1778"/>
                  </a:lnTo>
                  <a:lnTo>
                    <a:pt x="2504059" y="8890"/>
                  </a:lnTo>
                  <a:lnTo>
                    <a:pt x="2502408" y="13462"/>
                  </a:lnTo>
                  <a:lnTo>
                    <a:pt x="2502408" y="434721"/>
                  </a:lnTo>
                  <a:lnTo>
                    <a:pt x="2504059" y="439166"/>
                  </a:lnTo>
                  <a:lnTo>
                    <a:pt x="2510028" y="446278"/>
                  </a:lnTo>
                  <a:lnTo>
                    <a:pt x="2513838" y="448056"/>
                  </a:lnTo>
                  <a:lnTo>
                    <a:pt x="2570226" y="448056"/>
                  </a:lnTo>
                  <a:lnTo>
                    <a:pt x="2574036" y="446278"/>
                  </a:lnTo>
                  <a:lnTo>
                    <a:pt x="2580259" y="439039"/>
                  </a:lnTo>
                  <a:lnTo>
                    <a:pt x="2581783" y="434721"/>
                  </a:lnTo>
                  <a:lnTo>
                    <a:pt x="2581783" y="129540"/>
                  </a:lnTo>
                  <a:lnTo>
                    <a:pt x="2830195" y="442976"/>
                  </a:lnTo>
                  <a:lnTo>
                    <a:pt x="2832227" y="446405"/>
                  </a:lnTo>
                  <a:lnTo>
                    <a:pt x="2835656" y="448056"/>
                  </a:lnTo>
                  <a:lnTo>
                    <a:pt x="2902077" y="448056"/>
                  </a:lnTo>
                  <a:lnTo>
                    <a:pt x="2905760" y="446278"/>
                  </a:lnTo>
                  <a:lnTo>
                    <a:pt x="2912237" y="439039"/>
                  </a:lnTo>
                  <a:lnTo>
                    <a:pt x="2913888" y="434594"/>
                  </a:lnTo>
                  <a:lnTo>
                    <a:pt x="2913888" y="13081"/>
                  </a:lnTo>
                  <a:close/>
                </a:path>
                <a:path w="3823970" h="449580">
                  <a:moveTo>
                    <a:pt x="3342132" y="12954"/>
                  </a:moveTo>
                  <a:lnTo>
                    <a:pt x="3340481" y="8509"/>
                  </a:lnTo>
                  <a:lnTo>
                    <a:pt x="3337179" y="4826"/>
                  </a:lnTo>
                  <a:lnTo>
                    <a:pt x="3334004" y="1651"/>
                  </a:lnTo>
                  <a:lnTo>
                    <a:pt x="3330194" y="0"/>
                  </a:lnTo>
                  <a:lnTo>
                    <a:pt x="2960878" y="0"/>
                  </a:lnTo>
                  <a:lnTo>
                    <a:pt x="2957195" y="1778"/>
                  </a:lnTo>
                  <a:lnTo>
                    <a:pt x="2950591" y="9017"/>
                  </a:lnTo>
                  <a:lnTo>
                    <a:pt x="2948940" y="13335"/>
                  </a:lnTo>
                  <a:lnTo>
                    <a:pt x="2948940" y="69215"/>
                  </a:lnTo>
                  <a:lnTo>
                    <a:pt x="2950591" y="73787"/>
                  </a:lnTo>
                  <a:lnTo>
                    <a:pt x="2957195" y="80137"/>
                  </a:lnTo>
                  <a:lnTo>
                    <a:pt x="2960878" y="81661"/>
                  </a:lnTo>
                  <a:lnTo>
                    <a:pt x="3105277" y="81661"/>
                  </a:lnTo>
                  <a:lnTo>
                    <a:pt x="3105277" y="434848"/>
                  </a:lnTo>
                  <a:lnTo>
                    <a:pt x="3106928" y="439166"/>
                  </a:lnTo>
                  <a:lnTo>
                    <a:pt x="3113405" y="446405"/>
                  </a:lnTo>
                  <a:lnTo>
                    <a:pt x="3117215" y="448056"/>
                  </a:lnTo>
                  <a:lnTo>
                    <a:pt x="3174746" y="448056"/>
                  </a:lnTo>
                  <a:lnTo>
                    <a:pt x="3178556" y="446278"/>
                  </a:lnTo>
                  <a:lnTo>
                    <a:pt x="3184779" y="439039"/>
                  </a:lnTo>
                  <a:lnTo>
                    <a:pt x="3186430" y="434721"/>
                  </a:lnTo>
                  <a:lnTo>
                    <a:pt x="3186430" y="103378"/>
                  </a:lnTo>
                  <a:lnTo>
                    <a:pt x="3189605" y="94145"/>
                  </a:lnTo>
                  <a:lnTo>
                    <a:pt x="3194964" y="87337"/>
                  </a:lnTo>
                  <a:lnTo>
                    <a:pt x="3202279" y="83108"/>
                  </a:lnTo>
                  <a:lnTo>
                    <a:pt x="3211322" y="81661"/>
                  </a:lnTo>
                  <a:lnTo>
                    <a:pt x="3330194" y="81661"/>
                  </a:lnTo>
                  <a:lnTo>
                    <a:pt x="3334004" y="79883"/>
                  </a:lnTo>
                  <a:lnTo>
                    <a:pt x="3340481" y="73279"/>
                  </a:lnTo>
                  <a:lnTo>
                    <a:pt x="3342132" y="68834"/>
                  </a:lnTo>
                  <a:lnTo>
                    <a:pt x="3342132" y="12954"/>
                  </a:lnTo>
                  <a:close/>
                </a:path>
                <a:path w="3823970" h="449580">
                  <a:moveTo>
                    <a:pt x="3465576" y="13208"/>
                  </a:moveTo>
                  <a:lnTo>
                    <a:pt x="3463925" y="8509"/>
                  </a:lnTo>
                  <a:lnTo>
                    <a:pt x="3457829" y="1651"/>
                  </a:lnTo>
                  <a:lnTo>
                    <a:pt x="3454146" y="0"/>
                  </a:lnTo>
                  <a:lnTo>
                    <a:pt x="3449955" y="0"/>
                  </a:lnTo>
                  <a:lnTo>
                    <a:pt x="3396107" y="0"/>
                  </a:lnTo>
                  <a:lnTo>
                    <a:pt x="3392424" y="1778"/>
                  </a:lnTo>
                  <a:lnTo>
                    <a:pt x="3386455" y="8890"/>
                  </a:lnTo>
                  <a:lnTo>
                    <a:pt x="3384804" y="13462"/>
                  </a:lnTo>
                  <a:lnTo>
                    <a:pt x="3384804" y="434721"/>
                  </a:lnTo>
                  <a:lnTo>
                    <a:pt x="3386455" y="439166"/>
                  </a:lnTo>
                  <a:lnTo>
                    <a:pt x="3392551" y="446278"/>
                  </a:lnTo>
                  <a:lnTo>
                    <a:pt x="3396234" y="448056"/>
                  </a:lnTo>
                  <a:lnTo>
                    <a:pt x="3454527" y="448056"/>
                  </a:lnTo>
                  <a:lnTo>
                    <a:pt x="3458210" y="446278"/>
                  </a:lnTo>
                  <a:lnTo>
                    <a:pt x="3463925" y="439039"/>
                  </a:lnTo>
                  <a:lnTo>
                    <a:pt x="3465576" y="434467"/>
                  </a:lnTo>
                  <a:lnTo>
                    <a:pt x="3465576" y="13208"/>
                  </a:lnTo>
                  <a:close/>
                </a:path>
                <a:path w="3823970" h="449580">
                  <a:moveTo>
                    <a:pt x="3823843" y="377317"/>
                  </a:moveTo>
                  <a:lnTo>
                    <a:pt x="3822065" y="372872"/>
                  </a:lnTo>
                  <a:lnTo>
                    <a:pt x="3818636" y="369316"/>
                  </a:lnTo>
                  <a:lnTo>
                    <a:pt x="3815461" y="365887"/>
                  </a:lnTo>
                  <a:lnTo>
                    <a:pt x="3811524" y="364109"/>
                  </a:lnTo>
                  <a:lnTo>
                    <a:pt x="3627247" y="364109"/>
                  </a:lnTo>
                  <a:lnTo>
                    <a:pt x="3617569" y="362153"/>
                  </a:lnTo>
                  <a:lnTo>
                    <a:pt x="3609657" y="356806"/>
                  </a:lnTo>
                  <a:lnTo>
                    <a:pt x="3604310" y="348894"/>
                  </a:lnTo>
                  <a:lnTo>
                    <a:pt x="3602355" y="339217"/>
                  </a:lnTo>
                  <a:lnTo>
                    <a:pt x="3602355" y="13208"/>
                  </a:lnTo>
                  <a:lnTo>
                    <a:pt x="3600831" y="8636"/>
                  </a:lnTo>
                  <a:lnTo>
                    <a:pt x="3594735" y="1651"/>
                  </a:lnTo>
                  <a:lnTo>
                    <a:pt x="3591179" y="0"/>
                  </a:lnTo>
                  <a:lnTo>
                    <a:pt x="3533267" y="0"/>
                  </a:lnTo>
                  <a:lnTo>
                    <a:pt x="3529584" y="1778"/>
                  </a:lnTo>
                  <a:lnTo>
                    <a:pt x="3523615" y="9017"/>
                  </a:lnTo>
                  <a:lnTo>
                    <a:pt x="3521964" y="13335"/>
                  </a:lnTo>
                  <a:lnTo>
                    <a:pt x="3521964" y="434594"/>
                  </a:lnTo>
                  <a:lnTo>
                    <a:pt x="3523615" y="439039"/>
                  </a:lnTo>
                  <a:lnTo>
                    <a:pt x="3529584" y="446278"/>
                  </a:lnTo>
                  <a:lnTo>
                    <a:pt x="3533267" y="448056"/>
                  </a:lnTo>
                  <a:lnTo>
                    <a:pt x="3811778" y="448056"/>
                  </a:lnTo>
                  <a:lnTo>
                    <a:pt x="3815588" y="446278"/>
                  </a:lnTo>
                  <a:lnTo>
                    <a:pt x="3822065" y="439166"/>
                  </a:lnTo>
                  <a:lnTo>
                    <a:pt x="3823716" y="434721"/>
                  </a:lnTo>
                  <a:lnTo>
                    <a:pt x="3823843" y="377317"/>
                  </a:lnTo>
                  <a:close/>
                </a:path>
              </a:pathLst>
            </a:custGeom>
            <a:solidFill>
              <a:srgbClr val="152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0563900B-B5BF-76DE-6523-F39D239400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36" y="1633727"/>
              <a:ext cx="319913" cy="132587"/>
            </a:xfrm>
            <a:prstGeom prst="rect">
              <a:avLst/>
            </a:prstGeom>
          </p:spPr>
        </p:pic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id="{28A2D704-5169-2904-690D-B1E1D7F21B3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84" y="1633727"/>
              <a:ext cx="141732" cy="132587"/>
            </a:xfrm>
            <a:prstGeom prst="rect">
              <a:avLst/>
            </a:prstGeom>
          </p:spPr>
        </p:pic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218D2DC5-3464-9FB9-CFAB-04B842CC35C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630679"/>
              <a:ext cx="333711" cy="14020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70A22E24-E9C8-3435-8C99-61BD7797ED7D}"/>
              </a:ext>
            </a:extLst>
          </p:cNvPr>
          <p:cNvSpPr txBox="1"/>
          <p:nvPr/>
        </p:nvSpPr>
        <p:spPr>
          <a:xfrm>
            <a:off x="702431" y="1357391"/>
            <a:ext cx="296926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400" spc="-20" dirty="0">
                <a:solidFill>
                  <a:srgbClr val="FFFFFF"/>
                </a:solidFill>
                <a:latin typeface="Lucida Sans"/>
                <a:cs typeface="Lucida Sans"/>
              </a:rPr>
              <a:t>Oportunidade de Negócios - INSS</a:t>
            </a:r>
            <a:endParaRPr sz="1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080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BF67B-D883-7FE1-88A6-4282DEB9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0D7E05D-1F6E-AF05-6E42-F8CD4D534742}"/>
              </a:ext>
            </a:extLst>
          </p:cNvPr>
          <p:cNvSpPr txBox="1"/>
          <p:nvPr/>
        </p:nvSpPr>
        <p:spPr>
          <a:xfrm>
            <a:off x="200625" y="175055"/>
            <a:ext cx="64706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F1FBB"/>
                </a:solidFill>
                <a:latin typeface="Lucida Sans" panose="020B0602030504020204" pitchFamily="34" charset="0"/>
              </a:rPr>
              <a:t>Cidades Mais Atrativas</a:t>
            </a:r>
          </a:p>
          <a:p>
            <a:r>
              <a:rPr lang="pt-BR" sz="1100" dirty="0">
                <a:solidFill>
                  <a:srgbClr val="252525"/>
                </a:solidFill>
                <a:latin typeface="Lucida Sans" panose="020B0602030504020204" pitchFamily="34" charset="0"/>
              </a:rPr>
              <a:t>Benefícios iniciados entre Jan/25 e Mar/25</a:t>
            </a: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67319083-8DBD-74FA-AA17-EF780B75F093}"/>
              </a:ext>
            </a:extLst>
          </p:cNvPr>
          <p:cNvGrpSpPr/>
          <p:nvPr/>
        </p:nvGrpSpPr>
        <p:grpSpPr>
          <a:xfrm>
            <a:off x="9914522" y="229583"/>
            <a:ext cx="1988039" cy="347296"/>
            <a:chOff x="1054608" y="1630679"/>
            <a:chExt cx="3823970" cy="66802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6AD100A2-031F-3F1B-5170-F65F7268CE11}"/>
                </a:ext>
              </a:extLst>
            </p:cNvPr>
            <p:cNvSpPr/>
            <p:nvPr/>
          </p:nvSpPr>
          <p:spPr>
            <a:xfrm>
              <a:off x="1054608" y="1848611"/>
              <a:ext cx="3823970" cy="449580"/>
            </a:xfrm>
            <a:custGeom>
              <a:avLst/>
              <a:gdLst/>
              <a:ahLst/>
              <a:cxnLst/>
              <a:rect l="l" t="t" r="r" b="b"/>
              <a:pathLst>
                <a:path w="3823970" h="449580">
                  <a:moveTo>
                    <a:pt x="675132" y="13335"/>
                  </a:moveTo>
                  <a:lnTo>
                    <a:pt x="673481" y="8890"/>
                  </a:lnTo>
                  <a:lnTo>
                    <a:pt x="667004" y="1778"/>
                  </a:lnTo>
                  <a:lnTo>
                    <a:pt x="663321" y="0"/>
                  </a:lnTo>
                  <a:lnTo>
                    <a:pt x="659130" y="0"/>
                  </a:lnTo>
                  <a:lnTo>
                    <a:pt x="596887" y="0"/>
                  </a:lnTo>
                  <a:lnTo>
                    <a:pt x="593471" y="1651"/>
                  </a:lnTo>
                  <a:lnTo>
                    <a:pt x="591566" y="4826"/>
                  </a:lnTo>
                  <a:lnTo>
                    <a:pt x="364744" y="290830"/>
                  </a:lnTo>
                  <a:lnTo>
                    <a:pt x="358775" y="292735"/>
                  </a:lnTo>
                  <a:lnTo>
                    <a:pt x="347472" y="288798"/>
                  </a:lnTo>
                  <a:lnTo>
                    <a:pt x="343535" y="282956"/>
                  </a:lnTo>
                  <a:lnTo>
                    <a:pt x="343535" y="13335"/>
                  </a:lnTo>
                  <a:lnTo>
                    <a:pt x="341757" y="8890"/>
                  </a:lnTo>
                  <a:lnTo>
                    <a:pt x="335280" y="1778"/>
                  </a:lnTo>
                  <a:lnTo>
                    <a:pt x="331597" y="127"/>
                  </a:lnTo>
                  <a:lnTo>
                    <a:pt x="265176" y="127"/>
                  </a:lnTo>
                  <a:lnTo>
                    <a:pt x="261747" y="1778"/>
                  </a:lnTo>
                  <a:lnTo>
                    <a:pt x="259842" y="4826"/>
                  </a:lnTo>
                  <a:lnTo>
                    <a:pt x="3695" y="321310"/>
                  </a:lnTo>
                  <a:lnTo>
                    <a:pt x="1397" y="327914"/>
                  </a:lnTo>
                  <a:lnTo>
                    <a:pt x="0" y="438531"/>
                  </a:lnTo>
                  <a:lnTo>
                    <a:pt x="2489" y="443230"/>
                  </a:lnTo>
                  <a:lnTo>
                    <a:pt x="6489" y="444627"/>
                  </a:lnTo>
                  <a:lnTo>
                    <a:pt x="9779" y="446024"/>
                  </a:lnTo>
                  <a:lnTo>
                    <a:pt x="13373" y="444881"/>
                  </a:lnTo>
                  <a:lnTo>
                    <a:pt x="16268" y="441706"/>
                  </a:lnTo>
                  <a:lnTo>
                    <a:pt x="242189" y="157988"/>
                  </a:lnTo>
                  <a:lnTo>
                    <a:pt x="248158" y="156210"/>
                  </a:lnTo>
                  <a:lnTo>
                    <a:pt x="259334" y="160020"/>
                  </a:lnTo>
                  <a:lnTo>
                    <a:pt x="263398" y="165862"/>
                  </a:lnTo>
                  <a:lnTo>
                    <a:pt x="263398" y="433705"/>
                  </a:lnTo>
                  <a:lnTo>
                    <a:pt x="264668" y="438150"/>
                  </a:lnTo>
                  <a:lnTo>
                    <a:pt x="270129" y="445897"/>
                  </a:lnTo>
                  <a:lnTo>
                    <a:pt x="274193" y="448056"/>
                  </a:lnTo>
                  <a:lnTo>
                    <a:pt x="342519" y="448056"/>
                  </a:lnTo>
                  <a:lnTo>
                    <a:pt x="344678" y="445897"/>
                  </a:lnTo>
                  <a:lnTo>
                    <a:pt x="574281" y="157353"/>
                  </a:lnTo>
                  <a:lnTo>
                    <a:pt x="580390" y="155575"/>
                  </a:lnTo>
                  <a:lnTo>
                    <a:pt x="591566" y="159512"/>
                  </a:lnTo>
                  <a:lnTo>
                    <a:pt x="595630" y="165227"/>
                  </a:lnTo>
                  <a:lnTo>
                    <a:pt x="595630" y="434213"/>
                  </a:lnTo>
                  <a:lnTo>
                    <a:pt x="597535" y="439547"/>
                  </a:lnTo>
                  <a:lnTo>
                    <a:pt x="603758" y="446405"/>
                  </a:lnTo>
                  <a:lnTo>
                    <a:pt x="607441" y="448056"/>
                  </a:lnTo>
                  <a:lnTo>
                    <a:pt x="662305" y="448056"/>
                  </a:lnTo>
                  <a:lnTo>
                    <a:pt x="666115" y="446659"/>
                  </a:lnTo>
                  <a:lnTo>
                    <a:pt x="673100" y="440436"/>
                  </a:lnTo>
                  <a:lnTo>
                    <a:pt x="675132" y="435610"/>
                  </a:lnTo>
                  <a:lnTo>
                    <a:pt x="675132" y="13335"/>
                  </a:lnTo>
                  <a:close/>
                </a:path>
                <a:path w="3823970" h="449580">
                  <a:moveTo>
                    <a:pt x="1117092" y="377444"/>
                  </a:moveTo>
                  <a:lnTo>
                    <a:pt x="1115441" y="372872"/>
                  </a:lnTo>
                  <a:lnTo>
                    <a:pt x="1108583" y="365633"/>
                  </a:lnTo>
                  <a:lnTo>
                    <a:pt x="1105027" y="363855"/>
                  </a:lnTo>
                  <a:lnTo>
                    <a:pt x="1100836" y="363855"/>
                  </a:lnTo>
                  <a:lnTo>
                    <a:pt x="885952" y="363855"/>
                  </a:lnTo>
                  <a:lnTo>
                    <a:pt x="885952" y="267208"/>
                  </a:lnTo>
                  <a:lnTo>
                    <a:pt x="959866" y="267208"/>
                  </a:lnTo>
                  <a:lnTo>
                    <a:pt x="965708" y="260477"/>
                  </a:lnTo>
                  <a:lnTo>
                    <a:pt x="965708" y="183896"/>
                  </a:lnTo>
                  <a:lnTo>
                    <a:pt x="959866" y="177038"/>
                  </a:lnTo>
                  <a:lnTo>
                    <a:pt x="885952" y="177038"/>
                  </a:lnTo>
                  <a:lnTo>
                    <a:pt x="885952" y="103886"/>
                  </a:lnTo>
                  <a:lnTo>
                    <a:pt x="888974" y="94475"/>
                  </a:lnTo>
                  <a:lnTo>
                    <a:pt x="894308" y="87490"/>
                  </a:lnTo>
                  <a:lnTo>
                    <a:pt x="901712" y="83159"/>
                  </a:lnTo>
                  <a:lnTo>
                    <a:pt x="910971" y="81661"/>
                  </a:lnTo>
                  <a:lnTo>
                    <a:pt x="1102741" y="81661"/>
                  </a:lnTo>
                  <a:lnTo>
                    <a:pt x="1106297" y="80010"/>
                  </a:lnTo>
                  <a:lnTo>
                    <a:pt x="1109345" y="76835"/>
                  </a:lnTo>
                  <a:lnTo>
                    <a:pt x="1112393" y="73279"/>
                  </a:lnTo>
                  <a:lnTo>
                    <a:pt x="1114044" y="68961"/>
                  </a:lnTo>
                  <a:lnTo>
                    <a:pt x="1114044" y="13208"/>
                  </a:lnTo>
                  <a:lnTo>
                    <a:pt x="1112393" y="8636"/>
                  </a:lnTo>
                  <a:lnTo>
                    <a:pt x="1106297" y="1651"/>
                  </a:lnTo>
                  <a:lnTo>
                    <a:pt x="1102741" y="0"/>
                  </a:lnTo>
                  <a:lnTo>
                    <a:pt x="816991" y="0"/>
                  </a:lnTo>
                  <a:lnTo>
                    <a:pt x="812673" y="2032"/>
                  </a:lnTo>
                  <a:lnTo>
                    <a:pt x="806831" y="9017"/>
                  </a:lnTo>
                  <a:lnTo>
                    <a:pt x="805307" y="13589"/>
                  </a:lnTo>
                  <a:lnTo>
                    <a:pt x="805307" y="177165"/>
                  </a:lnTo>
                  <a:lnTo>
                    <a:pt x="734314" y="177165"/>
                  </a:lnTo>
                  <a:lnTo>
                    <a:pt x="728472" y="183896"/>
                  </a:lnTo>
                  <a:lnTo>
                    <a:pt x="728472" y="260477"/>
                  </a:lnTo>
                  <a:lnTo>
                    <a:pt x="734314" y="267335"/>
                  </a:lnTo>
                  <a:lnTo>
                    <a:pt x="805053" y="267335"/>
                  </a:lnTo>
                  <a:lnTo>
                    <a:pt x="805434" y="273939"/>
                  </a:lnTo>
                  <a:lnTo>
                    <a:pt x="805434" y="430530"/>
                  </a:lnTo>
                  <a:lnTo>
                    <a:pt x="807339" y="437515"/>
                  </a:lnTo>
                  <a:lnTo>
                    <a:pt x="816864" y="448056"/>
                  </a:lnTo>
                  <a:lnTo>
                    <a:pt x="1105281" y="448056"/>
                  </a:lnTo>
                  <a:lnTo>
                    <a:pt x="1108964" y="446405"/>
                  </a:lnTo>
                  <a:lnTo>
                    <a:pt x="1115187" y="439674"/>
                  </a:lnTo>
                  <a:lnTo>
                    <a:pt x="1117092" y="434213"/>
                  </a:lnTo>
                  <a:lnTo>
                    <a:pt x="1117092" y="377444"/>
                  </a:lnTo>
                  <a:close/>
                </a:path>
                <a:path w="3823970" h="449580">
                  <a:moveTo>
                    <a:pt x="1556004" y="145415"/>
                  </a:moveTo>
                  <a:lnTo>
                    <a:pt x="1547177" y="81661"/>
                  </a:lnTo>
                  <a:lnTo>
                    <a:pt x="1517523" y="33147"/>
                  </a:lnTo>
                  <a:lnTo>
                    <a:pt x="1474724" y="10312"/>
                  </a:lnTo>
                  <a:lnTo>
                    <a:pt x="1474724" y="145415"/>
                  </a:lnTo>
                  <a:lnTo>
                    <a:pt x="1473492" y="162953"/>
                  </a:lnTo>
                  <a:lnTo>
                    <a:pt x="1454658" y="201422"/>
                  </a:lnTo>
                  <a:lnTo>
                    <a:pt x="1414360" y="219163"/>
                  </a:lnTo>
                  <a:lnTo>
                    <a:pt x="1396873" y="220345"/>
                  </a:lnTo>
                  <a:lnTo>
                    <a:pt x="1231011" y="220345"/>
                  </a:lnTo>
                  <a:lnTo>
                    <a:pt x="1231011" y="105918"/>
                  </a:lnTo>
                  <a:lnTo>
                    <a:pt x="1232039" y="100418"/>
                  </a:lnTo>
                  <a:lnTo>
                    <a:pt x="1235595" y="92278"/>
                  </a:lnTo>
                  <a:lnTo>
                    <a:pt x="1243164" y="84886"/>
                  </a:lnTo>
                  <a:lnTo>
                    <a:pt x="1256284" y="81661"/>
                  </a:lnTo>
                  <a:lnTo>
                    <a:pt x="1396873" y="81661"/>
                  </a:lnTo>
                  <a:lnTo>
                    <a:pt x="1444536" y="89700"/>
                  </a:lnTo>
                  <a:lnTo>
                    <a:pt x="1473542" y="128790"/>
                  </a:lnTo>
                  <a:lnTo>
                    <a:pt x="1474724" y="145415"/>
                  </a:lnTo>
                  <a:lnTo>
                    <a:pt x="1474724" y="10312"/>
                  </a:lnTo>
                  <a:lnTo>
                    <a:pt x="1469732" y="8343"/>
                  </a:lnTo>
                  <a:lnTo>
                    <a:pt x="1438579" y="2095"/>
                  </a:lnTo>
                  <a:lnTo>
                    <a:pt x="1402715" y="0"/>
                  </a:lnTo>
                  <a:lnTo>
                    <a:pt x="1163447" y="0"/>
                  </a:lnTo>
                  <a:lnTo>
                    <a:pt x="1159764" y="1778"/>
                  </a:lnTo>
                  <a:lnTo>
                    <a:pt x="1156843" y="5334"/>
                  </a:lnTo>
                  <a:lnTo>
                    <a:pt x="1153795" y="8890"/>
                  </a:lnTo>
                  <a:lnTo>
                    <a:pt x="1152144" y="13462"/>
                  </a:lnTo>
                  <a:lnTo>
                    <a:pt x="1152182" y="434721"/>
                  </a:lnTo>
                  <a:lnTo>
                    <a:pt x="1153795" y="439039"/>
                  </a:lnTo>
                  <a:lnTo>
                    <a:pt x="1156843" y="442722"/>
                  </a:lnTo>
                  <a:lnTo>
                    <a:pt x="1159891" y="446151"/>
                  </a:lnTo>
                  <a:lnTo>
                    <a:pt x="1163701" y="448056"/>
                  </a:lnTo>
                  <a:lnTo>
                    <a:pt x="1218793" y="448056"/>
                  </a:lnTo>
                  <a:lnTo>
                    <a:pt x="1222883" y="446151"/>
                  </a:lnTo>
                  <a:lnTo>
                    <a:pt x="1226058" y="442722"/>
                  </a:lnTo>
                  <a:lnTo>
                    <a:pt x="1229360" y="439039"/>
                  </a:lnTo>
                  <a:lnTo>
                    <a:pt x="1231138" y="434721"/>
                  </a:lnTo>
                  <a:lnTo>
                    <a:pt x="1231138" y="299974"/>
                  </a:lnTo>
                  <a:lnTo>
                    <a:pt x="1376172" y="299974"/>
                  </a:lnTo>
                  <a:lnTo>
                    <a:pt x="1467231" y="435610"/>
                  </a:lnTo>
                  <a:lnTo>
                    <a:pt x="1491615" y="448056"/>
                  </a:lnTo>
                  <a:lnTo>
                    <a:pt x="1539494" y="448056"/>
                  </a:lnTo>
                  <a:lnTo>
                    <a:pt x="1545590" y="444119"/>
                  </a:lnTo>
                  <a:lnTo>
                    <a:pt x="1549019" y="436245"/>
                  </a:lnTo>
                  <a:lnTo>
                    <a:pt x="1550733" y="430199"/>
                  </a:lnTo>
                  <a:lnTo>
                    <a:pt x="1550733" y="424103"/>
                  </a:lnTo>
                  <a:lnTo>
                    <a:pt x="1549019" y="418084"/>
                  </a:lnTo>
                  <a:lnTo>
                    <a:pt x="1545590" y="412242"/>
                  </a:lnTo>
                  <a:lnTo>
                    <a:pt x="1469339" y="299974"/>
                  </a:lnTo>
                  <a:lnTo>
                    <a:pt x="1462532" y="289941"/>
                  </a:lnTo>
                  <a:lnTo>
                    <a:pt x="1470660" y="287020"/>
                  </a:lnTo>
                  <a:lnTo>
                    <a:pt x="1507883" y="266903"/>
                  </a:lnTo>
                  <a:lnTo>
                    <a:pt x="1534566" y="236512"/>
                  </a:lnTo>
                  <a:lnTo>
                    <a:pt x="1540967" y="220345"/>
                  </a:lnTo>
                  <a:lnTo>
                    <a:pt x="1550631" y="195973"/>
                  </a:lnTo>
                  <a:lnTo>
                    <a:pt x="1556004" y="145415"/>
                  </a:lnTo>
                  <a:close/>
                </a:path>
                <a:path w="3823970" h="449580">
                  <a:moveTo>
                    <a:pt x="2022856" y="338836"/>
                  </a:moveTo>
                  <a:lnTo>
                    <a:pt x="2021459" y="328676"/>
                  </a:lnTo>
                  <a:lnTo>
                    <a:pt x="2019046" y="324485"/>
                  </a:lnTo>
                  <a:lnTo>
                    <a:pt x="2015109" y="321564"/>
                  </a:lnTo>
                  <a:lnTo>
                    <a:pt x="1976628" y="289941"/>
                  </a:lnTo>
                  <a:lnTo>
                    <a:pt x="1972437" y="288544"/>
                  </a:lnTo>
                  <a:lnTo>
                    <a:pt x="1963039" y="289687"/>
                  </a:lnTo>
                  <a:lnTo>
                    <a:pt x="1958721" y="293878"/>
                  </a:lnTo>
                  <a:lnTo>
                    <a:pt x="1956181" y="297180"/>
                  </a:lnTo>
                  <a:lnTo>
                    <a:pt x="1955800" y="297942"/>
                  </a:lnTo>
                  <a:lnTo>
                    <a:pt x="1943442" y="315150"/>
                  </a:lnTo>
                  <a:lnTo>
                    <a:pt x="1914499" y="342277"/>
                  </a:lnTo>
                  <a:lnTo>
                    <a:pt x="1879473" y="359549"/>
                  </a:lnTo>
                  <a:lnTo>
                    <a:pt x="1835340" y="368122"/>
                  </a:lnTo>
                  <a:lnTo>
                    <a:pt x="1809877" y="369189"/>
                  </a:lnTo>
                  <a:lnTo>
                    <a:pt x="1777898" y="367182"/>
                  </a:lnTo>
                  <a:lnTo>
                    <a:pt x="1724685" y="351142"/>
                  </a:lnTo>
                  <a:lnTo>
                    <a:pt x="1686864" y="319087"/>
                  </a:lnTo>
                  <a:lnTo>
                    <a:pt x="1667941" y="269214"/>
                  </a:lnTo>
                  <a:lnTo>
                    <a:pt x="1665605" y="237109"/>
                  </a:lnTo>
                  <a:lnTo>
                    <a:pt x="1665605" y="211963"/>
                  </a:lnTo>
                  <a:lnTo>
                    <a:pt x="1671535" y="164795"/>
                  </a:lnTo>
                  <a:lnTo>
                    <a:pt x="1688985" y="128003"/>
                  </a:lnTo>
                  <a:lnTo>
                    <a:pt x="1717903" y="101663"/>
                  </a:lnTo>
                  <a:lnTo>
                    <a:pt x="1758213" y="85813"/>
                  </a:lnTo>
                  <a:lnTo>
                    <a:pt x="1809877" y="80518"/>
                  </a:lnTo>
                  <a:lnTo>
                    <a:pt x="1855254" y="84658"/>
                  </a:lnTo>
                  <a:lnTo>
                    <a:pt x="1893989" y="97066"/>
                  </a:lnTo>
                  <a:lnTo>
                    <a:pt x="1925942" y="117703"/>
                  </a:lnTo>
                  <a:lnTo>
                    <a:pt x="1951609" y="147320"/>
                  </a:lnTo>
                  <a:lnTo>
                    <a:pt x="1957793" y="152374"/>
                  </a:lnTo>
                  <a:lnTo>
                    <a:pt x="1964143" y="154368"/>
                  </a:lnTo>
                  <a:lnTo>
                    <a:pt x="1970646" y="153327"/>
                  </a:lnTo>
                  <a:lnTo>
                    <a:pt x="1977263" y="149225"/>
                  </a:lnTo>
                  <a:lnTo>
                    <a:pt x="2010918" y="117729"/>
                  </a:lnTo>
                  <a:lnTo>
                    <a:pt x="2014855" y="114427"/>
                  </a:lnTo>
                  <a:lnTo>
                    <a:pt x="1987029" y="59905"/>
                  </a:lnTo>
                  <a:lnTo>
                    <a:pt x="1953133" y="33743"/>
                  </a:lnTo>
                  <a:lnTo>
                    <a:pt x="1912264" y="15024"/>
                  </a:lnTo>
                  <a:lnTo>
                    <a:pt x="1864474" y="3759"/>
                  </a:lnTo>
                  <a:lnTo>
                    <a:pt x="1809877" y="0"/>
                  </a:lnTo>
                  <a:lnTo>
                    <a:pt x="1757451" y="3276"/>
                  </a:lnTo>
                  <a:lnTo>
                    <a:pt x="1712201" y="13093"/>
                  </a:lnTo>
                  <a:lnTo>
                    <a:pt x="1674037" y="29527"/>
                  </a:lnTo>
                  <a:lnTo>
                    <a:pt x="1642935" y="52616"/>
                  </a:lnTo>
                  <a:lnTo>
                    <a:pt x="1618818" y="82410"/>
                  </a:lnTo>
                  <a:lnTo>
                    <a:pt x="1601660" y="118948"/>
                  </a:lnTo>
                  <a:lnTo>
                    <a:pt x="1591411" y="162293"/>
                  </a:lnTo>
                  <a:lnTo>
                    <a:pt x="1588008" y="212471"/>
                  </a:lnTo>
                  <a:lnTo>
                    <a:pt x="1588008" y="236347"/>
                  </a:lnTo>
                  <a:lnTo>
                    <a:pt x="1591411" y="286677"/>
                  </a:lnTo>
                  <a:lnTo>
                    <a:pt x="1601685" y="330161"/>
                  </a:lnTo>
                  <a:lnTo>
                    <a:pt x="1618856" y="366826"/>
                  </a:lnTo>
                  <a:lnTo>
                    <a:pt x="1642973" y="396735"/>
                  </a:lnTo>
                  <a:lnTo>
                    <a:pt x="1674088" y="419925"/>
                  </a:lnTo>
                  <a:lnTo>
                    <a:pt x="1712252" y="436435"/>
                  </a:lnTo>
                  <a:lnTo>
                    <a:pt x="1757489" y="446303"/>
                  </a:lnTo>
                  <a:lnTo>
                    <a:pt x="1809877" y="449580"/>
                  </a:lnTo>
                  <a:lnTo>
                    <a:pt x="1864347" y="445465"/>
                  </a:lnTo>
                  <a:lnTo>
                    <a:pt x="1912505" y="433146"/>
                  </a:lnTo>
                  <a:lnTo>
                    <a:pt x="1954250" y="412686"/>
                  </a:lnTo>
                  <a:lnTo>
                    <a:pt x="1989455" y="384149"/>
                  </a:lnTo>
                  <a:lnTo>
                    <a:pt x="2018792" y="346710"/>
                  </a:lnTo>
                  <a:lnTo>
                    <a:pt x="2021713" y="343281"/>
                  </a:lnTo>
                  <a:lnTo>
                    <a:pt x="2022856" y="338836"/>
                  </a:lnTo>
                  <a:close/>
                </a:path>
                <a:path w="3823970" h="449580">
                  <a:moveTo>
                    <a:pt x="2464181" y="434213"/>
                  </a:moveTo>
                  <a:lnTo>
                    <a:pt x="2463317" y="426720"/>
                  </a:lnTo>
                  <a:lnTo>
                    <a:pt x="2463292" y="426466"/>
                  </a:lnTo>
                  <a:lnTo>
                    <a:pt x="2452751" y="397891"/>
                  </a:lnTo>
                  <a:lnTo>
                    <a:pt x="2442616" y="371602"/>
                  </a:lnTo>
                  <a:lnTo>
                    <a:pt x="2413025" y="294767"/>
                  </a:lnTo>
                  <a:lnTo>
                    <a:pt x="2338514" y="101346"/>
                  </a:lnTo>
                  <a:lnTo>
                    <a:pt x="2316607" y="44475"/>
                  </a:lnTo>
                  <a:lnTo>
                    <a:pt x="2316607" y="288036"/>
                  </a:lnTo>
                  <a:lnTo>
                    <a:pt x="2316607" y="290703"/>
                  </a:lnTo>
                  <a:lnTo>
                    <a:pt x="2315464" y="292481"/>
                  </a:lnTo>
                  <a:lnTo>
                    <a:pt x="2314956" y="293116"/>
                  </a:lnTo>
                  <a:lnTo>
                    <a:pt x="2313940" y="294767"/>
                  </a:lnTo>
                  <a:lnTo>
                    <a:pt x="2177669" y="294767"/>
                  </a:lnTo>
                  <a:lnTo>
                    <a:pt x="2175891" y="294132"/>
                  </a:lnTo>
                  <a:lnTo>
                    <a:pt x="2175002" y="292862"/>
                  </a:lnTo>
                  <a:lnTo>
                    <a:pt x="2174113" y="291719"/>
                  </a:lnTo>
                  <a:lnTo>
                    <a:pt x="2173097" y="289687"/>
                  </a:lnTo>
                  <a:lnTo>
                    <a:pt x="2173986" y="284607"/>
                  </a:lnTo>
                  <a:lnTo>
                    <a:pt x="2239264" y="106680"/>
                  </a:lnTo>
                  <a:lnTo>
                    <a:pt x="2240521" y="103378"/>
                  </a:lnTo>
                  <a:lnTo>
                    <a:pt x="2242439" y="101346"/>
                  </a:lnTo>
                  <a:lnTo>
                    <a:pt x="2246109" y="101346"/>
                  </a:lnTo>
                  <a:lnTo>
                    <a:pt x="2248027" y="102616"/>
                  </a:lnTo>
                  <a:lnTo>
                    <a:pt x="2249043" y="106680"/>
                  </a:lnTo>
                  <a:lnTo>
                    <a:pt x="2315464" y="284607"/>
                  </a:lnTo>
                  <a:lnTo>
                    <a:pt x="2316607" y="288036"/>
                  </a:lnTo>
                  <a:lnTo>
                    <a:pt x="2316607" y="44475"/>
                  </a:lnTo>
                  <a:lnTo>
                    <a:pt x="2295982" y="5651"/>
                  </a:lnTo>
                  <a:lnTo>
                    <a:pt x="2278380" y="0"/>
                  </a:lnTo>
                  <a:lnTo>
                    <a:pt x="2210054" y="0"/>
                  </a:lnTo>
                  <a:lnTo>
                    <a:pt x="2028317" y="421132"/>
                  </a:lnTo>
                  <a:lnTo>
                    <a:pt x="2025573" y="434454"/>
                  </a:lnTo>
                  <a:lnTo>
                    <a:pt x="2028202" y="441109"/>
                  </a:lnTo>
                  <a:lnTo>
                    <a:pt x="2028278" y="441299"/>
                  </a:lnTo>
                  <a:lnTo>
                    <a:pt x="2033803" y="446189"/>
                  </a:lnTo>
                  <a:lnTo>
                    <a:pt x="2041398" y="448056"/>
                  </a:lnTo>
                  <a:lnTo>
                    <a:pt x="2103196" y="448056"/>
                  </a:lnTo>
                  <a:lnTo>
                    <a:pt x="2129155" y="371602"/>
                  </a:lnTo>
                  <a:lnTo>
                    <a:pt x="2360333" y="371602"/>
                  </a:lnTo>
                  <a:lnTo>
                    <a:pt x="2386076" y="445262"/>
                  </a:lnTo>
                  <a:lnTo>
                    <a:pt x="2386736" y="448056"/>
                  </a:lnTo>
                  <a:lnTo>
                    <a:pt x="2447785" y="448056"/>
                  </a:lnTo>
                  <a:lnTo>
                    <a:pt x="2455913" y="446049"/>
                  </a:lnTo>
                  <a:lnTo>
                    <a:pt x="2461463" y="441109"/>
                  </a:lnTo>
                  <a:lnTo>
                    <a:pt x="2464079" y="434454"/>
                  </a:lnTo>
                  <a:lnTo>
                    <a:pt x="2464181" y="434213"/>
                  </a:lnTo>
                  <a:close/>
                </a:path>
                <a:path w="3823970" h="449580">
                  <a:moveTo>
                    <a:pt x="2913888" y="13081"/>
                  </a:moveTo>
                  <a:lnTo>
                    <a:pt x="2912237" y="8509"/>
                  </a:lnTo>
                  <a:lnTo>
                    <a:pt x="2905760" y="1778"/>
                  </a:lnTo>
                  <a:lnTo>
                    <a:pt x="2902077" y="0"/>
                  </a:lnTo>
                  <a:lnTo>
                    <a:pt x="2897886" y="0"/>
                  </a:lnTo>
                  <a:lnTo>
                    <a:pt x="2846324" y="0"/>
                  </a:lnTo>
                  <a:lnTo>
                    <a:pt x="2842387" y="1778"/>
                  </a:lnTo>
                  <a:lnTo>
                    <a:pt x="2836164" y="9017"/>
                  </a:lnTo>
                  <a:lnTo>
                    <a:pt x="2834640" y="13335"/>
                  </a:lnTo>
                  <a:lnTo>
                    <a:pt x="2834640" y="276860"/>
                  </a:lnTo>
                  <a:lnTo>
                    <a:pt x="2828671" y="282321"/>
                  </a:lnTo>
                  <a:lnTo>
                    <a:pt x="2817241" y="286131"/>
                  </a:lnTo>
                  <a:lnTo>
                    <a:pt x="2809240" y="285623"/>
                  </a:lnTo>
                  <a:lnTo>
                    <a:pt x="2586101" y="4953"/>
                  </a:lnTo>
                  <a:lnTo>
                    <a:pt x="2584069" y="1651"/>
                  </a:lnTo>
                  <a:lnTo>
                    <a:pt x="2580640" y="0"/>
                  </a:lnTo>
                  <a:lnTo>
                    <a:pt x="2513711" y="0"/>
                  </a:lnTo>
                  <a:lnTo>
                    <a:pt x="2510028" y="1778"/>
                  </a:lnTo>
                  <a:lnTo>
                    <a:pt x="2504059" y="8890"/>
                  </a:lnTo>
                  <a:lnTo>
                    <a:pt x="2502408" y="13462"/>
                  </a:lnTo>
                  <a:lnTo>
                    <a:pt x="2502408" y="434721"/>
                  </a:lnTo>
                  <a:lnTo>
                    <a:pt x="2504059" y="439166"/>
                  </a:lnTo>
                  <a:lnTo>
                    <a:pt x="2510028" y="446278"/>
                  </a:lnTo>
                  <a:lnTo>
                    <a:pt x="2513838" y="448056"/>
                  </a:lnTo>
                  <a:lnTo>
                    <a:pt x="2570226" y="448056"/>
                  </a:lnTo>
                  <a:lnTo>
                    <a:pt x="2574036" y="446278"/>
                  </a:lnTo>
                  <a:lnTo>
                    <a:pt x="2580259" y="439039"/>
                  </a:lnTo>
                  <a:lnTo>
                    <a:pt x="2581783" y="434721"/>
                  </a:lnTo>
                  <a:lnTo>
                    <a:pt x="2581783" y="129540"/>
                  </a:lnTo>
                  <a:lnTo>
                    <a:pt x="2830195" y="442976"/>
                  </a:lnTo>
                  <a:lnTo>
                    <a:pt x="2832227" y="446405"/>
                  </a:lnTo>
                  <a:lnTo>
                    <a:pt x="2835656" y="448056"/>
                  </a:lnTo>
                  <a:lnTo>
                    <a:pt x="2902077" y="448056"/>
                  </a:lnTo>
                  <a:lnTo>
                    <a:pt x="2905760" y="446278"/>
                  </a:lnTo>
                  <a:lnTo>
                    <a:pt x="2912237" y="439039"/>
                  </a:lnTo>
                  <a:lnTo>
                    <a:pt x="2913888" y="434594"/>
                  </a:lnTo>
                  <a:lnTo>
                    <a:pt x="2913888" y="13081"/>
                  </a:lnTo>
                  <a:close/>
                </a:path>
                <a:path w="3823970" h="449580">
                  <a:moveTo>
                    <a:pt x="3342132" y="12954"/>
                  </a:moveTo>
                  <a:lnTo>
                    <a:pt x="3340481" y="8509"/>
                  </a:lnTo>
                  <a:lnTo>
                    <a:pt x="3337179" y="4826"/>
                  </a:lnTo>
                  <a:lnTo>
                    <a:pt x="3334004" y="1651"/>
                  </a:lnTo>
                  <a:lnTo>
                    <a:pt x="3330194" y="0"/>
                  </a:lnTo>
                  <a:lnTo>
                    <a:pt x="2960878" y="0"/>
                  </a:lnTo>
                  <a:lnTo>
                    <a:pt x="2957195" y="1778"/>
                  </a:lnTo>
                  <a:lnTo>
                    <a:pt x="2950591" y="9017"/>
                  </a:lnTo>
                  <a:lnTo>
                    <a:pt x="2948940" y="13335"/>
                  </a:lnTo>
                  <a:lnTo>
                    <a:pt x="2948940" y="69215"/>
                  </a:lnTo>
                  <a:lnTo>
                    <a:pt x="2950591" y="73787"/>
                  </a:lnTo>
                  <a:lnTo>
                    <a:pt x="2957195" y="80137"/>
                  </a:lnTo>
                  <a:lnTo>
                    <a:pt x="2960878" y="81661"/>
                  </a:lnTo>
                  <a:lnTo>
                    <a:pt x="3105277" y="81661"/>
                  </a:lnTo>
                  <a:lnTo>
                    <a:pt x="3105277" y="434848"/>
                  </a:lnTo>
                  <a:lnTo>
                    <a:pt x="3106928" y="439166"/>
                  </a:lnTo>
                  <a:lnTo>
                    <a:pt x="3113405" y="446405"/>
                  </a:lnTo>
                  <a:lnTo>
                    <a:pt x="3117215" y="448056"/>
                  </a:lnTo>
                  <a:lnTo>
                    <a:pt x="3174746" y="448056"/>
                  </a:lnTo>
                  <a:lnTo>
                    <a:pt x="3178556" y="446278"/>
                  </a:lnTo>
                  <a:lnTo>
                    <a:pt x="3184779" y="439039"/>
                  </a:lnTo>
                  <a:lnTo>
                    <a:pt x="3186430" y="434721"/>
                  </a:lnTo>
                  <a:lnTo>
                    <a:pt x="3186430" y="103378"/>
                  </a:lnTo>
                  <a:lnTo>
                    <a:pt x="3189605" y="94145"/>
                  </a:lnTo>
                  <a:lnTo>
                    <a:pt x="3194964" y="87337"/>
                  </a:lnTo>
                  <a:lnTo>
                    <a:pt x="3202279" y="83108"/>
                  </a:lnTo>
                  <a:lnTo>
                    <a:pt x="3211322" y="81661"/>
                  </a:lnTo>
                  <a:lnTo>
                    <a:pt x="3330194" y="81661"/>
                  </a:lnTo>
                  <a:lnTo>
                    <a:pt x="3334004" y="79883"/>
                  </a:lnTo>
                  <a:lnTo>
                    <a:pt x="3340481" y="73279"/>
                  </a:lnTo>
                  <a:lnTo>
                    <a:pt x="3342132" y="68834"/>
                  </a:lnTo>
                  <a:lnTo>
                    <a:pt x="3342132" y="12954"/>
                  </a:lnTo>
                  <a:close/>
                </a:path>
                <a:path w="3823970" h="449580">
                  <a:moveTo>
                    <a:pt x="3465576" y="13208"/>
                  </a:moveTo>
                  <a:lnTo>
                    <a:pt x="3463925" y="8509"/>
                  </a:lnTo>
                  <a:lnTo>
                    <a:pt x="3457829" y="1651"/>
                  </a:lnTo>
                  <a:lnTo>
                    <a:pt x="3454146" y="0"/>
                  </a:lnTo>
                  <a:lnTo>
                    <a:pt x="3449955" y="0"/>
                  </a:lnTo>
                  <a:lnTo>
                    <a:pt x="3396107" y="0"/>
                  </a:lnTo>
                  <a:lnTo>
                    <a:pt x="3392424" y="1778"/>
                  </a:lnTo>
                  <a:lnTo>
                    <a:pt x="3386455" y="8890"/>
                  </a:lnTo>
                  <a:lnTo>
                    <a:pt x="3384804" y="13462"/>
                  </a:lnTo>
                  <a:lnTo>
                    <a:pt x="3384804" y="434721"/>
                  </a:lnTo>
                  <a:lnTo>
                    <a:pt x="3386455" y="439166"/>
                  </a:lnTo>
                  <a:lnTo>
                    <a:pt x="3392551" y="446278"/>
                  </a:lnTo>
                  <a:lnTo>
                    <a:pt x="3396234" y="448056"/>
                  </a:lnTo>
                  <a:lnTo>
                    <a:pt x="3454527" y="448056"/>
                  </a:lnTo>
                  <a:lnTo>
                    <a:pt x="3458210" y="446278"/>
                  </a:lnTo>
                  <a:lnTo>
                    <a:pt x="3463925" y="439039"/>
                  </a:lnTo>
                  <a:lnTo>
                    <a:pt x="3465576" y="434467"/>
                  </a:lnTo>
                  <a:lnTo>
                    <a:pt x="3465576" y="13208"/>
                  </a:lnTo>
                  <a:close/>
                </a:path>
                <a:path w="3823970" h="449580">
                  <a:moveTo>
                    <a:pt x="3823843" y="377317"/>
                  </a:moveTo>
                  <a:lnTo>
                    <a:pt x="3822065" y="372872"/>
                  </a:lnTo>
                  <a:lnTo>
                    <a:pt x="3818636" y="369316"/>
                  </a:lnTo>
                  <a:lnTo>
                    <a:pt x="3815461" y="365887"/>
                  </a:lnTo>
                  <a:lnTo>
                    <a:pt x="3811524" y="364109"/>
                  </a:lnTo>
                  <a:lnTo>
                    <a:pt x="3627247" y="364109"/>
                  </a:lnTo>
                  <a:lnTo>
                    <a:pt x="3617569" y="362153"/>
                  </a:lnTo>
                  <a:lnTo>
                    <a:pt x="3609657" y="356806"/>
                  </a:lnTo>
                  <a:lnTo>
                    <a:pt x="3604310" y="348894"/>
                  </a:lnTo>
                  <a:lnTo>
                    <a:pt x="3602355" y="339217"/>
                  </a:lnTo>
                  <a:lnTo>
                    <a:pt x="3602355" y="13208"/>
                  </a:lnTo>
                  <a:lnTo>
                    <a:pt x="3600831" y="8636"/>
                  </a:lnTo>
                  <a:lnTo>
                    <a:pt x="3594735" y="1651"/>
                  </a:lnTo>
                  <a:lnTo>
                    <a:pt x="3591179" y="0"/>
                  </a:lnTo>
                  <a:lnTo>
                    <a:pt x="3533267" y="0"/>
                  </a:lnTo>
                  <a:lnTo>
                    <a:pt x="3529584" y="1778"/>
                  </a:lnTo>
                  <a:lnTo>
                    <a:pt x="3523615" y="9017"/>
                  </a:lnTo>
                  <a:lnTo>
                    <a:pt x="3521964" y="13335"/>
                  </a:lnTo>
                  <a:lnTo>
                    <a:pt x="3521964" y="434594"/>
                  </a:lnTo>
                  <a:lnTo>
                    <a:pt x="3523615" y="439039"/>
                  </a:lnTo>
                  <a:lnTo>
                    <a:pt x="3529584" y="446278"/>
                  </a:lnTo>
                  <a:lnTo>
                    <a:pt x="3533267" y="448056"/>
                  </a:lnTo>
                  <a:lnTo>
                    <a:pt x="3811778" y="448056"/>
                  </a:lnTo>
                  <a:lnTo>
                    <a:pt x="3815588" y="446278"/>
                  </a:lnTo>
                  <a:lnTo>
                    <a:pt x="3822065" y="439166"/>
                  </a:lnTo>
                  <a:lnTo>
                    <a:pt x="3823716" y="434721"/>
                  </a:lnTo>
                  <a:lnTo>
                    <a:pt x="3823843" y="377317"/>
                  </a:lnTo>
                  <a:close/>
                </a:path>
              </a:pathLst>
            </a:custGeom>
            <a:solidFill>
              <a:srgbClr val="152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4962102A-DEFF-C7F2-96EA-AC29911D68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36" y="1633727"/>
              <a:ext cx="319913" cy="132587"/>
            </a:xfrm>
            <a:prstGeom prst="rect">
              <a:avLst/>
            </a:prstGeom>
          </p:spPr>
        </p:pic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id="{E4385131-EE74-C1D9-48D3-DA26C9A1F6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84" y="1633727"/>
              <a:ext cx="141732" cy="132587"/>
            </a:xfrm>
            <a:prstGeom prst="rect">
              <a:avLst/>
            </a:prstGeom>
          </p:spPr>
        </p:pic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5324632E-B252-5171-C269-8D7303B461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630679"/>
              <a:ext cx="333711" cy="140208"/>
            </a:xfrm>
            <a:prstGeom prst="rect">
              <a:avLst/>
            </a:prstGeom>
          </p:spPr>
        </p:pic>
      </p:grp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6E740FB-221D-AB24-9202-3EF6DD1F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54873"/>
              </p:ext>
            </p:extLst>
          </p:nvPr>
        </p:nvGraphicFramePr>
        <p:xfrm>
          <a:off x="393700" y="1157493"/>
          <a:ext cx="5422901" cy="563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06">
                  <a:extLst>
                    <a:ext uri="{9D8B030D-6E8A-4147-A177-3AD203B41FA5}">
                      <a16:colId xmlns:a16="http://schemas.microsoft.com/office/drawing/2014/main" val="1436565344"/>
                    </a:ext>
                  </a:extLst>
                </a:gridCol>
                <a:gridCol w="719530">
                  <a:extLst>
                    <a:ext uri="{9D8B030D-6E8A-4147-A177-3AD203B41FA5}">
                      <a16:colId xmlns:a16="http://schemas.microsoft.com/office/drawing/2014/main" val="3053159045"/>
                    </a:ext>
                  </a:extLst>
                </a:gridCol>
                <a:gridCol w="2217569">
                  <a:extLst>
                    <a:ext uri="{9D8B030D-6E8A-4147-A177-3AD203B41FA5}">
                      <a16:colId xmlns:a16="http://schemas.microsoft.com/office/drawing/2014/main" val="2507751222"/>
                    </a:ext>
                  </a:extLst>
                </a:gridCol>
                <a:gridCol w="1435996">
                  <a:extLst>
                    <a:ext uri="{9D8B030D-6E8A-4147-A177-3AD203B41FA5}">
                      <a16:colId xmlns:a16="http://schemas.microsoft.com/office/drawing/2014/main" val="3557286363"/>
                    </a:ext>
                  </a:extLst>
                </a:gridCol>
              </a:tblGrid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Posição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UF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Cidade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Benefícios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58969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41.795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88321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Rio de Janeiro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13.423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560682"/>
                  </a:ext>
                </a:extLst>
              </a:tr>
              <a:tr h="35558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Brasí­lia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9.281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5579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Belo Horizonte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7.873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51241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Curitiba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5.304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4084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Guarulhos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5.250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911144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BA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Salvador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5.173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71179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Fortaleza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5.059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499114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Uberlândia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4.593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15703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Campinas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4.395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086042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GO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Goiânia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4.203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76981"/>
                  </a:ext>
                </a:extLst>
              </a:tr>
              <a:tr h="31498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São Bernardo do Campo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3.776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524737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Porto Alegre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3.686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77662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Manaus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38509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Sorocaba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3.487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11752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788E4AA-F8FE-D9DA-7B9A-8D307AD00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96372"/>
              </p:ext>
            </p:extLst>
          </p:nvPr>
        </p:nvGraphicFramePr>
        <p:xfrm>
          <a:off x="6362698" y="1157493"/>
          <a:ext cx="5422901" cy="563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06">
                  <a:extLst>
                    <a:ext uri="{9D8B030D-6E8A-4147-A177-3AD203B41FA5}">
                      <a16:colId xmlns:a16="http://schemas.microsoft.com/office/drawing/2014/main" val="1436565344"/>
                    </a:ext>
                  </a:extLst>
                </a:gridCol>
                <a:gridCol w="719530">
                  <a:extLst>
                    <a:ext uri="{9D8B030D-6E8A-4147-A177-3AD203B41FA5}">
                      <a16:colId xmlns:a16="http://schemas.microsoft.com/office/drawing/2014/main" val="3053159045"/>
                    </a:ext>
                  </a:extLst>
                </a:gridCol>
                <a:gridCol w="2217569">
                  <a:extLst>
                    <a:ext uri="{9D8B030D-6E8A-4147-A177-3AD203B41FA5}">
                      <a16:colId xmlns:a16="http://schemas.microsoft.com/office/drawing/2014/main" val="2507751222"/>
                    </a:ext>
                  </a:extLst>
                </a:gridCol>
                <a:gridCol w="1435996">
                  <a:extLst>
                    <a:ext uri="{9D8B030D-6E8A-4147-A177-3AD203B41FA5}">
                      <a16:colId xmlns:a16="http://schemas.microsoft.com/office/drawing/2014/main" val="3557286363"/>
                    </a:ext>
                  </a:extLst>
                </a:gridCol>
              </a:tblGrid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Posição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UF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Cidade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Benefícios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58969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SC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Joinville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3.486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88321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Campo Grande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3.360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560682"/>
                  </a:ext>
                </a:extLst>
              </a:tr>
              <a:tr h="35558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Juiz de Fora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3.254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5579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Santo André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2.907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51241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Ribeirão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2.848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4084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Recife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2.838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911144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Belém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2.822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71179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São José do Rio Preto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2.791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499114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São José dos Campos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2.666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15703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Osasco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086042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RJ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São Gonçalo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2.455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76981"/>
                  </a:ext>
                </a:extLst>
              </a:tr>
              <a:tr h="31498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Contagem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2.151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524737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SC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Florianópolis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2.150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77662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Piracicaba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2.136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385095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Jundiaí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2076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1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9AC3-D784-D4B4-16FF-119E9FE93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5EBE74-97C3-C5AD-E6FD-468E0EBDBBE3}"/>
              </a:ext>
            </a:extLst>
          </p:cNvPr>
          <p:cNvSpPr txBox="1"/>
          <p:nvPr/>
        </p:nvSpPr>
        <p:spPr>
          <a:xfrm>
            <a:off x="200624" y="175055"/>
            <a:ext cx="7228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F1FBB"/>
                </a:solidFill>
                <a:latin typeface="Lucida Sans" panose="020B0602030504020204" pitchFamily="34" charset="0"/>
              </a:rPr>
              <a:t>Ponto de Equilíbrio – Uma agência</a:t>
            </a: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2707B2C9-C23C-01E2-9DEB-78AD688BA9A9}"/>
              </a:ext>
            </a:extLst>
          </p:cNvPr>
          <p:cNvGrpSpPr/>
          <p:nvPr/>
        </p:nvGrpSpPr>
        <p:grpSpPr>
          <a:xfrm>
            <a:off x="9914522" y="229583"/>
            <a:ext cx="1988039" cy="347296"/>
            <a:chOff x="1054608" y="1630679"/>
            <a:chExt cx="3823970" cy="66802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D2A45DD2-9F85-586B-7A30-CACA398F088A}"/>
                </a:ext>
              </a:extLst>
            </p:cNvPr>
            <p:cNvSpPr/>
            <p:nvPr/>
          </p:nvSpPr>
          <p:spPr>
            <a:xfrm>
              <a:off x="1054608" y="1848611"/>
              <a:ext cx="3823970" cy="449580"/>
            </a:xfrm>
            <a:custGeom>
              <a:avLst/>
              <a:gdLst/>
              <a:ahLst/>
              <a:cxnLst/>
              <a:rect l="l" t="t" r="r" b="b"/>
              <a:pathLst>
                <a:path w="3823970" h="449580">
                  <a:moveTo>
                    <a:pt x="675132" y="13335"/>
                  </a:moveTo>
                  <a:lnTo>
                    <a:pt x="673481" y="8890"/>
                  </a:lnTo>
                  <a:lnTo>
                    <a:pt x="667004" y="1778"/>
                  </a:lnTo>
                  <a:lnTo>
                    <a:pt x="663321" y="0"/>
                  </a:lnTo>
                  <a:lnTo>
                    <a:pt x="659130" y="0"/>
                  </a:lnTo>
                  <a:lnTo>
                    <a:pt x="596887" y="0"/>
                  </a:lnTo>
                  <a:lnTo>
                    <a:pt x="593471" y="1651"/>
                  </a:lnTo>
                  <a:lnTo>
                    <a:pt x="591566" y="4826"/>
                  </a:lnTo>
                  <a:lnTo>
                    <a:pt x="364744" y="290830"/>
                  </a:lnTo>
                  <a:lnTo>
                    <a:pt x="358775" y="292735"/>
                  </a:lnTo>
                  <a:lnTo>
                    <a:pt x="347472" y="288798"/>
                  </a:lnTo>
                  <a:lnTo>
                    <a:pt x="343535" y="282956"/>
                  </a:lnTo>
                  <a:lnTo>
                    <a:pt x="343535" y="13335"/>
                  </a:lnTo>
                  <a:lnTo>
                    <a:pt x="341757" y="8890"/>
                  </a:lnTo>
                  <a:lnTo>
                    <a:pt x="335280" y="1778"/>
                  </a:lnTo>
                  <a:lnTo>
                    <a:pt x="331597" y="127"/>
                  </a:lnTo>
                  <a:lnTo>
                    <a:pt x="265176" y="127"/>
                  </a:lnTo>
                  <a:lnTo>
                    <a:pt x="261747" y="1778"/>
                  </a:lnTo>
                  <a:lnTo>
                    <a:pt x="259842" y="4826"/>
                  </a:lnTo>
                  <a:lnTo>
                    <a:pt x="3695" y="321310"/>
                  </a:lnTo>
                  <a:lnTo>
                    <a:pt x="1397" y="327914"/>
                  </a:lnTo>
                  <a:lnTo>
                    <a:pt x="0" y="438531"/>
                  </a:lnTo>
                  <a:lnTo>
                    <a:pt x="2489" y="443230"/>
                  </a:lnTo>
                  <a:lnTo>
                    <a:pt x="6489" y="444627"/>
                  </a:lnTo>
                  <a:lnTo>
                    <a:pt x="9779" y="446024"/>
                  </a:lnTo>
                  <a:lnTo>
                    <a:pt x="13373" y="444881"/>
                  </a:lnTo>
                  <a:lnTo>
                    <a:pt x="16268" y="441706"/>
                  </a:lnTo>
                  <a:lnTo>
                    <a:pt x="242189" y="157988"/>
                  </a:lnTo>
                  <a:lnTo>
                    <a:pt x="248158" y="156210"/>
                  </a:lnTo>
                  <a:lnTo>
                    <a:pt x="259334" y="160020"/>
                  </a:lnTo>
                  <a:lnTo>
                    <a:pt x="263398" y="165862"/>
                  </a:lnTo>
                  <a:lnTo>
                    <a:pt x="263398" y="433705"/>
                  </a:lnTo>
                  <a:lnTo>
                    <a:pt x="264668" y="438150"/>
                  </a:lnTo>
                  <a:lnTo>
                    <a:pt x="270129" y="445897"/>
                  </a:lnTo>
                  <a:lnTo>
                    <a:pt x="274193" y="448056"/>
                  </a:lnTo>
                  <a:lnTo>
                    <a:pt x="342519" y="448056"/>
                  </a:lnTo>
                  <a:lnTo>
                    <a:pt x="344678" y="445897"/>
                  </a:lnTo>
                  <a:lnTo>
                    <a:pt x="574281" y="157353"/>
                  </a:lnTo>
                  <a:lnTo>
                    <a:pt x="580390" y="155575"/>
                  </a:lnTo>
                  <a:lnTo>
                    <a:pt x="591566" y="159512"/>
                  </a:lnTo>
                  <a:lnTo>
                    <a:pt x="595630" y="165227"/>
                  </a:lnTo>
                  <a:lnTo>
                    <a:pt x="595630" y="434213"/>
                  </a:lnTo>
                  <a:lnTo>
                    <a:pt x="597535" y="439547"/>
                  </a:lnTo>
                  <a:lnTo>
                    <a:pt x="603758" y="446405"/>
                  </a:lnTo>
                  <a:lnTo>
                    <a:pt x="607441" y="448056"/>
                  </a:lnTo>
                  <a:lnTo>
                    <a:pt x="662305" y="448056"/>
                  </a:lnTo>
                  <a:lnTo>
                    <a:pt x="666115" y="446659"/>
                  </a:lnTo>
                  <a:lnTo>
                    <a:pt x="673100" y="440436"/>
                  </a:lnTo>
                  <a:lnTo>
                    <a:pt x="675132" y="435610"/>
                  </a:lnTo>
                  <a:lnTo>
                    <a:pt x="675132" y="13335"/>
                  </a:lnTo>
                  <a:close/>
                </a:path>
                <a:path w="3823970" h="449580">
                  <a:moveTo>
                    <a:pt x="1117092" y="377444"/>
                  </a:moveTo>
                  <a:lnTo>
                    <a:pt x="1115441" y="372872"/>
                  </a:lnTo>
                  <a:lnTo>
                    <a:pt x="1108583" y="365633"/>
                  </a:lnTo>
                  <a:lnTo>
                    <a:pt x="1105027" y="363855"/>
                  </a:lnTo>
                  <a:lnTo>
                    <a:pt x="1100836" y="363855"/>
                  </a:lnTo>
                  <a:lnTo>
                    <a:pt x="885952" y="363855"/>
                  </a:lnTo>
                  <a:lnTo>
                    <a:pt x="885952" y="267208"/>
                  </a:lnTo>
                  <a:lnTo>
                    <a:pt x="959866" y="267208"/>
                  </a:lnTo>
                  <a:lnTo>
                    <a:pt x="965708" y="260477"/>
                  </a:lnTo>
                  <a:lnTo>
                    <a:pt x="965708" y="183896"/>
                  </a:lnTo>
                  <a:lnTo>
                    <a:pt x="959866" y="177038"/>
                  </a:lnTo>
                  <a:lnTo>
                    <a:pt x="885952" y="177038"/>
                  </a:lnTo>
                  <a:lnTo>
                    <a:pt x="885952" y="103886"/>
                  </a:lnTo>
                  <a:lnTo>
                    <a:pt x="888974" y="94475"/>
                  </a:lnTo>
                  <a:lnTo>
                    <a:pt x="894308" y="87490"/>
                  </a:lnTo>
                  <a:lnTo>
                    <a:pt x="901712" y="83159"/>
                  </a:lnTo>
                  <a:lnTo>
                    <a:pt x="910971" y="81661"/>
                  </a:lnTo>
                  <a:lnTo>
                    <a:pt x="1102741" y="81661"/>
                  </a:lnTo>
                  <a:lnTo>
                    <a:pt x="1106297" y="80010"/>
                  </a:lnTo>
                  <a:lnTo>
                    <a:pt x="1109345" y="76835"/>
                  </a:lnTo>
                  <a:lnTo>
                    <a:pt x="1112393" y="73279"/>
                  </a:lnTo>
                  <a:lnTo>
                    <a:pt x="1114044" y="68961"/>
                  </a:lnTo>
                  <a:lnTo>
                    <a:pt x="1114044" y="13208"/>
                  </a:lnTo>
                  <a:lnTo>
                    <a:pt x="1112393" y="8636"/>
                  </a:lnTo>
                  <a:lnTo>
                    <a:pt x="1106297" y="1651"/>
                  </a:lnTo>
                  <a:lnTo>
                    <a:pt x="1102741" y="0"/>
                  </a:lnTo>
                  <a:lnTo>
                    <a:pt x="816991" y="0"/>
                  </a:lnTo>
                  <a:lnTo>
                    <a:pt x="812673" y="2032"/>
                  </a:lnTo>
                  <a:lnTo>
                    <a:pt x="806831" y="9017"/>
                  </a:lnTo>
                  <a:lnTo>
                    <a:pt x="805307" y="13589"/>
                  </a:lnTo>
                  <a:lnTo>
                    <a:pt x="805307" y="177165"/>
                  </a:lnTo>
                  <a:lnTo>
                    <a:pt x="734314" y="177165"/>
                  </a:lnTo>
                  <a:lnTo>
                    <a:pt x="728472" y="183896"/>
                  </a:lnTo>
                  <a:lnTo>
                    <a:pt x="728472" y="260477"/>
                  </a:lnTo>
                  <a:lnTo>
                    <a:pt x="734314" y="267335"/>
                  </a:lnTo>
                  <a:lnTo>
                    <a:pt x="805053" y="267335"/>
                  </a:lnTo>
                  <a:lnTo>
                    <a:pt x="805434" y="273939"/>
                  </a:lnTo>
                  <a:lnTo>
                    <a:pt x="805434" y="430530"/>
                  </a:lnTo>
                  <a:lnTo>
                    <a:pt x="807339" y="437515"/>
                  </a:lnTo>
                  <a:lnTo>
                    <a:pt x="816864" y="448056"/>
                  </a:lnTo>
                  <a:lnTo>
                    <a:pt x="1105281" y="448056"/>
                  </a:lnTo>
                  <a:lnTo>
                    <a:pt x="1108964" y="446405"/>
                  </a:lnTo>
                  <a:lnTo>
                    <a:pt x="1115187" y="439674"/>
                  </a:lnTo>
                  <a:lnTo>
                    <a:pt x="1117092" y="434213"/>
                  </a:lnTo>
                  <a:lnTo>
                    <a:pt x="1117092" y="377444"/>
                  </a:lnTo>
                  <a:close/>
                </a:path>
                <a:path w="3823970" h="449580">
                  <a:moveTo>
                    <a:pt x="1556004" y="145415"/>
                  </a:moveTo>
                  <a:lnTo>
                    <a:pt x="1547177" y="81661"/>
                  </a:lnTo>
                  <a:lnTo>
                    <a:pt x="1517523" y="33147"/>
                  </a:lnTo>
                  <a:lnTo>
                    <a:pt x="1474724" y="10312"/>
                  </a:lnTo>
                  <a:lnTo>
                    <a:pt x="1474724" y="145415"/>
                  </a:lnTo>
                  <a:lnTo>
                    <a:pt x="1473492" y="162953"/>
                  </a:lnTo>
                  <a:lnTo>
                    <a:pt x="1454658" y="201422"/>
                  </a:lnTo>
                  <a:lnTo>
                    <a:pt x="1414360" y="219163"/>
                  </a:lnTo>
                  <a:lnTo>
                    <a:pt x="1396873" y="220345"/>
                  </a:lnTo>
                  <a:lnTo>
                    <a:pt x="1231011" y="220345"/>
                  </a:lnTo>
                  <a:lnTo>
                    <a:pt x="1231011" y="105918"/>
                  </a:lnTo>
                  <a:lnTo>
                    <a:pt x="1232039" y="100418"/>
                  </a:lnTo>
                  <a:lnTo>
                    <a:pt x="1235595" y="92278"/>
                  </a:lnTo>
                  <a:lnTo>
                    <a:pt x="1243164" y="84886"/>
                  </a:lnTo>
                  <a:lnTo>
                    <a:pt x="1256284" y="81661"/>
                  </a:lnTo>
                  <a:lnTo>
                    <a:pt x="1396873" y="81661"/>
                  </a:lnTo>
                  <a:lnTo>
                    <a:pt x="1444536" y="89700"/>
                  </a:lnTo>
                  <a:lnTo>
                    <a:pt x="1473542" y="128790"/>
                  </a:lnTo>
                  <a:lnTo>
                    <a:pt x="1474724" y="145415"/>
                  </a:lnTo>
                  <a:lnTo>
                    <a:pt x="1474724" y="10312"/>
                  </a:lnTo>
                  <a:lnTo>
                    <a:pt x="1469732" y="8343"/>
                  </a:lnTo>
                  <a:lnTo>
                    <a:pt x="1438579" y="2095"/>
                  </a:lnTo>
                  <a:lnTo>
                    <a:pt x="1402715" y="0"/>
                  </a:lnTo>
                  <a:lnTo>
                    <a:pt x="1163447" y="0"/>
                  </a:lnTo>
                  <a:lnTo>
                    <a:pt x="1159764" y="1778"/>
                  </a:lnTo>
                  <a:lnTo>
                    <a:pt x="1156843" y="5334"/>
                  </a:lnTo>
                  <a:lnTo>
                    <a:pt x="1153795" y="8890"/>
                  </a:lnTo>
                  <a:lnTo>
                    <a:pt x="1152144" y="13462"/>
                  </a:lnTo>
                  <a:lnTo>
                    <a:pt x="1152182" y="434721"/>
                  </a:lnTo>
                  <a:lnTo>
                    <a:pt x="1153795" y="439039"/>
                  </a:lnTo>
                  <a:lnTo>
                    <a:pt x="1156843" y="442722"/>
                  </a:lnTo>
                  <a:lnTo>
                    <a:pt x="1159891" y="446151"/>
                  </a:lnTo>
                  <a:lnTo>
                    <a:pt x="1163701" y="448056"/>
                  </a:lnTo>
                  <a:lnTo>
                    <a:pt x="1218793" y="448056"/>
                  </a:lnTo>
                  <a:lnTo>
                    <a:pt x="1222883" y="446151"/>
                  </a:lnTo>
                  <a:lnTo>
                    <a:pt x="1226058" y="442722"/>
                  </a:lnTo>
                  <a:lnTo>
                    <a:pt x="1229360" y="439039"/>
                  </a:lnTo>
                  <a:lnTo>
                    <a:pt x="1231138" y="434721"/>
                  </a:lnTo>
                  <a:lnTo>
                    <a:pt x="1231138" y="299974"/>
                  </a:lnTo>
                  <a:lnTo>
                    <a:pt x="1376172" y="299974"/>
                  </a:lnTo>
                  <a:lnTo>
                    <a:pt x="1467231" y="435610"/>
                  </a:lnTo>
                  <a:lnTo>
                    <a:pt x="1491615" y="448056"/>
                  </a:lnTo>
                  <a:lnTo>
                    <a:pt x="1539494" y="448056"/>
                  </a:lnTo>
                  <a:lnTo>
                    <a:pt x="1545590" y="444119"/>
                  </a:lnTo>
                  <a:lnTo>
                    <a:pt x="1549019" y="436245"/>
                  </a:lnTo>
                  <a:lnTo>
                    <a:pt x="1550733" y="430199"/>
                  </a:lnTo>
                  <a:lnTo>
                    <a:pt x="1550733" y="424103"/>
                  </a:lnTo>
                  <a:lnTo>
                    <a:pt x="1549019" y="418084"/>
                  </a:lnTo>
                  <a:lnTo>
                    <a:pt x="1545590" y="412242"/>
                  </a:lnTo>
                  <a:lnTo>
                    <a:pt x="1469339" y="299974"/>
                  </a:lnTo>
                  <a:lnTo>
                    <a:pt x="1462532" y="289941"/>
                  </a:lnTo>
                  <a:lnTo>
                    <a:pt x="1470660" y="287020"/>
                  </a:lnTo>
                  <a:lnTo>
                    <a:pt x="1507883" y="266903"/>
                  </a:lnTo>
                  <a:lnTo>
                    <a:pt x="1534566" y="236512"/>
                  </a:lnTo>
                  <a:lnTo>
                    <a:pt x="1540967" y="220345"/>
                  </a:lnTo>
                  <a:lnTo>
                    <a:pt x="1550631" y="195973"/>
                  </a:lnTo>
                  <a:lnTo>
                    <a:pt x="1556004" y="145415"/>
                  </a:lnTo>
                  <a:close/>
                </a:path>
                <a:path w="3823970" h="449580">
                  <a:moveTo>
                    <a:pt x="2022856" y="338836"/>
                  </a:moveTo>
                  <a:lnTo>
                    <a:pt x="2021459" y="328676"/>
                  </a:lnTo>
                  <a:lnTo>
                    <a:pt x="2019046" y="324485"/>
                  </a:lnTo>
                  <a:lnTo>
                    <a:pt x="2015109" y="321564"/>
                  </a:lnTo>
                  <a:lnTo>
                    <a:pt x="1976628" y="289941"/>
                  </a:lnTo>
                  <a:lnTo>
                    <a:pt x="1972437" y="288544"/>
                  </a:lnTo>
                  <a:lnTo>
                    <a:pt x="1963039" y="289687"/>
                  </a:lnTo>
                  <a:lnTo>
                    <a:pt x="1958721" y="293878"/>
                  </a:lnTo>
                  <a:lnTo>
                    <a:pt x="1956181" y="297180"/>
                  </a:lnTo>
                  <a:lnTo>
                    <a:pt x="1955800" y="297942"/>
                  </a:lnTo>
                  <a:lnTo>
                    <a:pt x="1943442" y="315150"/>
                  </a:lnTo>
                  <a:lnTo>
                    <a:pt x="1914499" y="342277"/>
                  </a:lnTo>
                  <a:lnTo>
                    <a:pt x="1879473" y="359549"/>
                  </a:lnTo>
                  <a:lnTo>
                    <a:pt x="1835340" y="368122"/>
                  </a:lnTo>
                  <a:lnTo>
                    <a:pt x="1809877" y="369189"/>
                  </a:lnTo>
                  <a:lnTo>
                    <a:pt x="1777898" y="367182"/>
                  </a:lnTo>
                  <a:lnTo>
                    <a:pt x="1724685" y="351142"/>
                  </a:lnTo>
                  <a:lnTo>
                    <a:pt x="1686864" y="319087"/>
                  </a:lnTo>
                  <a:lnTo>
                    <a:pt x="1667941" y="269214"/>
                  </a:lnTo>
                  <a:lnTo>
                    <a:pt x="1665605" y="237109"/>
                  </a:lnTo>
                  <a:lnTo>
                    <a:pt x="1665605" y="211963"/>
                  </a:lnTo>
                  <a:lnTo>
                    <a:pt x="1671535" y="164795"/>
                  </a:lnTo>
                  <a:lnTo>
                    <a:pt x="1688985" y="128003"/>
                  </a:lnTo>
                  <a:lnTo>
                    <a:pt x="1717903" y="101663"/>
                  </a:lnTo>
                  <a:lnTo>
                    <a:pt x="1758213" y="85813"/>
                  </a:lnTo>
                  <a:lnTo>
                    <a:pt x="1809877" y="80518"/>
                  </a:lnTo>
                  <a:lnTo>
                    <a:pt x="1855254" y="84658"/>
                  </a:lnTo>
                  <a:lnTo>
                    <a:pt x="1893989" y="97066"/>
                  </a:lnTo>
                  <a:lnTo>
                    <a:pt x="1925942" y="117703"/>
                  </a:lnTo>
                  <a:lnTo>
                    <a:pt x="1951609" y="147320"/>
                  </a:lnTo>
                  <a:lnTo>
                    <a:pt x="1957793" y="152374"/>
                  </a:lnTo>
                  <a:lnTo>
                    <a:pt x="1964143" y="154368"/>
                  </a:lnTo>
                  <a:lnTo>
                    <a:pt x="1970646" y="153327"/>
                  </a:lnTo>
                  <a:lnTo>
                    <a:pt x="1977263" y="149225"/>
                  </a:lnTo>
                  <a:lnTo>
                    <a:pt x="2010918" y="117729"/>
                  </a:lnTo>
                  <a:lnTo>
                    <a:pt x="2014855" y="114427"/>
                  </a:lnTo>
                  <a:lnTo>
                    <a:pt x="1987029" y="59905"/>
                  </a:lnTo>
                  <a:lnTo>
                    <a:pt x="1953133" y="33743"/>
                  </a:lnTo>
                  <a:lnTo>
                    <a:pt x="1912264" y="15024"/>
                  </a:lnTo>
                  <a:lnTo>
                    <a:pt x="1864474" y="3759"/>
                  </a:lnTo>
                  <a:lnTo>
                    <a:pt x="1809877" y="0"/>
                  </a:lnTo>
                  <a:lnTo>
                    <a:pt x="1757451" y="3276"/>
                  </a:lnTo>
                  <a:lnTo>
                    <a:pt x="1712201" y="13093"/>
                  </a:lnTo>
                  <a:lnTo>
                    <a:pt x="1674037" y="29527"/>
                  </a:lnTo>
                  <a:lnTo>
                    <a:pt x="1642935" y="52616"/>
                  </a:lnTo>
                  <a:lnTo>
                    <a:pt x="1618818" y="82410"/>
                  </a:lnTo>
                  <a:lnTo>
                    <a:pt x="1601660" y="118948"/>
                  </a:lnTo>
                  <a:lnTo>
                    <a:pt x="1591411" y="162293"/>
                  </a:lnTo>
                  <a:lnTo>
                    <a:pt x="1588008" y="212471"/>
                  </a:lnTo>
                  <a:lnTo>
                    <a:pt x="1588008" y="236347"/>
                  </a:lnTo>
                  <a:lnTo>
                    <a:pt x="1591411" y="286677"/>
                  </a:lnTo>
                  <a:lnTo>
                    <a:pt x="1601685" y="330161"/>
                  </a:lnTo>
                  <a:lnTo>
                    <a:pt x="1618856" y="366826"/>
                  </a:lnTo>
                  <a:lnTo>
                    <a:pt x="1642973" y="396735"/>
                  </a:lnTo>
                  <a:lnTo>
                    <a:pt x="1674088" y="419925"/>
                  </a:lnTo>
                  <a:lnTo>
                    <a:pt x="1712252" y="436435"/>
                  </a:lnTo>
                  <a:lnTo>
                    <a:pt x="1757489" y="446303"/>
                  </a:lnTo>
                  <a:lnTo>
                    <a:pt x="1809877" y="449580"/>
                  </a:lnTo>
                  <a:lnTo>
                    <a:pt x="1864347" y="445465"/>
                  </a:lnTo>
                  <a:lnTo>
                    <a:pt x="1912505" y="433146"/>
                  </a:lnTo>
                  <a:lnTo>
                    <a:pt x="1954250" y="412686"/>
                  </a:lnTo>
                  <a:lnTo>
                    <a:pt x="1989455" y="384149"/>
                  </a:lnTo>
                  <a:lnTo>
                    <a:pt x="2018792" y="346710"/>
                  </a:lnTo>
                  <a:lnTo>
                    <a:pt x="2021713" y="343281"/>
                  </a:lnTo>
                  <a:lnTo>
                    <a:pt x="2022856" y="338836"/>
                  </a:lnTo>
                  <a:close/>
                </a:path>
                <a:path w="3823970" h="449580">
                  <a:moveTo>
                    <a:pt x="2464181" y="434213"/>
                  </a:moveTo>
                  <a:lnTo>
                    <a:pt x="2463317" y="426720"/>
                  </a:lnTo>
                  <a:lnTo>
                    <a:pt x="2463292" y="426466"/>
                  </a:lnTo>
                  <a:lnTo>
                    <a:pt x="2452751" y="397891"/>
                  </a:lnTo>
                  <a:lnTo>
                    <a:pt x="2442616" y="371602"/>
                  </a:lnTo>
                  <a:lnTo>
                    <a:pt x="2413025" y="294767"/>
                  </a:lnTo>
                  <a:lnTo>
                    <a:pt x="2338514" y="101346"/>
                  </a:lnTo>
                  <a:lnTo>
                    <a:pt x="2316607" y="44475"/>
                  </a:lnTo>
                  <a:lnTo>
                    <a:pt x="2316607" y="288036"/>
                  </a:lnTo>
                  <a:lnTo>
                    <a:pt x="2316607" y="290703"/>
                  </a:lnTo>
                  <a:lnTo>
                    <a:pt x="2315464" y="292481"/>
                  </a:lnTo>
                  <a:lnTo>
                    <a:pt x="2314956" y="293116"/>
                  </a:lnTo>
                  <a:lnTo>
                    <a:pt x="2313940" y="294767"/>
                  </a:lnTo>
                  <a:lnTo>
                    <a:pt x="2177669" y="294767"/>
                  </a:lnTo>
                  <a:lnTo>
                    <a:pt x="2175891" y="294132"/>
                  </a:lnTo>
                  <a:lnTo>
                    <a:pt x="2175002" y="292862"/>
                  </a:lnTo>
                  <a:lnTo>
                    <a:pt x="2174113" y="291719"/>
                  </a:lnTo>
                  <a:lnTo>
                    <a:pt x="2173097" y="289687"/>
                  </a:lnTo>
                  <a:lnTo>
                    <a:pt x="2173986" y="284607"/>
                  </a:lnTo>
                  <a:lnTo>
                    <a:pt x="2239264" y="106680"/>
                  </a:lnTo>
                  <a:lnTo>
                    <a:pt x="2240521" y="103378"/>
                  </a:lnTo>
                  <a:lnTo>
                    <a:pt x="2242439" y="101346"/>
                  </a:lnTo>
                  <a:lnTo>
                    <a:pt x="2246109" y="101346"/>
                  </a:lnTo>
                  <a:lnTo>
                    <a:pt x="2248027" y="102616"/>
                  </a:lnTo>
                  <a:lnTo>
                    <a:pt x="2249043" y="106680"/>
                  </a:lnTo>
                  <a:lnTo>
                    <a:pt x="2315464" y="284607"/>
                  </a:lnTo>
                  <a:lnTo>
                    <a:pt x="2316607" y="288036"/>
                  </a:lnTo>
                  <a:lnTo>
                    <a:pt x="2316607" y="44475"/>
                  </a:lnTo>
                  <a:lnTo>
                    <a:pt x="2295982" y="5651"/>
                  </a:lnTo>
                  <a:lnTo>
                    <a:pt x="2278380" y="0"/>
                  </a:lnTo>
                  <a:lnTo>
                    <a:pt x="2210054" y="0"/>
                  </a:lnTo>
                  <a:lnTo>
                    <a:pt x="2028317" y="421132"/>
                  </a:lnTo>
                  <a:lnTo>
                    <a:pt x="2025573" y="434454"/>
                  </a:lnTo>
                  <a:lnTo>
                    <a:pt x="2028202" y="441109"/>
                  </a:lnTo>
                  <a:lnTo>
                    <a:pt x="2028278" y="441299"/>
                  </a:lnTo>
                  <a:lnTo>
                    <a:pt x="2033803" y="446189"/>
                  </a:lnTo>
                  <a:lnTo>
                    <a:pt x="2041398" y="448056"/>
                  </a:lnTo>
                  <a:lnTo>
                    <a:pt x="2103196" y="448056"/>
                  </a:lnTo>
                  <a:lnTo>
                    <a:pt x="2129155" y="371602"/>
                  </a:lnTo>
                  <a:lnTo>
                    <a:pt x="2360333" y="371602"/>
                  </a:lnTo>
                  <a:lnTo>
                    <a:pt x="2386076" y="445262"/>
                  </a:lnTo>
                  <a:lnTo>
                    <a:pt x="2386736" y="448056"/>
                  </a:lnTo>
                  <a:lnTo>
                    <a:pt x="2447785" y="448056"/>
                  </a:lnTo>
                  <a:lnTo>
                    <a:pt x="2455913" y="446049"/>
                  </a:lnTo>
                  <a:lnTo>
                    <a:pt x="2461463" y="441109"/>
                  </a:lnTo>
                  <a:lnTo>
                    <a:pt x="2464079" y="434454"/>
                  </a:lnTo>
                  <a:lnTo>
                    <a:pt x="2464181" y="434213"/>
                  </a:lnTo>
                  <a:close/>
                </a:path>
                <a:path w="3823970" h="449580">
                  <a:moveTo>
                    <a:pt x="2913888" y="13081"/>
                  </a:moveTo>
                  <a:lnTo>
                    <a:pt x="2912237" y="8509"/>
                  </a:lnTo>
                  <a:lnTo>
                    <a:pt x="2905760" y="1778"/>
                  </a:lnTo>
                  <a:lnTo>
                    <a:pt x="2902077" y="0"/>
                  </a:lnTo>
                  <a:lnTo>
                    <a:pt x="2897886" y="0"/>
                  </a:lnTo>
                  <a:lnTo>
                    <a:pt x="2846324" y="0"/>
                  </a:lnTo>
                  <a:lnTo>
                    <a:pt x="2842387" y="1778"/>
                  </a:lnTo>
                  <a:lnTo>
                    <a:pt x="2836164" y="9017"/>
                  </a:lnTo>
                  <a:lnTo>
                    <a:pt x="2834640" y="13335"/>
                  </a:lnTo>
                  <a:lnTo>
                    <a:pt x="2834640" y="276860"/>
                  </a:lnTo>
                  <a:lnTo>
                    <a:pt x="2828671" y="282321"/>
                  </a:lnTo>
                  <a:lnTo>
                    <a:pt x="2817241" y="286131"/>
                  </a:lnTo>
                  <a:lnTo>
                    <a:pt x="2809240" y="285623"/>
                  </a:lnTo>
                  <a:lnTo>
                    <a:pt x="2586101" y="4953"/>
                  </a:lnTo>
                  <a:lnTo>
                    <a:pt x="2584069" y="1651"/>
                  </a:lnTo>
                  <a:lnTo>
                    <a:pt x="2580640" y="0"/>
                  </a:lnTo>
                  <a:lnTo>
                    <a:pt x="2513711" y="0"/>
                  </a:lnTo>
                  <a:lnTo>
                    <a:pt x="2510028" y="1778"/>
                  </a:lnTo>
                  <a:lnTo>
                    <a:pt x="2504059" y="8890"/>
                  </a:lnTo>
                  <a:lnTo>
                    <a:pt x="2502408" y="13462"/>
                  </a:lnTo>
                  <a:lnTo>
                    <a:pt x="2502408" y="434721"/>
                  </a:lnTo>
                  <a:lnTo>
                    <a:pt x="2504059" y="439166"/>
                  </a:lnTo>
                  <a:lnTo>
                    <a:pt x="2510028" y="446278"/>
                  </a:lnTo>
                  <a:lnTo>
                    <a:pt x="2513838" y="448056"/>
                  </a:lnTo>
                  <a:lnTo>
                    <a:pt x="2570226" y="448056"/>
                  </a:lnTo>
                  <a:lnTo>
                    <a:pt x="2574036" y="446278"/>
                  </a:lnTo>
                  <a:lnTo>
                    <a:pt x="2580259" y="439039"/>
                  </a:lnTo>
                  <a:lnTo>
                    <a:pt x="2581783" y="434721"/>
                  </a:lnTo>
                  <a:lnTo>
                    <a:pt x="2581783" y="129540"/>
                  </a:lnTo>
                  <a:lnTo>
                    <a:pt x="2830195" y="442976"/>
                  </a:lnTo>
                  <a:lnTo>
                    <a:pt x="2832227" y="446405"/>
                  </a:lnTo>
                  <a:lnTo>
                    <a:pt x="2835656" y="448056"/>
                  </a:lnTo>
                  <a:lnTo>
                    <a:pt x="2902077" y="448056"/>
                  </a:lnTo>
                  <a:lnTo>
                    <a:pt x="2905760" y="446278"/>
                  </a:lnTo>
                  <a:lnTo>
                    <a:pt x="2912237" y="439039"/>
                  </a:lnTo>
                  <a:lnTo>
                    <a:pt x="2913888" y="434594"/>
                  </a:lnTo>
                  <a:lnTo>
                    <a:pt x="2913888" y="13081"/>
                  </a:lnTo>
                  <a:close/>
                </a:path>
                <a:path w="3823970" h="449580">
                  <a:moveTo>
                    <a:pt x="3342132" y="12954"/>
                  </a:moveTo>
                  <a:lnTo>
                    <a:pt x="3340481" y="8509"/>
                  </a:lnTo>
                  <a:lnTo>
                    <a:pt x="3337179" y="4826"/>
                  </a:lnTo>
                  <a:lnTo>
                    <a:pt x="3334004" y="1651"/>
                  </a:lnTo>
                  <a:lnTo>
                    <a:pt x="3330194" y="0"/>
                  </a:lnTo>
                  <a:lnTo>
                    <a:pt x="2960878" y="0"/>
                  </a:lnTo>
                  <a:lnTo>
                    <a:pt x="2957195" y="1778"/>
                  </a:lnTo>
                  <a:lnTo>
                    <a:pt x="2950591" y="9017"/>
                  </a:lnTo>
                  <a:lnTo>
                    <a:pt x="2948940" y="13335"/>
                  </a:lnTo>
                  <a:lnTo>
                    <a:pt x="2948940" y="69215"/>
                  </a:lnTo>
                  <a:lnTo>
                    <a:pt x="2950591" y="73787"/>
                  </a:lnTo>
                  <a:lnTo>
                    <a:pt x="2957195" y="80137"/>
                  </a:lnTo>
                  <a:lnTo>
                    <a:pt x="2960878" y="81661"/>
                  </a:lnTo>
                  <a:lnTo>
                    <a:pt x="3105277" y="81661"/>
                  </a:lnTo>
                  <a:lnTo>
                    <a:pt x="3105277" y="434848"/>
                  </a:lnTo>
                  <a:lnTo>
                    <a:pt x="3106928" y="439166"/>
                  </a:lnTo>
                  <a:lnTo>
                    <a:pt x="3113405" y="446405"/>
                  </a:lnTo>
                  <a:lnTo>
                    <a:pt x="3117215" y="448056"/>
                  </a:lnTo>
                  <a:lnTo>
                    <a:pt x="3174746" y="448056"/>
                  </a:lnTo>
                  <a:lnTo>
                    <a:pt x="3178556" y="446278"/>
                  </a:lnTo>
                  <a:lnTo>
                    <a:pt x="3184779" y="439039"/>
                  </a:lnTo>
                  <a:lnTo>
                    <a:pt x="3186430" y="434721"/>
                  </a:lnTo>
                  <a:lnTo>
                    <a:pt x="3186430" y="103378"/>
                  </a:lnTo>
                  <a:lnTo>
                    <a:pt x="3189605" y="94145"/>
                  </a:lnTo>
                  <a:lnTo>
                    <a:pt x="3194964" y="87337"/>
                  </a:lnTo>
                  <a:lnTo>
                    <a:pt x="3202279" y="83108"/>
                  </a:lnTo>
                  <a:lnTo>
                    <a:pt x="3211322" y="81661"/>
                  </a:lnTo>
                  <a:lnTo>
                    <a:pt x="3330194" y="81661"/>
                  </a:lnTo>
                  <a:lnTo>
                    <a:pt x="3334004" y="79883"/>
                  </a:lnTo>
                  <a:lnTo>
                    <a:pt x="3340481" y="73279"/>
                  </a:lnTo>
                  <a:lnTo>
                    <a:pt x="3342132" y="68834"/>
                  </a:lnTo>
                  <a:lnTo>
                    <a:pt x="3342132" y="12954"/>
                  </a:lnTo>
                  <a:close/>
                </a:path>
                <a:path w="3823970" h="449580">
                  <a:moveTo>
                    <a:pt x="3465576" y="13208"/>
                  </a:moveTo>
                  <a:lnTo>
                    <a:pt x="3463925" y="8509"/>
                  </a:lnTo>
                  <a:lnTo>
                    <a:pt x="3457829" y="1651"/>
                  </a:lnTo>
                  <a:lnTo>
                    <a:pt x="3454146" y="0"/>
                  </a:lnTo>
                  <a:lnTo>
                    <a:pt x="3449955" y="0"/>
                  </a:lnTo>
                  <a:lnTo>
                    <a:pt x="3396107" y="0"/>
                  </a:lnTo>
                  <a:lnTo>
                    <a:pt x="3392424" y="1778"/>
                  </a:lnTo>
                  <a:lnTo>
                    <a:pt x="3386455" y="8890"/>
                  </a:lnTo>
                  <a:lnTo>
                    <a:pt x="3384804" y="13462"/>
                  </a:lnTo>
                  <a:lnTo>
                    <a:pt x="3384804" y="434721"/>
                  </a:lnTo>
                  <a:lnTo>
                    <a:pt x="3386455" y="439166"/>
                  </a:lnTo>
                  <a:lnTo>
                    <a:pt x="3392551" y="446278"/>
                  </a:lnTo>
                  <a:lnTo>
                    <a:pt x="3396234" y="448056"/>
                  </a:lnTo>
                  <a:lnTo>
                    <a:pt x="3454527" y="448056"/>
                  </a:lnTo>
                  <a:lnTo>
                    <a:pt x="3458210" y="446278"/>
                  </a:lnTo>
                  <a:lnTo>
                    <a:pt x="3463925" y="439039"/>
                  </a:lnTo>
                  <a:lnTo>
                    <a:pt x="3465576" y="434467"/>
                  </a:lnTo>
                  <a:lnTo>
                    <a:pt x="3465576" y="13208"/>
                  </a:lnTo>
                  <a:close/>
                </a:path>
                <a:path w="3823970" h="449580">
                  <a:moveTo>
                    <a:pt x="3823843" y="377317"/>
                  </a:moveTo>
                  <a:lnTo>
                    <a:pt x="3822065" y="372872"/>
                  </a:lnTo>
                  <a:lnTo>
                    <a:pt x="3818636" y="369316"/>
                  </a:lnTo>
                  <a:lnTo>
                    <a:pt x="3815461" y="365887"/>
                  </a:lnTo>
                  <a:lnTo>
                    <a:pt x="3811524" y="364109"/>
                  </a:lnTo>
                  <a:lnTo>
                    <a:pt x="3627247" y="364109"/>
                  </a:lnTo>
                  <a:lnTo>
                    <a:pt x="3617569" y="362153"/>
                  </a:lnTo>
                  <a:lnTo>
                    <a:pt x="3609657" y="356806"/>
                  </a:lnTo>
                  <a:lnTo>
                    <a:pt x="3604310" y="348894"/>
                  </a:lnTo>
                  <a:lnTo>
                    <a:pt x="3602355" y="339217"/>
                  </a:lnTo>
                  <a:lnTo>
                    <a:pt x="3602355" y="13208"/>
                  </a:lnTo>
                  <a:lnTo>
                    <a:pt x="3600831" y="8636"/>
                  </a:lnTo>
                  <a:lnTo>
                    <a:pt x="3594735" y="1651"/>
                  </a:lnTo>
                  <a:lnTo>
                    <a:pt x="3591179" y="0"/>
                  </a:lnTo>
                  <a:lnTo>
                    <a:pt x="3533267" y="0"/>
                  </a:lnTo>
                  <a:lnTo>
                    <a:pt x="3529584" y="1778"/>
                  </a:lnTo>
                  <a:lnTo>
                    <a:pt x="3523615" y="9017"/>
                  </a:lnTo>
                  <a:lnTo>
                    <a:pt x="3521964" y="13335"/>
                  </a:lnTo>
                  <a:lnTo>
                    <a:pt x="3521964" y="434594"/>
                  </a:lnTo>
                  <a:lnTo>
                    <a:pt x="3523615" y="439039"/>
                  </a:lnTo>
                  <a:lnTo>
                    <a:pt x="3529584" y="446278"/>
                  </a:lnTo>
                  <a:lnTo>
                    <a:pt x="3533267" y="448056"/>
                  </a:lnTo>
                  <a:lnTo>
                    <a:pt x="3811778" y="448056"/>
                  </a:lnTo>
                  <a:lnTo>
                    <a:pt x="3815588" y="446278"/>
                  </a:lnTo>
                  <a:lnTo>
                    <a:pt x="3822065" y="439166"/>
                  </a:lnTo>
                  <a:lnTo>
                    <a:pt x="3823716" y="434721"/>
                  </a:lnTo>
                  <a:lnTo>
                    <a:pt x="3823843" y="377317"/>
                  </a:lnTo>
                  <a:close/>
                </a:path>
              </a:pathLst>
            </a:custGeom>
            <a:solidFill>
              <a:srgbClr val="152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F62A9BF7-A95D-665F-F547-5F7625C95D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36" y="1633727"/>
              <a:ext cx="319913" cy="132587"/>
            </a:xfrm>
            <a:prstGeom prst="rect">
              <a:avLst/>
            </a:prstGeom>
          </p:spPr>
        </p:pic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id="{95681D1B-38CF-3CC1-F6FE-413DA496D5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84" y="1633727"/>
              <a:ext cx="141732" cy="132587"/>
            </a:xfrm>
            <a:prstGeom prst="rect">
              <a:avLst/>
            </a:prstGeom>
          </p:spPr>
        </p:pic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9C56B947-AE03-3619-F4F7-5FDD2682EF0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630679"/>
              <a:ext cx="333711" cy="140208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12A60DAA-71E5-FBE0-3E0F-C4ABA7430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24" y="1370938"/>
            <a:ext cx="7355875" cy="4370123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117707D-9C80-7B20-D309-4BD103250E61}"/>
              </a:ext>
            </a:extLst>
          </p:cNvPr>
          <p:cNvSpPr/>
          <p:nvPr/>
        </p:nvSpPr>
        <p:spPr>
          <a:xfrm>
            <a:off x="8422272" y="1370938"/>
            <a:ext cx="2984500" cy="6991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R$ 15.000,00</a:t>
            </a: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 Fixo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AA207EB-7DE3-3051-1159-B969A7C3120A}"/>
              </a:ext>
            </a:extLst>
          </p:cNvPr>
          <p:cNvSpPr/>
          <p:nvPr/>
        </p:nvSpPr>
        <p:spPr>
          <a:xfrm>
            <a:off x="8422272" y="2235922"/>
            <a:ext cx="2984500" cy="6991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R$ 50,00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Custo por Cliente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003EDD1-E609-1A73-7C88-EB1A8847B2AB}"/>
              </a:ext>
            </a:extLst>
          </p:cNvPr>
          <p:cNvSpPr/>
          <p:nvPr/>
        </p:nvSpPr>
        <p:spPr>
          <a:xfrm>
            <a:off x="8422272" y="3100906"/>
            <a:ext cx="2984500" cy="6991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R$150,00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Receita Média por Cliente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50CDA80-F708-1AE0-3715-78B418A9B0B5}"/>
              </a:ext>
            </a:extLst>
          </p:cNvPr>
          <p:cNvSpPr/>
          <p:nvPr/>
        </p:nvSpPr>
        <p:spPr>
          <a:xfrm>
            <a:off x="8422272" y="3965890"/>
            <a:ext cx="2984500" cy="6991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66,66%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Margem Contribuição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90D0098-A9BB-C1B4-2E87-A07F50560642}"/>
              </a:ext>
            </a:extLst>
          </p:cNvPr>
          <p:cNvSpPr/>
          <p:nvPr/>
        </p:nvSpPr>
        <p:spPr>
          <a:xfrm>
            <a:off x="8422272" y="4798310"/>
            <a:ext cx="2984500" cy="699192"/>
          </a:xfrm>
          <a:prstGeom prst="roundRect">
            <a:avLst/>
          </a:prstGeom>
          <a:solidFill>
            <a:srgbClr val="0F1F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150 Clientes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Ponto de Equilíbrio</a:t>
            </a:r>
          </a:p>
        </p:txBody>
      </p:sp>
    </p:spTree>
    <p:extLst>
      <p:ext uri="{BB962C8B-B14F-4D97-AF65-F5344CB8AC3E}">
        <p14:creationId xmlns:p14="http://schemas.microsoft.com/office/powerpoint/2010/main" val="4902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819D4-7556-3D4B-893C-B7D475E55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E3F1E3-D1CE-0053-82E7-A4B0ECA44BCC}"/>
              </a:ext>
            </a:extLst>
          </p:cNvPr>
          <p:cNvSpPr txBox="1"/>
          <p:nvPr/>
        </p:nvSpPr>
        <p:spPr>
          <a:xfrm>
            <a:off x="200624" y="175055"/>
            <a:ext cx="722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F1FBB"/>
                </a:solidFill>
                <a:latin typeface="Lucida Sans" panose="020B0602030504020204" pitchFamily="34" charset="0"/>
              </a:rPr>
              <a:t>Tempo para o ponto de equilíbrio 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Cidades 1 à 15</a:t>
            </a: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4EC8A617-5D61-F547-4899-66D30BEFC010}"/>
              </a:ext>
            </a:extLst>
          </p:cNvPr>
          <p:cNvGrpSpPr/>
          <p:nvPr/>
        </p:nvGrpSpPr>
        <p:grpSpPr>
          <a:xfrm>
            <a:off x="9914522" y="229583"/>
            <a:ext cx="1988039" cy="347296"/>
            <a:chOff x="1054608" y="1630679"/>
            <a:chExt cx="3823970" cy="66802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8F08B37A-71F7-0119-907A-645C5CA5919F}"/>
                </a:ext>
              </a:extLst>
            </p:cNvPr>
            <p:cNvSpPr/>
            <p:nvPr/>
          </p:nvSpPr>
          <p:spPr>
            <a:xfrm>
              <a:off x="1054608" y="1848611"/>
              <a:ext cx="3823970" cy="449580"/>
            </a:xfrm>
            <a:custGeom>
              <a:avLst/>
              <a:gdLst/>
              <a:ahLst/>
              <a:cxnLst/>
              <a:rect l="l" t="t" r="r" b="b"/>
              <a:pathLst>
                <a:path w="3823970" h="449580">
                  <a:moveTo>
                    <a:pt x="675132" y="13335"/>
                  </a:moveTo>
                  <a:lnTo>
                    <a:pt x="673481" y="8890"/>
                  </a:lnTo>
                  <a:lnTo>
                    <a:pt x="667004" y="1778"/>
                  </a:lnTo>
                  <a:lnTo>
                    <a:pt x="663321" y="0"/>
                  </a:lnTo>
                  <a:lnTo>
                    <a:pt x="659130" y="0"/>
                  </a:lnTo>
                  <a:lnTo>
                    <a:pt x="596887" y="0"/>
                  </a:lnTo>
                  <a:lnTo>
                    <a:pt x="593471" y="1651"/>
                  </a:lnTo>
                  <a:lnTo>
                    <a:pt x="591566" y="4826"/>
                  </a:lnTo>
                  <a:lnTo>
                    <a:pt x="364744" y="290830"/>
                  </a:lnTo>
                  <a:lnTo>
                    <a:pt x="358775" y="292735"/>
                  </a:lnTo>
                  <a:lnTo>
                    <a:pt x="347472" y="288798"/>
                  </a:lnTo>
                  <a:lnTo>
                    <a:pt x="343535" y="282956"/>
                  </a:lnTo>
                  <a:lnTo>
                    <a:pt x="343535" y="13335"/>
                  </a:lnTo>
                  <a:lnTo>
                    <a:pt x="341757" y="8890"/>
                  </a:lnTo>
                  <a:lnTo>
                    <a:pt x="335280" y="1778"/>
                  </a:lnTo>
                  <a:lnTo>
                    <a:pt x="331597" y="127"/>
                  </a:lnTo>
                  <a:lnTo>
                    <a:pt x="265176" y="127"/>
                  </a:lnTo>
                  <a:lnTo>
                    <a:pt x="261747" y="1778"/>
                  </a:lnTo>
                  <a:lnTo>
                    <a:pt x="259842" y="4826"/>
                  </a:lnTo>
                  <a:lnTo>
                    <a:pt x="3695" y="321310"/>
                  </a:lnTo>
                  <a:lnTo>
                    <a:pt x="1397" y="327914"/>
                  </a:lnTo>
                  <a:lnTo>
                    <a:pt x="0" y="438531"/>
                  </a:lnTo>
                  <a:lnTo>
                    <a:pt x="2489" y="443230"/>
                  </a:lnTo>
                  <a:lnTo>
                    <a:pt x="6489" y="444627"/>
                  </a:lnTo>
                  <a:lnTo>
                    <a:pt x="9779" y="446024"/>
                  </a:lnTo>
                  <a:lnTo>
                    <a:pt x="13373" y="444881"/>
                  </a:lnTo>
                  <a:lnTo>
                    <a:pt x="16268" y="441706"/>
                  </a:lnTo>
                  <a:lnTo>
                    <a:pt x="242189" y="157988"/>
                  </a:lnTo>
                  <a:lnTo>
                    <a:pt x="248158" y="156210"/>
                  </a:lnTo>
                  <a:lnTo>
                    <a:pt x="259334" y="160020"/>
                  </a:lnTo>
                  <a:lnTo>
                    <a:pt x="263398" y="165862"/>
                  </a:lnTo>
                  <a:lnTo>
                    <a:pt x="263398" y="433705"/>
                  </a:lnTo>
                  <a:lnTo>
                    <a:pt x="264668" y="438150"/>
                  </a:lnTo>
                  <a:lnTo>
                    <a:pt x="270129" y="445897"/>
                  </a:lnTo>
                  <a:lnTo>
                    <a:pt x="274193" y="448056"/>
                  </a:lnTo>
                  <a:lnTo>
                    <a:pt x="342519" y="448056"/>
                  </a:lnTo>
                  <a:lnTo>
                    <a:pt x="344678" y="445897"/>
                  </a:lnTo>
                  <a:lnTo>
                    <a:pt x="574281" y="157353"/>
                  </a:lnTo>
                  <a:lnTo>
                    <a:pt x="580390" y="155575"/>
                  </a:lnTo>
                  <a:lnTo>
                    <a:pt x="591566" y="159512"/>
                  </a:lnTo>
                  <a:lnTo>
                    <a:pt x="595630" y="165227"/>
                  </a:lnTo>
                  <a:lnTo>
                    <a:pt x="595630" y="434213"/>
                  </a:lnTo>
                  <a:lnTo>
                    <a:pt x="597535" y="439547"/>
                  </a:lnTo>
                  <a:lnTo>
                    <a:pt x="603758" y="446405"/>
                  </a:lnTo>
                  <a:lnTo>
                    <a:pt x="607441" y="448056"/>
                  </a:lnTo>
                  <a:lnTo>
                    <a:pt x="662305" y="448056"/>
                  </a:lnTo>
                  <a:lnTo>
                    <a:pt x="666115" y="446659"/>
                  </a:lnTo>
                  <a:lnTo>
                    <a:pt x="673100" y="440436"/>
                  </a:lnTo>
                  <a:lnTo>
                    <a:pt x="675132" y="435610"/>
                  </a:lnTo>
                  <a:lnTo>
                    <a:pt x="675132" y="13335"/>
                  </a:lnTo>
                  <a:close/>
                </a:path>
                <a:path w="3823970" h="449580">
                  <a:moveTo>
                    <a:pt x="1117092" y="377444"/>
                  </a:moveTo>
                  <a:lnTo>
                    <a:pt x="1115441" y="372872"/>
                  </a:lnTo>
                  <a:lnTo>
                    <a:pt x="1108583" y="365633"/>
                  </a:lnTo>
                  <a:lnTo>
                    <a:pt x="1105027" y="363855"/>
                  </a:lnTo>
                  <a:lnTo>
                    <a:pt x="1100836" y="363855"/>
                  </a:lnTo>
                  <a:lnTo>
                    <a:pt x="885952" y="363855"/>
                  </a:lnTo>
                  <a:lnTo>
                    <a:pt x="885952" y="267208"/>
                  </a:lnTo>
                  <a:lnTo>
                    <a:pt x="959866" y="267208"/>
                  </a:lnTo>
                  <a:lnTo>
                    <a:pt x="965708" y="260477"/>
                  </a:lnTo>
                  <a:lnTo>
                    <a:pt x="965708" y="183896"/>
                  </a:lnTo>
                  <a:lnTo>
                    <a:pt x="959866" y="177038"/>
                  </a:lnTo>
                  <a:lnTo>
                    <a:pt x="885952" y="177038"/>
                  </a:lnTo>
                  <a:lnTo>
                    <a:pt x="885952" y="103886"/>
                  </a:lnTo>
                  <a:lnTo>
                    <a:pt x="888974" y="94475"/>
                  </a:lnTo>
                  <a:lnTo>
                    <a:pt x="894308" y="87490"/>
                  </a:lnTo>
                  <a:lnTo>
                    <a:pt x="901712" y="83159"/>
                  </a:lnTo>
                  <a:lnTo>
                    <a:pt x="910971" y="81661"/>
                  </a:lnTo>
                  <a:lnTo>
                    <a:pt x="1102741" y="81661"/>
                  </a:lnTo>
                  <a:lnTo>
                    <a:pt x="1106297" y="80010"/>
                  </a:lnTo>
                  <a:lnTo>
                    <a:pt x="1109345" y="76835"/>
                  </a:lnTo>
                  <a:lnTo>
                    <a:pt x="1112393" y="73279"/>
                  </a:lnTo>
                  <a:lnTo>
                    <a:pt x="1114044" y="68961"/>
                  </a:lnTo>
                  <a:lnTo>
                    <a:pt x="1114044" y="13208"/>
                  </a:lnTo>
                  <a:lnTo>
                    <a:pt x="1112393" y="8636"/>
                  </a:lnTo>
                  <a:lnTo>
                    <a:pt x="1106297" y="1651"/>
                  </a:lnTo>
                  <a:lnTo>
                    <a:pt x="1102741" y="0"/>
                  </a:lnTo>
                  <a:lnTo>
                    <a:pt x="816991" y="0"/>
                  </a:lnTo>
                  <a:lnTo>
                    <a:pt x="812673" y="2032"/>
                  </a:lnTo>
                  <a:lnTo>
                    <a:pt x="806831" y="9017"/>
                  </a:lnTo>
                  <a:lnTo>
                    <a:pt x="805307" y="13589"/>
                  </a:lnTo>
                  <a:lnTo>
                    <a:pt x="805307" y="177165"/>
                  </a:lnTo>
                  <a:lnTo>
                    <a:pt x="734314" y="177165"/>
                  </a:lnTo>
                  <a:lnTo>
                    <a:pt x="728472" y="183896"/>
                  </a:lnTo>
                  <a:lnTo>
                    <a:pt x="728472" y="260477"/>
                  </a:lnTo>
                  <a:lnTo>
                    <a:pt x="734314" y="267335"/>
                  </a:lnTo>
                  <a:lnTo>
                    <a:pt x="805053" y="267335"/>
                  </a:lnTo>
                  <a:lnTo>
                    <a:pt x="805434" y="273939"/>
                  </a:lnTo>
                  <a:lnTo>
                    <a:pt x="805434" y="430530"/>
                  </a:lnTo>
                  <a:lnTo>
                    <a:pt x="807339" y="437515"/>
                  </a:lnTo>
                  <a:lnTo>
                    <a:pt x="816864" y="448056"/>
                  </a:lnTo>
                  <a:lnTo>
                    <a:pt x="1105281" y="448056"/>
                  </a:lnTo>
                  <a:lnTo>
                    <a:pt x="1108964" y="446405"/>
                  </a:lnTo>
                  <a:lnTo>
                    <a:pt x="1115187" y="439674"/>
                  </a:lnTo>
                  <a:lnTo>
                    <a:pt x="1117092" y="434213"/>
                  </a:lnTo>
                  <a:lnTo>
                    <a:pt x="1117092" y="377444"/>
                  </a:lnTo>
                  <a:close/>
                </a:path>
                <a:path w="3823970" h="449580">
                  <a:moveTo>
                    <a:pt x="1556004" y="145415"/>
                  </a:moveTo>
                  <a:lnTo>
                    <a:pt x="1547177" y="81661"/>
                  </a:lnTo>
                  <a:lnTo>
                    <a:pt x="1517523" y="33147"/>
                  </a:lnTo>
                  <a:lnTo>
                    <a:pt x="1474724" y="10312"/>
                  </a:lnTo>
                  <a:lnTo>
                    <a:pt x="1474724" y="145415"/>
                  </a:lnTo>
                  <a:lnTo>
                    <a:pt x="1473492" y="162953"/>
                  </a:lnTo>
                  <a:lnTo>
                    <a:pt x="1454658" y="201422"/>
                  </a:lnTo>
                  <a:lnTo>
                    <a:pt x="1414360" y="219163"/>
                  </a:lnTo>
                  <a:lnTo>
                    <a:pt x="1396873" y="220345"/>
                  </a:lnTo>
                  <a:lnTo>
                    <a:pt x="1231011" y="220345"/>
                  </a:lnTo>
                  <a:lnTo>
                    <a:pt x="1231011" y="105918"/>
                  </a:lnTo>
                  <a:lnTo>
                    <a:pt x="1232039" y="100418"/>
                  </a:lnTo>
                  <a:lnTo>
                    <a:pt x="1235595" y="92278"/>
                  </a:lnTo>
                  <a:lnTo>
                    <a:pt x="1243164" y="84886"/>
                  </a:lnTo>
                  <a:lnTo>
                    <a:pt x="1256284" y="81661"/>
                  </a:lnTo>
                  <a:lnTo>
                    <a:pt x="1396873" y="81661"/>
                  </a:lnTo>
                  <a:lnTo>
                    <a:pt x="1444536" y="89700"/>
                  </a:lnTo>
                  <a:lnTo>
                    <a:pt x="1473542" y="128790"/>
                  </a:lnTo>
                  <a:lnTo>
                    <a:pt x="1474724" y="145415"/>
                  </a:lnTo>
                  <a:lnTo>
                    <a:pt x="1474724" y="10312"/>
                  </a:lnTo>
                  <a:lnTo>
                    <a:pt x="1469732" y="8343"/>
                  </a:lnTo>
                  <a:lnTo>
                    <a:pt x="1438579" y="2095"/>
                  </a:lnTo>
                  <a:lnTo>
                    <a:pt x="1402715" y="0"/>
                  </a:lnTo>
                  <a:lnTo>
                    <a:pt x="1163447" y="0"/>
                  </a:lnTo>
                  <a:lnTo>
                    <a:pt x="1159764" y="1778"/>
                  </a:lnTo>
                  <a:lnTo>
                    <a:pt x="1156843" y="5334"/>
                  </a:lnTo>
                  <a:lnTo>
                    <a:pt x="1153795" y="8890"/>
                  </a:lnTo>
                  <a:lnTo>
                    <a:pt x="1152144" y="13462"/>
                  </a:lnTo>
                  <a:lnTo>
                    <a:pt x="1152182" y="434721"/>
                  </a:lnTo>
                  <a:lnTo>
                    <a:pt x="1153795" y="439039"/>
                  </a:lnTo>
                  <a:lnTo>
                    <a:pt x="1156843" y="442722"/>
                  </a:lnTo>
                  <a:lnTo>
                    <a:pt x="1159891" y="446151"/>
                  </a:lnTo>
                  <a:lnTo>
                    <a:pt x="1163701" y="448056"/>
                  </a:lnTo>
                  <a:lnTo>
                    <a:pt x="1218793" y="448056"/>
                  </a:lnTo>
                  <a:lnTo>
                    <a:pt x="1222883" y="446151"/>
                  </a:lnTo>
                  <a:lnTo>
                    <a:pt x="1226058" y="442722"/>
                  </a:lnTo>
                  <a:lnTo>
                    <a:pt x="1229360" y="439039"/>
                  </a:lnTo>
                  <a:lnTo>
                    <a:pt x="1231138" y="434721"/>
                  </a:lnTo>
                  <a:lnTo>
                    <a:pt x="1231138" y="299974"/>
                  </a:lnTo>
                  <a:lnTo>
                    <a:pt x="1376172" y="299974"/>
                  </a:lnTo>
                  <a:lnTo>
                    <a:pt x="1467231" y="435610"/>
                  </a:lnTo>
                  <a:lnTo>
                    <a:pt x="1491615" y="448056"/>
                  </a:lnTo>
                  <a:lnTo>
                    <a:pt x="1539494" y="448056"/>
                  </a:lnTo>
                  <a:lnTo>
                    <a:pt x="1545590" y="444119"/>
                  </a:lnTo>
                  <a:lnTo>
                    <a:pt x="1549019" y="436245"/>
                  </a:lnTo>
                  <a:lnTo>
                    <a:pt x="1550733" y="430199"/>
                  </a:lnTo>
                  <a:lnTo>
                    <a:pt x="1550733" y="424103"/>
                  </a:lnTo>
                  <a:lnTo>
                    <a:pt x="1549019" y="418084"/>
                  </a:lnTo>
                  <a:lnTo>
                    <a:pt x="1545590" y="412242"/>
                  </a:lnTo>
                  <a:lnTo>
                    <a:pt x="1469339" y="299974"/>
                  </a:lnTo>
                  <a:lnTo>
                    <a:pt x="1462532" y="289941"/>
                  </a:lnTo>
                  <a:lnTo>
                    <a:pt x="1470660" y="287020"/>
                  </a:lnTo>
                  <a:lnTo>
                    <a:pt x="1507883" y="266903"/>
                  </a:lnTo>
                  <a:lnTo>
                    <a:pt x="1534566" y="236512"/>
                  </a:lnTo>
                  <a:lnTo>
                    <a:pt x="1540967" y="220345"/>
                  </a:lnTo>
                  <a:lnTo>
                    <a:pt x="1550631" y="195973"/>
                  </a:lnTo>
                  <a:lnTo>
                    <a:pt x="1556004" y="145415"/>
                  </a:lnTo>
                  <a:close/>
                </a:path>
                <a:path w="3823970" h="449580">
                  <a:moveTo>
                    <a:pt x="2022856" y="338836"/>
                  </a:moveTo>
                  <a:lnTo>
                    <a:pt x="2021459" y="328676"/>
                  </a:lnTo>
                  <a:lnTo>
                    <a:pt x="2019046" y="324485"/>
                  </a:lnTo>
                  <a:lnTo>
                    <a:pt x="2015109" y="321564"/>
                  </a:lnTo>
                  <a:lnTo>
                    <a:pt x="1976628" y="289941"/>
                  </a:lnTo>
                  <a:lnTo>
                    <a:pt x="1972437" y="288544"/>
                  </a:lnTo>
                  <a:lnTo>
                    <a:pt x="1963039" y="289687"/>
                  </a:lnTo>
                  <a:lnTo>
                    <a:pt x="1958721" y="293878"/>
                  </a:lnTo>
                  <a:lnTo>
                    <a:pt x="1956181" y="297180"/>
                  </a:lnTo>
                  <a:lnTo>
                    <a:pt x="1955800" y="297942"/>
                  </a:lnTo>
                  <a:lnTo>
                    <a:pt x="1943442" y="315150"/>
                  </a:lnTo>
                  <a:lnTo>
                    <a:pt x="1914499" y="342277"/>
                  </a:lnTo>
                  <a:lnTo>
                    <a:pt x="1879473" y="359549"/>
                  </a:lnTo>
                  <a:lnTo>
                    <a:pt x="1835340" y="368122"/>
                  </a:lnTo>
                  <a:lnTo>
                    <a:pt x="1809877" y="369189"/>
                  </a:lnTo>
                  <a:lnTo>
                    <a:pt x="1777898" y="367182"/>
                  </a:lnTo>
                  <a:lnTo>
                    <a:pt x="1724685" y="351142"/>
                  </a:lnTo>
                  <a:lnTo>
                    <a:pt x="1686864" y="319087"/>
                  </a:lnTo>
                  <a:lnTo>
                    <a:pt x="1667941" y="269214"/>
                  </a:lnTo>
                  <a:lnTo>
                    <a:pt x="1665605" y="237109"/>
                  </a:lnTo>
                  <a:lnTo>
                    <a:pt x="1665605" y="211963"/>
                  </a:lnTo>
                  <a:lnTo>
                    <a:pt x="1671535" y="164795"/>
                  </a:lnTo>
                  <a:lnTo>
                    <a:pt x="1688985" y="128003"/>
                  </a:lnTo>
                  <a:lnTo>
                    <a:pt x="1717903" y="101663"/>
                  </a:lnTo>
                  <a:lnTo>
                    <a:pt x="1758213" y="85813"/>
                  </a:lnTo>
                  <a:lnTo>
                    <a:pt x="1809877" y="80518"/>
                  </a:lnTo>
                  <a:lnTo>
                    <a:pt x="1855254" y="84658"/>
                  </a:lnTo>
                  <a:lnTo>
                    <a:pt x="1893989" y="97066"/>
                  </a:lnTo>
                  <a:lnTo>
                    <a:pt x="1925942" y="117703"/>
                  </a:lnTo>
                  <a:lnTo>
                    <a:pt x="1951609" y="147320"/>
                  </a:lnTo>
                  <a:lnTo>
                    <a:pt x="1957793" y="152374"/>
                  </a:lnTo>
                  <a:lnTo>
                    <a:pt x="1964143" y="154368"/>
                  </a:lnTo>
                  <a:lnTo>
                    <a:pt x="1970646" y="153327"/>
                  </a:lnTo>
                  <a:lnTo>
                    <a:pt x="1977263" y="149225"/>
                  </a:lnTo>
                  <a:lnTo>
                    <a:pt x="2010918" y="117729"/>
                  </a:lnTo>
                  <a:lnTo>
                    <a:pt x="2014855" y="114427"/>
                  </a:lnTo>
                  <a:lnTo>
                    <a:pt x="1987029" y="59905"/>
                  </a:lnTo>
                  <a:lnTo>
                    <a:pt x="1953133" y="33743"/>
                  </a:lnTo>
                  <a:lnTo>
                    <a:pt x="1912264" y="15024"/>
                  </a:lnTo>
                  <a:lnTo>
                    <a:pt x="1864474" y="3759"/>
                  </a:lnTo>
                  <a:lnTo>
                    <a:pt x="1809877" y="0"/>
                  </a:lnTo>
                  <a:lnTo>
                    <a:pt x="1757451" y="3276"/>
                  </a:lnTo>
                  <a:lnTo>
                    <a:pt x="1712201" y="13093"/>
                  </a:lnTo>
                  <a:lnTo>
                    <a:pt x="1674037" y="29527"/>
                  </a:lnTo>
                  <a:lnTo>
                    <a:pt x="1642935" y="52616"/>
                  </a:lnTo>
                  <a:lnTo>
                    <a:pt x="1618818" y="82410"/>
                  </a:lnTo>
                  <a:lnTo>
                    <a:pt x="1601660" y="118948"/>
                  </a:lnTo>
                  <a:lnTo>
                    <a:pt x="1591411" y="162293"/>
                  </a:lnTo>
                  <a:lnTo>
                    <a:pt x="1588008" y="212471"/>
                  </a:lnTo>
                  <a:lnTo>
                    <a:pt x="1588008" y="236347"/>
                  </a:lnTo>
                  <a:lnTo>
                    <a:pt x="1591411" y="286677"/>
                  </a:lnTo>
                  <a:lnTo>
                    <a:pt x="1601685" y="330161"/>
                  </a:lnTo>
                  <a:lnTo>
                    <a:pt x="1618856" y="366826"/>
                  </a:lnTo>
                  <a:lnTo>
                    <a:pt x="1642973" y="396735"/>
                  </a:lnTo>
                  <a:lnTo>
                    <a:pt x="1674088" y="419925"/>
                  </a:lnTo>
                  <a:lnTo>
                    <a:pt x="1712252" y="436435"/>
                  </a:lnTo>
                  <a:lnTo>
                    <a:pt x="1757489" y="446303"/>
                  </a:lnTo>
                  <a:lnTo>
                    <a:pt x="1809877" y="449580"/>
                  </a:lnTo>
                  <a:lnTo>
                    <a:pt x="1864347" y="445465"/>
                  </a:lnTo>
                  <a:lnTo>
                    <a:pt x="1912505" y="433146"/>
                  </a:lnTo>
                  <a:lnTo>
                    <a:pt x="1954250" y="412686"/>
                  </a:lnTo>
                  <a:lnTo>
                    <a:pt x="1989455" y="384149"/>
                  </a:lnTo>
                  <a:lnTo>
                    <a:pt x="2018792" y="346710"/>
                  </a:lnTo>
                  <a:lnTo>
                    <a:pt x="2021713" y="343281"/>
                  </a:lnTo>
                  <a:lnTo>
                    <a:pt x="2022856" y="338836"/>
                  </a:lnTo>
                  <a:close/>
                </a:path>
                <a:path w="3823970" h="449580">
                  <a:moveTo>
                    <a:pt x="2464181" y="434213"/>
                  </a:moveTo>
                  <a:lnTo>
                    <a:pt x="2463317" y="426720"/>
                  </a:lnTo>
                  <a:lnTo>
                    <a:pt x="2463292" y="426466"/>
                  </a:lnTo>
                  <a:lnTo>
                    <a:pt x="2452751" y="397891"/>
                  </a:lnTo>
                  <a:lnTo>
                    <a:pt x="2442616" y="371602"/>
                  </a:lnTo>
                  <a:lnTo>
                    <a:pt x="2413025" y="294767"/>
                  </a:lnTo>
                  <a:lnTo>
                    <a:pt x="2338514" y="101346"/>
                  </a:lnTo>
                  <a:lnTo>
                    <a:pt x="2316607" y="44475"/>
                  </a:lnTo>
                  <a:lnTo>
                    <a:pt x="2316607" y="288036"/>
                  </a:lnTo>
                  <a:lnTo>
                    <a:pt x="2316607" y="290703"/>
                  </a:lnTo>
                  <a:lnTo>
                    <a:pt x="2315464" y="292481"/>
                  </a:lnTo>
                  <a:lnTo>
                    <a:pt x="2314956" y="293116"/>
                  </a:lnTo>
                  <a:lnTo>
                    <a:pt x="2313940" y="294767"/>
                  </a:lnTo>
                  <a:lnTo>
                    <a:pt x="2177669" y="294767"/>
                  </a:lnTo>
                  <a:lnTo>
                    <a:pt x="2175891" y="294132"/>
                  </a:lnTo>
                  <a:lnTo>
                    <a:pt x="2175002" y="292862"/>
                  </a:lnTo>
                  <a:lnTo>
                    <a:pt x="2174113" y="291719"/>
                  </a:lnTo>
                  <a:lnTo>
                    <a:pt x="2173097" y="289687"/>
                  </a:lnTo>
                  <a:lnTo>
                    <a:pt x="2173986" y="284607"/>
                  </a:lnTo>
                  <a:lnTo>
                    <a:pt x="2239264" y="106680"/>
                  </a:lnTo>
                  <a:lnTo>
                    <a:pt x="2240521" y="103378"/>
                  </a:lnTo>
                  <a:lnTo>
                    <a:pt x="2242439" y="101346"/>
                  </a:lnTo>
                  <a:lnTo>
                    <a:pt x="2246109" y="101346"/>
                  </a:lnTo>
                  <a:lnTo>
                    <a:pt x="2248027" y="102616"/>
                  </a:lnTo>
                  <a:lnTo>
                    <a:pt x="2249043" y="106680"/>
                  </a:lnTo>
                  <a:lnTo>
                    <a:pt x="2315464" y="284607"/>
                  </a:lnTo>
                  <a:lnTo>
                    <a:pt x="2316607" y="288036"/>
                  </a:lnTo>
                  <a:lnTo>
                    <a:pt x="2316607" y="44475"/>
                  </a:lnTo>
                  <a:lnTo>
                    <a:pt x="2295982" y="5651"/>
                  </a:lnTo>
                  <a:lnTo>
                    <a:pt x="2278380" y="0"/>
                  </a:lnTo>
                  <a:lnTo>
                    <a:pt x="2210054" y="0"/>
                  </a:lnTo>
                  <a:lnTo>
                    <a:pt x="2028317" y="421132"/>
                  </a:lnTo>
                  <a:lnTo>
                    <a:pt x="2025573" y="434454"/>
                  </a:lnTo>
                  <a:lnTo>
                    <a:pt x="2028202" y="441109"/>
                  </a:lnTo>
                  <a:lnTo>
                    <a:pt x="2028278" y="441299"/>
                  </a:lnTo>
                  <a:lnTo>
                    <a:pt x="2033803" y="446189"/>
                  </a:lnTo>
                  <a:lnTo>
                    <a:pt x="2041398" y="448056"/>
                  </a:lnTo>
                  <a:lnTo>
                    <a:pt x="2103196" y="448056"/>
                  </a:lnTo>
                  <a:lnTo>
                    <a:pt x="2129155" y="371602"/>
                  </a:lnTo>
                  <a:lnTo>
                    <a:pt x="2360333" y="371602"/>
                  </a:lnTo>
                  <a:lnTo>
                    <a:pt x="2386076" y="445262"/>
                  </a:lnTo>
                  <a:lnTo>
                    <a:pt x="2386736" y="448056"/>
                  </a:lnTo>
                  <a:lnTo>
                    <a:pt x="2447785" y="448056"/>
                  </a:lnTo>
                  <a:lnTo>
                    <a:pt x="2455913" y="446049"/>
                  </a:lnTo>
                  <a:lnTo>
                    <a:pt x="2461463" y="441109"/>
                  </a:lnTo>
                  <a:lnTo>
                    <a:pt x="2464079" y="434454"/>
                  </a:lnTo>
                  <a:lnTo>
                    <a:pt x="2464181" y="434213"/>
                  </a:lnTo>
                  <a:close/>
                </a:path>
                <a:path w="3823970" h="449580">
                  <a:moveTo>
                    <a:pt x="2913888" y="13081"/>
                  </a:moveTo>
                  <a:lnTo>
                    <a:pt x="2912237" y="8509"/>
                  </a:lnTo>
                  <a:lnTo>
                    <a:pt x="2905760" y="1778"/>
                  </a:lnTo>
                  <a:lnTo>
                    <a:pt x="2902077" y="0"/>
                  </a:lnTo>
                  <a:lnTo>
                    <a:pt x="2897886" y="0"/>
                  </a:lnTo>
                  <a:lnTo>
                    <a:pt x="2846324" y="0"/>
                  </a:lnTo>
                  <a:lnTo>
                    <a:pt x="2842387" y="1778"/>
                  </a:lnTo>
                  <a:lnTo>
                    <a:pt x="2836164" y="9017"/>
                  </a:lnTo>
                  <a:lnTo>
                    <a:pt x="2834640" y="13335"/>
                  </a:lnTo>
                  <a:lnTo>
                    <a:pt x="2834640" y="276860"/>
                  </a:lnTo>
                  <a:lnTo>
                    <a:pt x="2828671" y="282321"/>
                  </a:lnTo>
                  <a:lnTo>
                    <a:pt x="2817241" y="286131"/>
                  </a:lnTo>
                  <a:lnTo>
                    <a:pt x="2809240" y="285623"/>
                  </a:lnTo>
                  <a:lnTo>
                    <a:pt x="2586101" y="4953"/>
                  </a:lnTo>
                  <a:lnTo>
                    <a:pt x="2584069" y="1651"/>
                  </a:lnTo>
                  <a:lnTo>
                    <a:pt x="2580640" y="0"/>
                  </a:lnTo>
                  <a:lnTo>
                    <a:pt x="2513711" y="0"/>
                  </a:lnTo>
                  <a:lnTo>
                    <a:pt x="2510028" y="1778"/>
                  </a:lnTo>
                  <a:lnTo>
                    <a:pt x="2504059" y="8890"/>
                  </a:lnTo>
                  <a:lnTo>
                    <a:pt x="2502408" y="13462"/>
                  </a:lnTo>
                  <a:lnTo>
                    <a:pt x="2502408" y="434721"/>
                  </a:lnTo>
                  <a:lnTo>
                    <a:pt x="2504059" y="439166"/>
                  </a:lnTo>
                  <a:lnTo>
                    <a:pt x="2510028" y="446278"/>
                  </a:lnTo>
                  <a:lnTo>
                    <a:pt x="2513838" y="448056"/>
                  </a:lnTo>
                  <a:lnTo>
                    <a:pt x="2570226" y="448056"/>
                  </a:lnTo>
                  <a:lnTo>
                    <a:pt x="2574036" y="446278"/>
                  </a:lnTo>
                  <a:lnTo>
                    <a:pt x="2580259" y="439039"/>
                  </a:lnTo>
                  <a:lnTo>
                    <a:pt x="2581783" y="434721"/>
                  </a:lnTo>
                  <a:lnTo>
                    <a:pt x="2581783" y="129540"/>
                  </a:lnTo>
                  <a:lnTo>
                    <a:pt x="2830195" y="442976"/>
                  </a:lnTo>
                  <a:lnTo>
                    <a:pt x="2832227" y="446405"/>
                  </a:lnTo>
                  <a:lnTo>
                    <a:pt x="2835656" y="448056"/>
                  </a:lnTo>
                  <a:lnTo>
                    <a:pt x="2902077" y="448056"/>
                  </a:lnTo>
                  <a:lnTo>
                    <a:pt x="2905760" y="446278"/>
                  </a:lnTo>
                  <a:lnTo>
                    <a:pt x="2912237" y="439039"/>
                  </a:lnTo>
                  <a:lnTo>
                    <a:pt x="2913888" y="434594"/>
                  </a:lnTo>
                  <a:lnTo>
                    <a:pt x="2913888" y="13081"/>
                  </a:lnTo>
                  <a:close/>
                </a:path>
                <a:path w="3823970" h="449580">
                  <a:moveTo>
                    <a:pt x="3342132" y="12954"/>
                  </a:moveTo>
                  <a:lnTo>
                    <a:pt x="3340481" y="8509"/>
                  </a:lnTo>
                  <a:lnTo>
                    <a:pt x="3337179" y="4826"/>
                  </a:lnTo>
                  <a:lnTo>
                    <a:pt x="3334004" y="1651"/>
                  </a:lnTo>
                  <a:lnTo>
                    <a:pt x="3330194" y="0"/>
                  </a:lnTo>
                  <a:lnTo>
                    <a:pt x="2960878" y="0"/>
                  </a:lnTo>
                  <a:lnTo>
                    <a:pt x="2957195" y="1778"/>
                  </a:lnTo>
                  <a:lnTo>
                    <a:pt x="2950591" y="9017"/>
                  </a:lnTo>
                  <a:lnTo>
                    <a:pt x="2948940" y="13335"/>
                  </a:lnTo>
                  <a:lnTo>
                    <a:pt x="2948940" y="69215"/>
                  </a:lnTo>
                  <a:lnTo>
                    <a:pt x="2950591" y="73787"/>
                  </a:lnTo>
                  <a:lnTo>
                    <a:pt x="2957195" y="80137"/>
                  </a:lnTo>
                  <a:lnTo>
                    <a:pt x="2960878" y="81661"/>
                  </a:lnTo>
                  <a:lnTo>
                    <a:pt x="3105277" y="81661"/>
                  </a:lnTo>
                  <a:lnTo>
                    <a:pt x="3105277" y="434848"/>
                  </a:lnTo>
                  <a:lnTo>
                    <a:pt x="3106928" y="439166"/>
                  </a:lnTo>
                  <a:lnTo>
                    <a:pt x="3113405" y="446405"/>
                  </a:lnTo>
                  <a:lnTo>
                    <a:pt x="3117215" y="448056"/>
                  </a:lnTo>
                  <a:lnTo>
                    <a:pt x="3174746" y="448056"/>
                  </a:lnTo>
                  <a:lnTo>
                    <a:pt x="3178556" y="446278"/>
                  </a:lnTo>
                  <a:lnTo>
                    <a:pt x="3184779" y="439039"/>
                  </a:lnTo>
                  <a:lnTo>
                    <a:pt x="3186430" y="434721"/>
                  </a:lnTo>
                  <a:lnTo>
                    <a:pt x="3186430" y="103378"/>
                  </a:lnTo>
                  <a:lnTo>
                    <a:pt x="3189605" y="94145"/>
                  </a:lnTo>
                  <a:lnTo>
                    <a:pt x="3194964" y="87337"/>
                  </a:lnTo>
                  <a:lnTo>
                    <a:pt x="3202279" y="83108"/>
                  </a:lnTo>
                  <a:lnTo>
                    <a:pt x="3211322" y="81661"/>
                  </a:lnTo>
                  <a:lnTo>
                    <a:pt x="3330194" y="81661"/>
                  </a:lnTo>
                  <a:lnTo>
                    <a:pt x="3334004" y="79883"/>
                  </a:lnTo>
                  <a:lnTo>
                    <a:pt x="3340481" y="73279"/>
                  </a:lnTo>
                  <a:lnTo>
                    <a:pt x="3342132" y="68834"/>
                  </a:lnTo>
                  <a:lnTo>
                    <a:pt x="3342132" y="12954"/>
                  </a:lnTo>
                  <a:close/>
                </a:path>
                <a:path w="3823970" h="449580">
                  <a:moveTo>
                    <a:pt x="3465576" y="13208"/>
                  </a:moveTo>
                  <a:lnTo>
                    <a:pt x="3463925" y="8509"/>
                  </a:lnTo>
                  <a:lnTo>
                    <a:pt x="3457829" y="1651"/>
                  </a:lnTo>
                  <a:lnTo>
                    <a:pt x="3454146" y="0"/>
                  </a:lnTo>
                  <a:lnTo>
                    <a:pt x="3449955" y="0"/>
                  </a:lnTo>
                  <a:lnTo>
                    <a:pt x="3396107" y="0"/>
                  </a:lnTo>
                  <a:lnTo>
                    <a:pt x="3392424" y="1778"/>
                  </a:lnTo>
                  <a:lnTo>
                    <a:pt x="3386455" y="8890"/>
                  </a:lnTo>
                  <a:lnTo>
                    <a:pt x="3384804" y="13462"/>
                  </a:lnTo>
                  <a:lnTo>
                    <a:pt x="3384804" y="434721"/>
                  </a:lnTo>
                  <a:lnTo>
                    <a:pt x="3386455" y="439166"/>
                  </a:lnTo>
                  <a:lnTo>
                    <a:pt x="3392551" y="446278"/>
                  </a:lnTo>
                  <a:lnTo>
                    <a:pt x="3396234" y="448056"/>
                  </a:lnTo>
                  <a:lnTo>
                    <a:pt x="3454527" y="448056"/>
                  </a:lnTo>
                  <a:lnTo>
                    <a:pt x="3458210" y="446278"/>
                  </a:lnTo>
                  <a:lnTo>
                    <a:pt x="3463925" y="439039"/>
                  </a:lnTo>
                  <a:lnTo>
                    <a:pt x="3465576" y="434467"/>
                  </a:lnTo>
                  <a:lnTo>
                    <a:pt x="3465576" y="13208"/>
                  </a:lnTo>
                  <a:close/>
                </a:path>
                <a:path w="3823970" h="449580">
                  <a:moveTo>
                    <a:pt x="3823843" y="377317"/>
                  </a:moveTo>
                  <a:lnTo>
                    <a:pt x="3822065" y="372872"/>
                  </a:lnTo>
                  <a:lnTo>
                    <a:pt x="3818636" y="369316"/>
                  </a:lnTo>
                  <a:lnTo>
                    <a:pt x="3815461" y="365887"/>
                  </a:lnTo>
                  <a:lnTo>
                    <a:pt x="3811524" y="364109"/>
                  </a:lnTo>
                  <a:lnTo>
                    <a:pt x="3627247" y="364109"/>
                  </a:lnTo>
                  <a:lnTo>
                    <a:pt x="3617569" y="362153"/>
                  </a:lnTo>
                  <a:lnTo>
                    <a:pt x="3609657" y="356806"/>
                  </a:lnTo>
                  <a:lnTo>
                    <a:pt x="3604310" y="348894"/>
                  </a:lnTo>
                  <a:lnTo>
                    <a:pt x="3602355" y="339217"/>
                  </a:lnTo>
                  <a:lnTo>
                    <a:pt x="3602355" y="13208"/>
                  </a:lnTo>
                  <a:lnTo>
                    <a:pt x="3600831" y="8636"/>
                  </a:lnTo>
                  <a:lnTo>
                    <a:pt x="3594735" y="1651"/>
                  </a:lnTo>
                  <a:lnTo>
                    <a:pt x="3591179" y="0"/>
                  </a:lnTo>
                  <a:lnTo>
                    <a:pt x="3533267" y="0"/>
                  </a:lnTo>
                  <a:lnTo>
                    <a:pt x="3529584" y="1778"/>
                  </a:lnTo>
                  <a:lnTo>
                    <a:pt x="3523615" y="9017"/>
                  </a:lnTo>
                  <a:lnTo>
                    <a:pt x="3521964" y="13335"/>
                  </a:lnTo>
                  <a:lnTo>
                    <a:pt x="3521964" y="434594"/>
                  </a:lnTo>
                  <a:lnTo>
                    <a:pt x="3523615" y="439039"/>
                  </a:lnTo>
                  <a:lnTo>
                    <a:pt x="3529584" y="446278"/>
                  </a:lnTo>
                  <a:lnTo>
                    <a:pt x="3533267" y="448056"/>
                  </a:lnTo>
                  <a:lnTo>
                    <a:pt x="3811778" y="448056"/>
                  </a:lnTo>
                  <a:lnTo>
                    <a:pt x="3815588" y="446278"/>
                  </a:lnTo>
                  <a:lnTo>
                    <a:pt x="3822065" y="439166"/>
                  </a:lnTo>
                  <a:lnTo>
                    <a:pt x="3823716" y="434721"/>
                  </a:lnTo>
                  <a:lnTo>
                    <a:pt x="3823843" y="377317"/>
                  </a:lnTo>
                  <a:close/>
                </a:path>
              </a:pathLst>
            </a:custGeom>
            <a:solidFill>
              <a:srgbClr val="152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A605F537-35C4-EA37-FB07-6588283BE6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36" y="1633727"/>
              <a:ext cx="319913" cy="132587"/>
            </a:xfrm>
            <a:prstGeom prst="rect">
              <a:avLst/>
            </a:prstGeom>
          </p:spPr>
        </p:pic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id="{1E68FCFF-7F97-A301-96AE-E476B9FF8C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84" y="1633727"/>
              <a:ext cx="141732" cy="132587"/>
            </a:xfrm>
            <a:prstGeom prst="rect">
              <a:avLst/>
            </a:prstGeom>
          </p:spPr>
        </p:pic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569156E4-297E-B6B1-2FFD-63D488B14B6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630679"/>
              <a:ext cx="333711" cy="140208"/>
            </a:xfrm>
            <a:prstGeom prst="rect">
              <a:avLst/>
            </a:prstGeom>
          </p:spPr>
        </p:pic>
      </p:grp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D4C748A-416D-915E-E8F0-5B6760A94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07220"/>
              </p:ext>
            </p:extLst>
          </p:nvPr>
        </p:nvGraphicFramePr>
        <p:xfrm>
          <a:off x="289525" y="1079499"/>
          <a:ext cx="8054376" cy="561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29">
                  <a:extLst>
                    <a:ext uri="{9D8B030D-6E8A-4147-A177-3AD203B41FA5}">
                      <a16:colId xmlns:a16="http://schemas.microsoft.com/office/drawing/2014/main" val="1436565344"/>
                    </a:ext>
                  </a:extLst>
                </a:gridCol>
                <a:gridCol w="657236">
                  <a:extLst>
                    <a:ext uri="{9D8B030D-6E8A-4147-A177-3AD203B41FA5}">
                      <a16:colId xmlns:a16="http://schemas.microsoft.com/office/drawing/2014/main" val="3053159045"/>
                    </a:ext>
                  </a:extLst>
                </a:gridCol>
                <a:gridCol w="2045359">
                  <a:extLst>
                    <a:ext uri="{9D8B030D-6E8A-4147-A177-3AD203B41FA5}">
                      <a16:colId xmlns:a16="http://schemas.microsoft.com/office/drawing/2014/main" val="2507751222"/>
                    </a:ext>
                  </a:extLst>
                </a:gridCol>
                <a:gridCol w="1954501">
                  <a:extLst>
                    <a:ext uri="{9D8B030D-6E8A-4147-A177-3AD203B41FA5}">
                      <a16:colId xmlns:a16="http://schemas.microsoft.com/office/drawing/2014/main" val="3557286363"/>
                    </a:ext>
                  </a:extLst>
                </a:gridCol>
                <a:gridCol w="2830251">
                  <a:extLst>
                    <a:ext uri="{9D8B030D-6E8A-4147-A177-3AD203B41FA5}">
                      <a16:colId xmlns:a16="http://schemas.microsoft.com/office/drawing/2014/main" val="2564915987"/>
                    </a:ext>
                  </a:extLst>
                </a:gridCol>
              </a:tblGrid>
              <a:tr h="345156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UF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Cidade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Média Benefícios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Ponto de </a:t>
                      </a:r>
                      <a:r>
                        <a:rPr lang="pt-BR" sz="1400" dirty="0" err="1">
                          <a:latin typeface="Lucida Sans" panose="020B0602030504020204" pitchFamily="34" charset="0"/>
                        </a:rPr>
                        <a:t>Equílíbrio</a:t>
                      </a:r>
                      <a:r>
                        <a:rPr lang="pt-BR" sz="1400" dirty="0">
                          <a:latin typeface="Lucida Sans" panose="020B0602030504020204" pitchFamily="34" charset="0"/>
                        </a:rPr>
                        <a:t> (Meses)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58969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13.931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88321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Rio de Janeiro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4.474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560682"/>
                  </a:ext>
                </a:extLst>
              </a:tr>
              <a:tr h="34634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Brasí­lia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3.093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5579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Belo Horizonte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2.624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51241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Curitiba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1.768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4084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Guarulhos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911144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BA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Salvador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1.724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71179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Fortaleza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499114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Uberlândia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1.531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15703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Campinas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086042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GO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Goiânia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1.401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76981"/>
                  </a:ext>
                </a:extLst>
              </a:tr>
              <a:tr h="42491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São Bernardo do Campo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524737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Porto Alegre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1.228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77662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Manaus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38509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Sorocaba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1.162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11752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0B0EB4F-080B-807D-126C-1B5E73D936F8}"/>
              </a:ext>
            </a:extLst>
          </p:cNvPr>
          <p:cNvSpPr/>
          <p:nvPr/>
        </p:nvSpPr>
        <p:spPr>
          <a:xfrm>
            <a:off x="8595361" y="1503732"/>
            <a:ext cx="3307114" cy="42926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Considerando que todas as cidades obtiveram uma média mensal de concessão de benefícios maior que o ponto equilíbrio encontrado para cada agência (150 clientes), todas as cidades tiveram um ponto de equilíbrio inferior a 1 mês;</a:t>
            </a:r>
          </a:p>
        </p:txBody>
      </p:sp>
    </p:spTree>
    <p:extLst>
      <p:ext uri="{BB962C8B-B14F-4D97-AF65-F5344CB8AC3E}">
        <p14:creationId xmlns:p14="http://schemas.microsoft.com/office/powerpoint/2010/main" val="67315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A9E0E-9C3D-C99F-CFAE-F80727D6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5D5F13-9F13-56A7-11AA-10C8FBEE8700}"/>
              </a:ext>
            </a:extLst>
          </p:cNvPr>
          <p:cNvSpPr txBox="1"/>
          <p:nvPr/>
        </p:nvSpPr>
        <p:spPr>
          <a:xfrm>
            <a:off x="200624" y="175055"/>
            <a:ext cx="722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F1FBB"/>
                </a:solidFill>
                <a:latin typeface="Lucida Sans" panose="020B0602030504020204" pitchFamily="34" charset="0"/>
              </a:rPr>
              <a:t>Tempo para o ponto de equilíbrio </a:t>
            </a: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Cidades 16 à 20</a:t>
            </a: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783B2AD7-3C09-4155-EED5-8CA5F7CBDBA5}"/>
              </a:ext>
            </a:extLst>
          </p:cNvPr>
          <p:cNvGrpSpPr/>
          <p:nvPr/>
        </p:nvGrpSpPr>
        <p:grpSpPr>
          <a:xfrm>
            <a:off x="9914522" y="229583"/>
            <a:ext cx="1988039" cy="347296"/>
            <a:chOff x="1054608" y="1630679"/>
            <a:chExt cx="3823970" cy="66802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9510CC4F-E603-8129-892F-4F6A9A852687}"/>
                </a:ext>
              </a:extLst>
            </p:cNvPr>
            <p:cNvSpPr/>
            <p:nvPr/>
          </p:nvSpPr>
          <p:spPr>
            <a:xfrm>
              <a:off x="1054608" y="1848611"/>
              <a:ext cx="3823970" cy="449580"/>
            </a:xfrm>
            <a:custGeom>
              <a:avLst/>
              <a:gdLst/>
              <a:ahLst/>
              <a:cxnLst/>
              <a:rect l="l" t="t" r="r" b="b"/>
              <a:pathLst>
                <a:path w="3823970" h="449580">
                  <a:moveTo>
                    <a:pt x="675132" y="13335"/>
                  </a:moveTo>
                  <a:lnTo>
                    <a:pt x="673481" y="8890"/>
                  </a:lnTo>
                  <a:lnTo>
                    <a:pt x="667004" y="1778"/>
                  </a:lnTo>
                  <a:lnTo>
                    <a:pt x="663321" y="0"/>
                  </a:lnTo>
                  <a:lnTo>
                    <a:pt x="659130" y="0"/>
                  </a:lnTo>
                  <a:lnTo>
                    <a:pt x="596887" y="0"/>
                  </a:lnTo>
                  <a:lnTo>
                    <a:pt x="593471" y="1651"/>
                  </a:lnTo>
                  <a:lnTo>
                    <a:pt x="591566" y="4826"/>
                  </a:lnTo>
                  <a:lnTo>
                    <a:pt x="364744" y="290830"/>
                  </a:lnTo>
                  <a:lnTo>
                    <a:pt x="358775" y="292735"/>
                  </a:lnTo>
                  <a:lnTo>
                    <a:pt x="347472" y="288798"/>
                  </a:lnTo>
                  <a:lnTo>
                    <a:pt x="343535" y="282956"/>
                  </a:lnTo>
                  <a:lnTo>
                    <a:pt x="343535" y="13335"/>
                  </a:lnTo>
                  <a:lnTo>
                    <a:pt x="341757" y="8890"/>
                  </a:lnTo>
                  <a:lnTo>
                    <a:pt x="335280" y="1778"/>
                  </a:lnTo>
                  <a:lnTo>
                    <a:pt x="331597" y="127"/>
                  </a:lnTo>
                  <a:lnTo>
                    <a:pt x="265176" y="127"/>
                  </a:lnTo>
                  <a:lnTo>
                    <a:pt x="261747" y="1778"/>
                  </a:lnTo>
                  <a:lnTo>
                    <a:pt x="259842" y="4826"/>
                  </a:lnTo>
                  <a:lnTo>
                    <a:pt x="3695" y="321310"/>
                  </a:lnTo>
                  <a:lnTo>
                    <a:pt x="1397" y="327914"/>
                  </a:lnTo>
                  <a:lnTo>
                    <a:pt x="0" y="438531"/>
                  </a:lnTo>
                  <a:lnTo>
                    <a:pt x="2489" y="443230"/>
                  </a:lnTo>
                  <a:lnTo>
                    <a:pt x="6489" y="444627"/>
                  </a:lnTo>
                  <a:lnTo>
                    <a:pt x="9779" y="446024"/>
                  </a:lnTo>
                  <a:lnTo>
                    <a:pt x="13373" y="444881"/>
                  </a:lnTo>
                  <a:lnTo>
                    <a:pt x="16268" y="441706"/>
                  </a:lnTo>
                  <a:lnTo>
                    <a:pt x="242189" y="157988"/>
                  </a:lnTo>
                  <a:lnTo>
                    <a:pt x="248158" y="156210"/>
                  </a:lnTo>
                  <a:lnTo>
                    <a:pt x="259334" y="160020"/>
                  </a:lnTo>
                  <a:lnTo>
                    <a:pt x="263398" y="165862"/>
                  </a:lnTo>
                  <a:lnTo>
                    <a:pt x="263398" y="433705"/>
                  </a:lnTo>
                  <a:lnTo>
                    <a:pt x="264668" y="438150"/>
                  </a:lnTo>
                  <a:lnTo>
                    <a:pt x="270129" y="445897"/>
                  </a:lnTo>
                  <a:lnTo>
                    <a:pt x="274193" y="448056"/>
                  </a:lnTo>
                  <a:lnTo>
                    <a:pt x="342519" y="448056"/>
                  </a:lnTo>
                  <a:lnTo>
                    <a:pt x="344678" y="445897"/>
                  </a:lnTo>
                  <a:lnTo>
                    <a:pt x="574281" y="157353"/>
                  </a:lnTo>
                  <a:lnTo>
                    <a:pt x="580390" y="155575"/>
                  </a:lnTo>
                  <a:lnTo>
                    <a:pt x="591566" y="159512"/>
                  </a:lnTo>
                  <a:lnTo>
                    <a:pt x="595630" y="165227"/>
                  </a:lnTo>
                  <a:lnTo>
                    <a:pt x="595630" y="434213"/>
                  </a:lnTo>
                  <a:lnTo>
                    <a:pt x="597535" y="439547"/>
                  </a:lnTo>
                  <a:lnTo>
                    <a:pt x="603758" y="446405"/>
                  </a:lnTo>
                  <a:lnTo>
                    <a:pt x="607441" y="448056"/>
                  </a:lnTo>
                  <a:lnTo>
                    <a:pt x="662305" y="448056"/>
                  </a:lnTo>
                  <a:lnTo>
                    <a:pt x="666115" y="446659"/>
                  </a:lnTo>
                  <a:lnTo>
                    <a:pt x="673100" y="440436"/>
                  </a:lnTo>
                  <a:lnTo>
                    <a:pt x="675132" y="435610"/>
                  </a:lnTo>
                  <a:lnTo>
                    <a:pt x="675132" y="13335"/>
                  </a:lnTo>
                  <a:close/>
                </a:path>
                <a:path w="3823970" h="449580">
                  <a:moveTo>
                    <a:pt x="1117092" y="377444"/>
                  </a:moveTo>
                  <a:lnTo>
                    <a:pt x="1115441" y="372872"/>
                  </a:lnTo>
                  <a:lnTo>
                    <a:pt x="1108583" y="365633"/>
                  </a:lnTo>
                  <a:lnTo>
                    <a:pt x="1105027" y="363855"/>
                  </a:lnTo>
                  <a:lnTo>
                    <a:pt x="1100836" y="363855"/>
                  </a:lnTo>
                  <a:lnTo>
                    <a:pt x="885952" y="363855"/>
                  </a:lnTo>
                  <a:lnTo>
                    <a:pt x="885952" y="267208"/>
                  </a:lnTo>
                  <a:lnTo>
                    <a:pt x="959866" y="267208"/>
                  </a:lnTo>
                  <a:lnTo>
                    <a:pt x="965708" y="260477"/>
                  </a:lnTo>
                  <a:lnTo>
                    <a:pt x="965708" y="183896"/>
                  </a:lnTo>
                  <a:lnTo>
                    <a:pt x="959866" y="177038"/>
                  </a:lnTo>
                  <a:lnTo>
                    <a:pt x="885952" y="177038"/>
                  </a:lnTo>
                  <a:lnTo>
                    <a:pt x="885952" y="103886"/>
                  </a:lnTo>
                  <a:lnTo>
                    <a:pt x="888974" y="94475"/>
                  </a:lnTo>
                  <a:lnTo>
                    <a:pt x="894308" y="87490"/>
                  </a:lnTo>
                  <a:lnTo>
                    <a:pt x="901712" y="83159"/>
                  </a:lnTo>
                  <a:lnTo>
                    <a:pt x="910971" y="81661"/>
                  </a:lnTo>
                  <a:lnTo>
                    <a:pt x="1102741" y="81661"/>
                  </a:lnTo>
                  <a:lnTo>
                    <a:pt x="1106297" y="80010"/>
                  </a:lnTo>
                  <a:lnTo>
                    <a:pt x="1109345" y="76835"/>
                  </a:lnTo>
                  <a:lnTo>
                    <a:pt x="1112393" y="73279"/>
                  </a:lnTo>
                  <a:lnTo>
                    <a:pt x="1114044" y="68961"/>
                  </a:lnTo>
                  <a:lnTo>
                    <a:pt x="1114044" y="13208"/>
                  </a:lnTo>
                  <a:lnTo>
                    <a:pt x="1112393" y="8636"/>
                  </a:lnTo>
                  <a:lnTo>
                    <a:pt x="1106297" y="1651"/>
                  </a:lnTo>
                  <a:lnTo>
                    <a:pt x="1102741" y="0"/>
                  </a:lnTo>
                  <a:lnTo>
                    <a:pt x="816991" y="0"/>
                  </a:lnTo>
                  <a:lnTo>
                    <a:pt x="812673" y="2032"/>
                  </a:lnTo>
                  <a:lnTo>
                    <a:pt x="806831" y="9017"/>
                  </a:lnTo>
                  <a:lnTo>
                    <a:pt x="805307" y="13589"/>
                  </a:lnTo>
                  <a:lnTo>
                    <a:pt x="805307" y="177165"/>
                  </a:lnTo>
                  <a:lnTo>
                    <a:pt x="734314" y="177165"/>
                  </a:lnTo>
                  <a:lnTo>
                    <a:pt x="728472" y="183896"/>
                  </a:lnTo>
                  <a:lnTo>
                    <a:pt x="728472" y="260477"/>
                  </a:lnTo>
                  <a:lnTo>
                    <a:pt x="734314" y="267335"/>
                  </a:lnTo>
                  <a:lnTo>
                    <a:pt x="805053" y="267335"/>
                  </a:lnTo>
                  <a:lnTo>
                    <a:pt x="805434" y="273939"/>
                  </a:lnTo>
                  <a:lnTo>
                    <a:pt x="805434" y="430530"/>
                  </a:lnTo>
                  <a:lnTo>
                    <a:pt x="807339" y="437515"/>
                  </a:lnTo>
                  <a:lnTo>
                    <a:pt x="816864" y="448056"/>
                  </a:lnTo>
                  <a:lnTo>
                    <a:pt x="1105281" y="448056"/>
                  </a:lnTo>
                  <a:lnTo>
                    <a:pt x="1108964" y="446405"/>
                  </a:lnTo>
                  <a:lnTo>
                    <a:pt x="1115187" y="439674"/>
                  </a:lnTo>
                  <a:lnTo>
                    <a:pt x="1117092" y="434213"/>
                  </a:lnTo>
                  <a:lnTo>
                    <a:pt x="1117092" y="377444"/>
                  </a:lnTo>
                  <a:close/>
                </a:path>
                <a:path w="3823970" h="449580">
                  <a:moveTo>
                    <a:pt x="1556004" y="145415"/>
                  </a:moveTo>
                  <a:lnTo>
                    <a:pt x="1547177" y="81661"/>
                  </a:lnTo>
                  <a:lnTo>
                    <a:pt x="1517523" y="33147"/>
                  </a:lnTo>
                  <a:lnTo>
                    <a:pt x="1474724" y="10312"/>
                  </a:lnTo>
                  <a:lnTo>
                    <a:pt x="1474724" y="145415"/>
                  </a:lnTo>
                  <a:lnTo>
                    <a:pt x="1473492" y="162953"/>
                  </a:lnTo>
                  <a:lnTo>
                    <a:pt x="1454658" y="201422"/>
                  </a:lnTo>
                  <a:lnTo>
                    <a:pt x="1414360" y="219163"/>
                  </a:lnTo>
                  <a:lnTo>
                    <a:pt x="1396873" y="220345"/>
                  </a:lnTo>
                  <a:lnTo>
                    <a:pt x="1231011" y="220345"/>
                  </a:lnTo>
                  <a:lnTo>
                    <a:pt x="1231011" y="105918"/>
                  </a:lnTo>
                  <a:lnTo>
                    <a:pt x="1232039" y="100418"/>
                  </a:lnTo>
                  <a:lnTo>
                    <a:pt x="1235595" y="92278"/>
                  </a:lnTo>
                  <a:lnTo>
                    <a:pt x="1243164" y="84886"/>
                  </a:lnTo>
                  <a:lnTo>
                    <a:pt x="1256284" y="81661"/>
                  </a:lnTo>
                  <a:lnTo>
                    <a:pt x="1396873" y="81661"/>
                  </a:lnTo>
                  <a:lnTo>
                    <a:pt x="1444536" y="89700"/>
                  </a:lnTo>
                  <a:lnTo>
                    <a:pt x="1473542" y="128790"/>
                  </a:lnTo>
                  <a:lnTo>
                    <a:pt x="1474724" y="145415"/>
                  </a:lnTo>
                  <a:lnTo>
                    <a:pt x="1474724" y="10312"/>
                  </a:lnTo>
                  <a:lnTo>
                    <a:pt x="1469732" y="8343"/>
                  </a:lnTo>
                  <a:lnTo>
                    <a:pt x="1438579" y="2095"/>
                  </a:lnTo>
                  <a:lnTo>
                    <a:pt x="1402715" y="0"/>
                  </a:lnTo>
                  <a:lnTo>
                    <a:pt x="1163447" y="0"/>
                  </a:lnTo>
                  <a:lnTo>
                    <a:pt x="1159764" y="1778"/>
                  </a:lnTo>
                  <a:lnTo>
                    <a:pt x="1156843" y="5334"/>
                  </a:lnTo>
                  <a:lnTo>
                    <a:pt x="1153795" y="8890"/>
                  </a:lnTo>
                  <a:lnTo>
                    <a:pt x="1152144" y="13462"/>
                  </a:lnTo>
                  <a:lnTo>
                    <a:pt x="1152182" y="434721"/>
                  </a:lnTo>
                  <a:lnTo>
                    <a:pt x="1153795" y="439039"/>
                  </a:lnTo>
                  <a:lnTo>
                    <a:pt x="1156843" y="442722"/>
                  </a:lnTo>
                  <a:lnTo>
                    <a:pt x="1159891" y="446151"/>
                  </a:lnTo>
                  <a:lnTo>
                    <a:pt x="1163701" y="448056"/>
                  </a:lnTo>
                  <a:lnTo>
                    <a:pt x="1218793" y="448056"/>
                  </a:lnTo>
                  <a:lnTo>
                    <a:pt x="1222883" y="446151"/>
                  </a:lnTo>
                  <a:lnTo>
                    <a:pt x="1226058" y="442722"/>
                  </a:lnTo>
                  <a:lnTo>
                    <a:pt x="1229360" y="439039"/>
                  </a:lnTo>
                  <a:lnTo>
                    <a:pt x="1231138" y="434721"/>
                  </a:lnTo>
                  <a:lnTo>
                    <a:pt x="1231138" y="299974"/>
                  </a:lnTo>
                  <a:lnTo>
                    <a:pt x="1376172" y="299974"/>
                  </a:lnTo>
                  <a:lnTo>
                    <a:pt x="1467231" y="435610"/>
                  </a:lnTo>
                  <a:lnTo>
                    <a:pt x="1491615" y="448056"/>
                  </a:lnTo>
                  <a:lnTo>
                    <a:pt x="1539494" y="448056"/>
                  </a:lnTo>
                  <a:lnTo>
                    <a:pt x="1545590" y="444119"/>
                  </a:lnTo>
                  <a:lnTo>
                    <a:pt x="1549019" y="436245"/>
                  </a:lnTo>
                  <a:lnTo>
                    <a:pt x="1550733" y="430199"/>
                  </a:lnTo>
                  <a:lnTo>
                    <a:pt x="1550733" y="424103"/>
                  </a:lnTo>
                  <a:lnTo>
                    <a:pt x="1549019" y="418084"/>
                  </a:lnTo>
                  <a:lnTo>
                    <a:pt x="1545590" y="412242"/>
                  </a:lnTo>
                  <a:lnTo>
                    <a:pt x="1469339" y="299974"/>
                  </a:lnTo>
                  <a:lnTo>
                    <a:pt x="1462532" y="289941"/>
                  </a:lnTo>
                  <a:lnTo>
                    <a:pt x="1470660" y="287020"/>
                  </a:lnTo>
                  <a:lnTo>
                    <a:pt x="1507883" y="266903"/>
                  </a:lnTo>
                  <a:lnTo>
                    <a:pt x="1534566" y="236512"/>
                  </a:lnTo>
                  <a:lnTo>
                    <a:pt x="1540967" y="220345"/>
                  </a:lnTo>
                  <a:lnTo>
                    <a:pt x="1550631" y="195973"/>
                  </a:lnTo>
                  <a:lnTo>
                    <a:pt x="1556004" y="145415"/>
                  </a:lnTo>
                  <a:close/>
                </a:path>
                <a:path w="3823970" h="449580">
                  <a:moveTo>
                    <a:pt x="2022856" y="338836"/>
                  </a:moveTo>
                  <a:lnTo>
                    <a:pt x="2021459" y="328676"/>
                  </a:lnTo>
                  <a:lnTo>
                    <a:pt x="2019046" y="324485"/>
                  </a:lnTo>
                  <a:lnTo>
                    <a:pt x="2015109" y="321564"/>
                  </a:lnTo>
                  <a:lnTo>
                    <a:pt x="1976628" y="289941"/>
                  </a:lnTo>
                  <a:lnTo>
                    <a:pt x="1972437" y="288544"/>
                  </a:lnTo>
                  <a:lnTo>
                    <a:pt x="1963039" y="289687"/>
                  </a:lnTo>
                  <a:lnTo>
                    <a:pt x="1958721" y="293878"/>
                  </a:lnTo>
                  <a:lnTo>
                    <a:pt x="1956181" y="297180"/>
                  </a:lnTo>
                  <a:lnTo>
                    <a:pt x="1955800" y="297942"/>
                  </a:lnTo>
                  <a:lnTo>
                    <a:pt x="1943442" y="315150"/>
                  </a:lnTo>
                  <a:lnTo>
                    <a:pt x="1914499" y="342277"/>
                  </a:lnTo>
                  <a:lnTo>
                    <a:pt x="1879473" y="359549"/>
                  </a:lnTo>
                  <a:lnTo>
                    <a:pt x="1835340" y="368122"/>
                  </a:lnTo>
                  <a:lnTo>
                    <a:pt x="1809877" y="369189"/>
                  </a:lnTo>
                  <a:lnTo>
                    <a:pt x="1777898" y="367182"/>
                  </a:lnTo>
                  <a:lnTo>
                    <a:pt x="1724685" y="351142"/>
                  </a:lnTo>
                  <a:lnTo>
                    <a:pt x="1686864" y="319087"/>
                  </a:lnTo>
                  <a:lnTo>
                    <a:pt x="1667941" y="269214"/>
                  </a:lnTo>
                  <a:lnTo>
                    <a:pt x="1665605" y="237109"/>
                  </a:lnTo>
                  <a:lnTo>
                    <a:pt x="1665605" y="211963"/>
                  </a:lnTo>
                  <a:lnTo>
                    <a:pt x="1671535" y="164795"/>
                  </a:lnTo>
                  <a:lnTo>
                    <a:pt x="1688985" y="128003"/>
                  </a:lnTo>
                  <a:lnTo>
                    <a:pt x="1717903" y="101663"/>
                  </a:lnTo>
                  <a:lnTo>
                    <a:pt x="1758213" y="85813"/>
                  </a:lnTo>
                  <a:lnTo>
                    <a:pt x="1809877" y="80518"/>
                  </a:lnTo>
                  <a:lnTo>
                    <a:pt x="1855254" y="84658"/>
                  </a:lnTo>
                  <a:lnTo>
                    <a:pt x="1893989" y="97066"/>
                  </a:lnTo>
                  <a:lnTo>
                    <a:pt x="1925942" y="117703"/>
                  </a:lnTo>
                  <a:lnTo>
                    <a:pt x="1951609" y="147320"/>
                  </a:lnTo>
                  <a:lnTo>
                    <a:pt x="1957793" y="152374"/>
                  </a:lnTo>
                  <a:lnTo>
                    <a:pt x="1964143" y="154368"/>
                  </a:lnTo>
                  <a:lnTo>
                    <a:pt x="1970646" y="153327"/>
                  </a:lnTo>
                  <a:lnTo>
                    <a:pt x="1977263" y="149225"/>
                  </a:lnTo>
                  <a:lnTo>
                    <a:pt x="2010918" y="117729"/>
                  </a:lnTo>
                  <a:lnTo>
                    <a:pt x="2014855" y="114427"/>
                  </a:lnTo>
                  <a:lnTo>
                    <a:pt x="1987029" y="59905"/>
                  </a:lnTo>
                  <a:lnTo>
                    <a:pt x="1953133" y="33743"/>
                  </a:lnTo>
                  <a:lnTo>
                    <a:pt x="1912264" y="15024"/>
                  </a:lnTo>
                  <a:lnTo>
                    <a:pt x="1864474" y="3759"/>
                  </a:lnTo>
                  <a:lnTo>
                    <a:pt x="1809877" y="0"/>
                  </a:lnTo>
                  <a:lnTo>
                    <a:pt x="1757451" y="3276"/>
                  </a:lnTo>
                  <a:lnTo>
                    <a:pt x="1712201" y="13093"/>
                  </a:lnTo>
                  <a:lnTo>
                    <a:pt x="1674037" y="29527"/>
                  </a:lnTo>
                  <a:lnTo>
                    <a:pt x="1642935" y="52616"/>
                  </a:lnTo>
                  <a:lnTo>
                    <a:pt x="1618818" y="82410"/>
                  </a:lnTo>
                  <a:lnTo>
                    <a:pt x="1601660" y="118948"/>
                  </a:lnTo>
                  <a:lnTo>
                    <a:pt x="1591411" y="162293"/>
                  </a:lnTo>
                  <a:lnTo>
                    <a:pt x="1588008" y="212471"/>
                  </a:lnTo>
                  <a:lnTo>
                    <a:pt x="1588008" y="236347"/>
                  </a:lnTo>
                  <a:lnTo>
                    <a:pt x="1591411" y="286677"/>
                  </a:lnTo>
                  <a:lnTo>
                    <a:pt x="1601685" y="330161"/>
                  </a:lnTo>
                  <a:lnTo>
                    <a:pt x="1618856" y="366826"/>
                  </a:lnTo>
                  <a:lnTo>
                    <a:pt x="1642973" y="396735"/>
                  </a:lnTo>
                  <a:lnTo>
                    <a:pt x="1674088" y="419925"/>
                  </a:lnTo>
                  <a:lnTo>
                    <a:pt x="1712252" y="436435"/>
                  </a:lnTo>
                  <a:lnTo>
                    <a:pt x="1757489" y="446303"/>
                  </a:lnTo>
                  <a:lnTo>
                    <a:pt x="1809877" y="449580"/>
                  </a:lnTo>
                  <a:lnTo>
                    <a:pt x="1864347" y="445465"/>
                  </a:lnTo>
                  <a:lnTo>
                    <a:pt x="1912505" y="433146"/>
                  </a:lnTo>
                  <a:lnTo>
                    <a:pt x="1954250" y="412686"/>
                  </a:lnTo>
                  <a:lnTo>
                    <a:pt x="1989455" y="384149"/>
                  </a:lnTo>
                  <a:lnTo>
                    <a:pt x="2018792" y="346710"/>
                  </a:lnTo>
                  <a:lnTo>
                    <a:pt x="2021713" y="343281"/>
                  </a:lnTo>
                  <a:lnTo>
                    <a:pt x="2022856" y="338836"/>
                  </a:lnTo>
                  <a:close/>
                </a:path>
                <a:path w="3823970" h="449580">
                  <a:moveTo>
                    <a:pt x="2464181" y="434213"/>
                  </a:moveTo>
                  <a:lnTo>
                    <a:pt x="2463317" y="426720"/>
                  </a:lnTo>
                  <a:lnTo>
                    <a:pt x="2463292" y="426466"/>
                  </a:lnTo>
                  <a:lnTo>
                    <a:pt x="2452751" y="397891"/>
                  </a:lnTo>
                  <a:lnTo>
                    <a:pt x="2442616" y="371602"/>
                  </a:lnTo>
                  <a:lnTo>
                    <a:pt x="2413025" y="294767"/>
                  </a:lnTo>
                  <a:lnTo>
                    <a:pt x="2338514" y="101346"/>
                  </a:lnTo>
                  <a:lnTo>
                    <a:pt x="2316607" y="44475"/>
                  </a:lnTo>
                  <a:lnTo>
                    <a:pt x="2316607" y="288036"/>
                  </a:lnTo>
                  <a:lnTo>
                    <a:pt x="2316607" y="290703"/>
                  </a:lnTo>
                  <a:lnTo>
                    <a:pt x="2315464" y="292481"/>
                  </a:lnTo>
                  <a:lnTo>
                    <a:pt x="2314956" y="293116"/>
                  </a:lnTo>
                  <a:lnTo>
                    <a:pt x="2313940" y="294767"/>
                  </a:lnTo>
                  <a:lnTo>
                    <a:pt x="2177669" y="294767"/>
                  </a:lnTo>
                  <a:lnTo>
                    <a:pt x="2175891" y="294132"/>
                  </a:lnTo>
                  <a:lnTo>
                    <a:pt x="2175002" y="292862"/>
                  </a:lnTo>
                  <a:lnTo>
                    <a:pt x="2174113" y="291719"/>
                  </a:lnTo>
                  <a:lnTo>
                    <a:pt x="2173097" y="289687"/>
                  </a:lnTo>
                  <a:lnTo>
                    <a:pt x="2173986" y="284607"/>
                  </a:lnTo>
                  <a:lnTo>
                    <a:pt x="2239264" y="106680"/>
                  </a:lnTo>
                  <a:lnTo>
                    <a:pt x="2240521" y="103378"/>
                  </a:lnTo>
                  <a:lnTo>
                    <a:pt x="2242439" y="101346"/>
                  </a:lnTo>
                  <a:lnTo>
                    <a:pt x="2246109" y="101346"/>
                  </a:lnTo>
                  <a:lnTo>
                    <a:pt x="2248027" y="102616"/>
                  </a:lnTo>
                  <a:lnTo>
                    <a:pt x="2249043" y="106680"/>
                  </a:lnTo>
                  <a:lnTo>
                    <a:pt x="2315464" y="284607"/>
                  </a:lnTo>
                  <a:lnTo>
                    <a:pt x="2316607" y="288036"/>
                  </a:lnTo>
                  <a:lnTo>
                    <a:pt x="2316607" y="44475"/>
                  </a:lnTo>
                  <a:lnTo>
                    <a:pt x="2295982" y="5651"/>
                  </a:lnTo>
                  <a:lnTo>
                    <a:pt x="2278380" y="0"/>
                  </a:lnTo>
                  <a:lnTo>
                    <a:pt x="2210054" y="0"/>
                  </a:lnTo>
                  <a:lnTo>
                    <a:pt x="2028317" y="421132"/>
                  </a:lnTo>
                  <a:lnTo>
                    <a:pt x="2025573" y="434454"/>
                  </a:lnTo>
                  <a:lnTo>
                    <a:pt x="2028202" y="441109"/>
                  </a:lnTo>
                  <a:lnTo>
                    <a:pt x="2028278" y="441299"/>
                  </a:lnTo>
                  <a:lnTo>
                    <a:pt x="2033803" y="446189"/>
                  </a:lnTo>
                  <a:lnTo>
                    <a:pt x="2041398" y="448056"/>
                  </a:lnTo>
                  <a:lnTo>
                    <a:pt x="2103196" y="448056"/>
                  </a:lnTo>
                  <a:lnTo>
                    <a:pt x="2129155" y="371602"/>
                  </a:lnTo>
                  <a:lnTo>
                    <a:pt x="2360333" y="371602"/>
                  </a:lnTo>
                  <a:lnTo>
                    <a:pt x="2386076" y="445262"/>
                  </a:lnTo>
                  <a:lnTo>
                    <a:pt x="2386736" y="448056"/>
                  </a:lnTo>
                  <a:lnTo>
                    <a:pt x="2447785" y="448056"/>
                  </a:lnTo>
                  <a:lnTo>
                    <a:pt x="2455913" y="446049"/>
                  </a:lnTo>
                  <a:lnTo>
                    <a:pt x="2461463" y="441109"/>
                  </a:lnTo>
                  <a:lnTo>
                    <a:pt x="2464079" y="434454"/>
                  </a:lnTo>
                  <a:lnTo>
                    <a:pt x="2464181" y="434213"/>
                  </a:lnTo>
                  <a:close/>
                </a:path>
                <a:path w="3823970" h="449580">
                  <a:moveTo>
                    <a:pt x="2913888" y="13081"/>
                  </a:moveTo>
                  <a:lnTo>
                    <a:pt x="2912237" y="8509"/>
                  </a:lnTo>
                  <a:lnTo>
                    <a:pt x="2905760" y="1778"/>
                  </a:lnTo>
                  <a:lnTo>
                    <a:pt x="2902077" y="0"/>
                  </a:lnTo>
                  <a:lnTo>
                    <a:pt x="2897886" y="0"/>
                  </a:lnTo>
                  <a:lnTo>
                    <a:pt x="2846324" y="0"/>
                  </a:lnTo>
                  <a:lnTo>
                    <a:pt x="2842387" y="1778"/>
                  </a:lnTo>
                  <a:lnTo>
                    <a:pt x="2836164" y="9017"/>
                  </a:lnTo>
                  <a:lnTo>
                    <a:pt x="2834640" y="13335"/>
                  </a:lnTo>
                  <a:lnTo>
                    <a:pt x="2834640" y="276860"/>
                  </a:lnTo>
                  <a:lnTo>
                    <a:pt x="2828671" y="282321"/>
                  </a:lnTo>
                  <a:lnTo>
                    <a:pt x="2817241" y="286131"/>
                  </a:lnTo>
                  <a:lnTo>
                    <a:pt x="2809240" y="285623"/>
                  </a:lnTo>
                  <a:lnTo>
                    <a:pt x="2586101" y="4953"/>
                  </a:lnTo>
                  <a:lnTo>
                    <a:pt x="2584069" y="1651"/>
                  </a:lnTo>
                  <a:lnTo>
                    <a:pt x="2580640" y="0"/>
                  </a:lnTo>
                  <a:lnTo>
                    <a:pt x="2513711" y="0"/>
                  </a:lnTo>
                  <a:lnTo>
                    <a:pt x="2510028" y="1778"/>
                  </a:lnTo>
                  <a:lnTo>
                    <a:pt x="2504059" y="8890"/>
                  </a:lnTo>
                  <a:lnTo>
                    <a:pt x="2502408" y="13462"/>
                  </a:lnTo>
                  <a:lnTo>
                    <a:pt x="2502408" y="434721"/>
                  </a:lnTo>
                  <a:lnTo>
                    <a:pt x="2504059" y="439166"/>
                  </a:lnTo>
                  <a:lnTo>
                    <a:pt x="2510028" y="446278"/>
                  </a:lnTo>
                  <a:lnTo>
                    <a:pt x="2513838" y="448056"/>
                  </a:lnTo>
                  <a:lnTo>
                    <a:pt x="2570226" y="448056"/>
                  </a:lnTo>
                  <a:lnTo>
                    <a:pt x="2574036" y="446278"/>
                  </a:lnTo>
                  <a:lnTo>
                    <a:pt x="2580259" y="439039"/>
                  </a:lnTo>
                  <a:lnTo>
                    <a:pt x="2581783" y="434721"/>
                  </a:lnTo>
                  <a:lnTo>
                    <a:pt x="2581783" y="129540"/>
                  </a:lnTo>
                  <a:lnTo>
                    <a:pt x="2830195" y="442976"/>
                  </a:lnTo>
                  <a:lnTo>
                    <a:pt x="2832227" y="446405"/>
                  </a:lnTo>
                  <a:lnTo>
                    <a:pt x="2835656" y="448056"/>
                  </a:lnTo>
                  <a:lnTo>
                    <a:pt x="2902077" y="448056"/>
                  </a:lnTo>
                  <a:lnTo>
                    <a:pt x="2905760" y="446278"/>
                  </a:lnTo>
                  <a:lnTo>
                    <a:pt x="2912237" y="439039"/>
                  </a:lnTo>
                  <a:lnTo>
                    <a:pt x="2913888" y="434594"/>
                  </a:lnTo>
                  <a:lnTo>
                    <a:pt x="2913888" y="13081"/>
                  </a:lnTo>
                  <a:close/>
                </a:path>
                <a:path w="3823970" h="449580">
                  <a:moveTo>
                    <a:pt x="3342132" y="12954"/>
                  </a:moveTo>
                  <a:lnTo>
                    <a:pt x="3340481" y="8509"/>
                  </a:lnTo>
                  <a:lnTo>
                    <a:pt x="3337179" y="4826"/>
                  </a:lnTo>
                  <a:lnTo>
                    <a:pt x="3334004" y="1651"/>
                  </a:lnTo>
                  <a:lnTo>
                    <a:pt x="3330194" y="0"/>
                  </a:lnTo>
                  <a:lnTo>
                    <a:pt x="2960878" y="0"/>
                  </a:lnTo>
                  <a:lnTo>
                    <a:pt x="2957195" y="1778"/>
                  </a:lnTo>
                  <a:lnTo>
                    <a:pt x="2950591" y="9017"/>
                  </a:lnTo>
                  <a:lnTo>
                    <a:pt x="2948940" y="13335"/>
                  </a:lnTo>
                  <a:lnTo>
                    <a:pt x="2948940" y="69215"/>
                  </a:lnTo>
                  <a:lnTo>
                    <a:pt x="2950591" y="73787"/>
                  </a:lnTo>
                  <a:lnTo>
                    <a:pt x="2957195" y="80137"/>
                  </a:lnTo>
                  <a:lnTo>
                    <a:pt x="2960878" y="81661"/>
                  </a:lnTo>
                  <a:lnTo>
                    <a:pt x="3105277" y="81661"/>
                  </a:lnTo>
                  <a:lnTo>
                    <a:pt x="3105277" y="434848"/>
                  </a:lnTo>
                  <a:lnTo>
                    <a:pt x="3106928" y="439166"/>
                  </a:lnTo>
                  <a:lnTo>
                    <a:pt x="3113405" y="446405"/>
                  </a:lnTo>
                  <a:lnTo>
                    <a:pt x="3117215" y="448056"/>
                  </a:lnTo>
                  <a:lnTo>
                    <a:pt x="3174746" y="448056"/>
                  </a:lnTo>
                  <a:lnTo>
                    <a:pt x="3178556" y="446278"/>
                  </a:lnTo>
                  <a:lnTo>
                    <a:pt x="3184779" y="439039"/>
                  </a:lnTo>
                  <a:lnTo>
                    <a:pt x="3186430" y="434721"/>
                  </a:lnTo>
                  <a:lnTo>
                    <a:pt x="3186430" y="103378"/>
                  </a:lnTo>
                  <a:lnTo>
                    <a:pt x="3189605" y="94145"/>
                  </a:lnTo>
                  <a:lnTo>
                    <a:pt x="3194964" y="87337"/>
                  </a:lnTo>
                  <a:lnTo>
                    <a:pt x="3202279" y="83108"/>
                  </a:lnTo>
                  <a:lnTo>
                    <a:pt x="3211322" y="81661"/>
                  </a:lnTo>
                  <a:lnTo>
                    <a:pt x="3330194" y="81661"/>
                  </a:lnTo>
                  <a:lnTo>
                    <a:pt x="3334004" y="79883"/>
                  </a:lnTo>
                  <a:lnTo>
                    <a:pt x="3340481" y="73279"/>
                  </a:lnTo>
                  <a:lnTo>
                    <a:pt x="3342132" y="68834"/>
                  </a:lnTo>
                  <a:lnTo>
                    <a:pt x="3342132" y="12954"/>
                  </a:lnTo>
                  <a:close/>
                </a:path>
                <a:path w="3823970" h="449580">
                  <a:moveTo>
                    <a:pt x="3465576" y="13208"/>
                  </a:moveTo>
                  <a:lnTo>
                    <a:pt x="3463925" y="8509"/>
                  </a:lnTo>
                  <a:lnTo>
                    <a:pt x="3457829" y="1651"/>
                  </a:lnTo>
                  <a:lnTo>
                    <a:pt x="3454146" y="0"/>
                  </a:lnTo>
                  <a:lnTo>
                    <a:pt x="3449955" y="0"/>
                  </a:lnTo>
                  <a:lnTo>
                    <a:pt x="3396107" y="0"/>
                  </a:lnTo>
                  <a:lnTo>
                    <a:pt x="3392424" y="1778"/>
                  </a:lnTo>
                  <a:lnTo>
                    <a:pt x="3386455" y="8890"/>
                  </a:lnTo>
                  <a:lnTo>
                    <a:pt x="3384804" y="13462"/>
                  </a:lnTo>
                  <a:lnTo>
                    <a:pt x="3384804" y="434721"/>
                  </a:lnTo>
                  <a:lnTo>
                    <a:pt x="3386455" y="439166"/>
                  </a:lnTo>
                  <a:lnTo>
                    <a:pt x="3392551" y="446278"/>
                  </a:lnTo>
                  <a:lnTo>
                    <a:pt x="3396234" y="448056"/>
                  </a:lnTo>
                  <a:lnTo>
                    <a:pt x="3454527" y="448056"/>
                  </a:lnTo>
                  <a:lnTo>
                    <a:pt x="3458210" y="446278"/>
                  </a:lnTo>
                  <a:lnTo>
                    <a:pt x="3463925" y="439039"/>
                  </a:lnTo>
                  <a:lnTo>
                    <a:pt x="3465576" y="434467"/>
                  </a:lnTo>
                  <a:lnTo>
                    <a:pt x="3465576" y="13208"/>
                  </a:lnTo>
                  <a:close/>
                </a:path>
                <a:path w="3823970" h="449580">
                  <a:moveTo>
                    <a:pt x="3823843" y="377317"/>
                  </a:moveTo>
                  <a:lnTo>
                    <a:pt x="3822065" y="372872"/>
                  </a:lnTo>
                  <a:lnTo>
                    <a:pt x="3818636" y="369316"/>
                  </a:lnTo>
                  <a:lnTo>
                    <a:pt x="3815461" y="365887"/>
                  </a:lnTo>
                  <a:lnTo>
                    <a:pt x="3811524" y="364109"/>
                  </a:lnTo>
                  <a:lnTo>
                    <a:pt x="3627247" y="364109"/>
                  </a:lnTo>
                  <a:lnTo>
                    <a:pt x="3617569" y="362153"/>
                  </a:lnTo>
                  <a:lnTo>
                    <a:pt x="3609657" y="356806"/>
                  </a:lnTo>
                  <a:lnTo>
                    <a:pt x="3604310" y="348894"/>
                  </a:lnTo>
                  <a:lnTo>
                    <a:pt x="3602355" y="339217"/>
                  </a:lnTo>
                  <a:lnTo>
                    <a:pt x="3602355" y="13208"/>
                  </a:lnTo>
                  <a:lnTo>
                    <a:pt x="3600831" y="8636"/>
                  </a:lnTo>
                  <a:lnTo>
                    <a:pt x="3594735" y="1651"/>
                  </a:lnTo>
                  <a:lnTo>
                    <a:pt x="3591179" y="0"/>
                  </a:lnTo>
                  <a:lnTo>
                    <a:pt x="3533267" y="0"/>
                  </a:lnTo>
                  <a:lnTo>
                    <a:pt x="3529584" y="1778"/>
                  </a:lnTo>
                  <a:lnTo>
                    <a:pt x="3523615" y="9017"/>
                  </a:lnTo>
                  <a:lnTo>
                    <a:pt x="3521964" y="13335"/>
                  </a:lnTo>
                  <a:lnTo>
                    <a:pt x="3521964" y="434594"/>
                  </a:lnTo>
                  <a:lnTo>
                    <a:pt x="3523615" y="439039"/>
                  </a:lnTo>
                  <a:lnTo>
                    <a:pt x="3529584" y="446278"/>
                  </a:lnTo>
                  <a:lnTo>
                    <a:pt x="3533267" y="448056"/>
                  </a:lnTo>
                  <a:lnTo>
                    <a:pt x="3811778" y="448056"/>
                  </a:lnTo>
                  <a:lnTo>
                    <a:pt x="3815588" y="446278"/>
                  </a:lnTo>
                  <a:lnTo>
                    <a:pt x="3822065" y="439166"/>
                  </a:lnTo>
                  <a:lnTo>
                    <a:pt x="3823716" y="434721"/>
                  </a:lnTo>
                  <a:lnTo>
                    <a:pt x="3823843" y="377317"/>
                  </a:lnTo>
                  <a:close/>
                </a:path>
              </a:pathLst>
            </a:custGeom>
            <a:solidFill>
              <a:srgbClr val="152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77728BCF-B0F1-534D-DB9E-6FBB570F0BB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736" y="1633727"/>
              <a:ext cx="319913" cy="132587"/>
            </a:xfrm>
            <a:prstGeom prst="rect">
              <a:avLst/>
            </a:prstGeom>
          </p:spPr>
        </p:pic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id="{EB153C64-C5A2-AF46-9BC0-ACBF529C6D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84" y="1633727"/>
              <a:ext cx="141732" cy="132587"/>
            </a:xfrm>
            <a:prstGeom prst="rect">
              <a:avLst/>
            </a:prstGeom>
          </p:spPr>
        </p:pic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EF53FCB5-2FE4-F66C-9D53-CC3F215DA23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630679"/>
              <a:ext cx="333711" cy="140208"/>
            </a:xfrm>
            <a:prstGeom prst="rect">
              <a:avLst/>
            </a:prstGeom>
          </p:spPr>
        </p:pic>
      </p:grp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A7023AA-A45F-45BC-57EF-B18908C5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9725"/>
              </p:ext>
            </p:extLst>
          </p:nvPr>
        </p:nvGraphicFramePr>
        <p:xfrm>
          <a:off x="289525" y="1079499"/>
          <a:ext cx="8054376" cy="560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29">
                  <a:extLst>
                    <a:ext uri="{9D8B030D-6E8A-4147-A177-3AD203B41FA5}">
                      <a16:colId xmlns:a16="http://schemas.microsoft.com/office/drawing/2014/main" val="1436565344"/>
                    </a:ext>
                  </a:extLst>
                </a:gridCol>
                <a:gridCol w="657236">
                  <a:extLst>
                    <a:ext uri="{9D8B030D-6E8A-4147-A177-3AD203B41FA5}">
                      <a16:colId xmlns:a16="http://schemas.microsoft.com/office/drawing/2014/main" val="3053159045"/>
                    </a:ext>
                  </a:extLst>
                </a:gridCol>
                <a:gridCol w="2045359">
                  <a:extLst>
                    <a:ext uri="{9D8B030D-6E8A-4147-A177-3AD203B41FA5}">
                      <a16:colId xmlns:a16="http://schemas.microsoft.com/office/drawing/2014/main" val="2507751222"/>
                    </a:ext>
                  </a:extLst>
                </a:gridCol>
                <a:gridCol w="1954501">
                  <a:extLst>
                    <a:ext uri="{9D8B030D-6E8A-4147-A177-3AD203B41FA5}">
                      <a16:colId xmlns:a16="http://schemas.microsoft.com/office/drawing/2014/main" val="3557286363"/>
                    </a:ext>
                  </a:extLst>
                </a:gridCol>
                <a:gridCol w="2830251">
                  <a:extLst>
                    <a:ext uri="{9D8B030D-6E8A-4147-A177-3AD203B41FA5}">
                      <a16:colId xmlns:a16="http://schemas.microsoft.com/office/drawing/2014/main" val="2564915987"/>
                    </a:ext>
                  </a:extLst>
                </a:gridCol>
              </a:tblGrid>
              <a:tr h="345156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Lucida Sans" panose="020B0602030504020204" pitchFamily="34" charset="0"/>
                      </a:endParaRP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UF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Cidade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Média Benefícios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Lucida Sans" panose="020B0602030504020204" pitchFamily="34" charset="0"/>
                        </a:rPr>
                        <a:t>Ponto de </a:t>
                      </a:r>
                      <a:r>
                        <a:rPr lang="pt-BR" sz="1400" dirty="0" err="1">
                          <a:latin typeface="Lucida Sans" panose="020B0602030504020204" pitchFamily="34" charset="0"/>
                        </a:rPr>
                        <a:t>Equílíbrio</a:t>
                      </a:r>
                      <a:r>
                        <a:rPr lang="pt-BR" sz="1400" dirty="0">
                          <a:latin typeface="Lucida Sans" panose="020B0602030504020204" pitchFamily="34" charset="0"/>
                        </a:rPr>
                        <a:t> (Meses)</a:t>
                      </a:r>
                    </a:p>
                  </a:txBody>
                  <a:tcPr anchor="ctr">
                    <a:solidFill>
                      <a:srgbClr val="0F1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58969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SC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Joinville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1.162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88321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Campo Grande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560682"/>
                  </a:ext>
                </a:extLst>
              </a:tr>
              <a:tr h="34634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Juiz de Fora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1.084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5579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Santo André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51241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Ribeirão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949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4084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Recife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911144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Belém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71179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São José do Rio Preto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499114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São José dos Campos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15703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Osasco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836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086042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RJ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São Gonçalo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818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0,18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76981"/>
                  </a:ext>
                </a:extLst>
              </a:tr>
              <a:tr h="42491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Contagem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524737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SC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Florianópolis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0,21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77662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Piracicaba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385095"/>
                  </a:ext>
                </a:extLst>
              </a:tr>
              <a:tr h="34515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Jundiaí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692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0,22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11752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2730BD-05BE-AF79-5638-6DA431F4D095}"/>
              </a:ext>
            </a:extLst>
          </p:cNvPr>
          <p:cNvSpPr/>
          <p:nvPr/>
        </p:nvSpPr>
        <p:spPr>
          <a:xfrm>
            <a:off x="8595361" y="1503732"/>
            <a:ext cx="3307114" cy="42926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Considerando que todas as cidades obtiveram uma média mensal de concessão de benefícios maior que o ponto equilíbrio encontrado para cada agência (150 clientes), todas as cidades tiveram um ponto de equilíbrio inferior a 1 mês;</a:t>
            </a:r>
          </a:p>
        </p:txBody>
      </p:sp>
    </p:spTree>
    <p:extLst>
      <p:ext uri="{BB962C8B-B14F-4D97-AF65-F5344CB8AC3E}">
        <p14:creationId xmlns:p14="http://schemas.microsoft.com/office/powerpoint/2010/main" val="217165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491</Words>
  <Application>Microsoft Office PowerPoint</Application>
  <PresentationFormat>Widescreen</PresentationFormat>
  <Paragraphs>306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Gill Sans MT</vt:lpstr>
      <vt:lpstr>Lucida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Kennedy Lacerda Sodre</dc:creator>
  <cp:lastModifiedBy>Kennedy Lacerda Sodre</cp:lastModifiedBy>
  <cp:revision>1</cp:revision>
  <dcterms:created xsi:type="dcterms:W3CDTF">2025-04-16T05:24:22Z</dcterms:created>
  <dcterms:modified xsi:type="dcterms:W3CDTF">2025-04-16T06:51:15Z</dcterms:modified>
</cp:coreProperties>
</file>