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or Balderrama" userId="2f80773121190bad" providerId="LiveId" clId="{D5AC22EF-13BA-4797-BBC9-B83F0247AF88}"/>
    <pc:docChg chg="undo custSel mod addSld modSld">
      <pc:chgData name="Fanor Balderrama" userId="2f80773121190bad" providerId="LiveId" clId="{D5AC22EF-13BA-4797-BBC9-B83F0247AF88}" dt="2019-07-11T03:52:47.913" v="2307" actId="1035"/>
      <pc:docMkLst>
        <pc:docMk/>
      </pc:docMkLst>
      <pc:sldChg chg="modSp">
        <pc:chgData name="Fanor Balderrama" userId="2f80773121190bad" providerId="LiveId" clId="{D5AC22EF-13BA-4797-BBC9-B83F0247AF88}" dt="2019-07-11T03:51:33.818" v="2287" actId="20577"/>
        <pc:sldMkLst>
          <pc:docMk/>
          <pc:sldMk cId="3510469157" sldId="256"/>
        </pc:sldMkLst>
        <pc:spChg chg="mod">
          <ac:chgData name="Fanor Balderrama" userId="2f80773121190bad" providerId="LiveId" clId="{D5AC22EF-13BA-4797-BBC9-B83F0247AF88}" dt="2019-07-11T03:51:24.620" v="2281" actId="20577"/>
          <ac:spMkLst>
            <pc:docMk/>
            <pc:sldMk cId="3510469157" sldId="256"/>
            <ac:spMk id="2" creationId="{EB8B2B1A-8404-49E7-BF9E-A938EE98E8F2}"/>
          </ac:spMkLst>
        </pc:spChg>
        <pc:spChg chg="mod">
          <ac:chgData name="Fanor Balderrama" userId="2f80773121190bad" providerId="LiveId" clId="{D5AC22EF-13BA-4797-BBC9-B83F0247AF88}" dt="2019-07-11T03:51:33.818" v="2287" actId="20577"/>
          <ac:spMkLst>
            <pc:docMk/>
            <pc:sldMk cId="3510469157" sldId="256"/>
            <ac:spMk id="3" creationId="{9C42D25C-A9EC-4311-8368-F8B3881DA1E2}"/>
          </ac:spMkLst>
        </pc:spChg>
      </pc:sldChg>
      <pc:sldChg chg="addSp modSp">
        <pc:chgData name="Fanor Balderrama" userId="2f80773121190bad" providerId="LiveId" clId="{D5AC22EF-13BA-4797-BBC9-B83F0247AF88}" dt="2019-07-11T03:52:47.913" v="2307" actId="1035"/>
        <pc:sldMkLst>
          <pc:docMk/>
          <pc:sldMk cId="3245012128" sldId="263"/>
        </pc:sldMkLst>
        <pc:picChg chg="mod">
          <ac:chgData name="Fanor Balderrama" userId="2f80773121190bad" providerId="LiveId" clId="{D5AC22EF-13BA-4797-BBC9-B83F0247AF88}" dt="2019-07-11T03:52:20.751" v="2289" actId="2085"/>
          <ac:picMkLst>
            <pc:docMk/>
            <pc:sldMk cId="3245012128" sldId="263"/>
            <ac:picMk id="5" creationId="{AA37047B-599B-4C9E-906F-09BA78C49FC5}"/>
          </ac:picMkLst>
        </pc:picChg>
        <pc:cxnChg chg="add mod">
          <ac:chgData name="Fanor Balderrama" userId="2f80773121190bad" providerId="LiveId" clId="{D5AC22EF-13BA-4797-BBC9-B83F0247AF88}" dt="2019-07-11T03:52:47.913" v="2307" actId="1035"/>
          <ac:cxnSpMkLst>
            <pc:docMk/>
            <pc:sldMk cId="3245012128" sldId="263"/>
            <ac:cxnSpMk id="3" creationId="{FBCB2666-7ADE-4F6A-94E7-D2F2E119BF07}"/>
          </ac:cxnSpMkLst>
        </pc:cxnChg>
      </pc:sldChg>
      <pc:sldChg chg="modSp">
        <pc:chgData name="Fanor Balderrama" userId="2f80773121190bad" providerId="LiveId" clId="{D5AC22EF-13BA-4797-BBC9-B83F0247AF88}" dt="2019-07-11T02:48:49.557" v="894" actId="20577"/>
        <pc:sldMkLst>
          <pc:docMk/>
          <pc:sldMk cId="270514560" sldId="264"/>
        </pc:sldMkLst>
        <pc:spChg chg="mod">
          <ac:chgData name="Fanor Balderrama" userId="2f80773121190bad" providerId="LiveId" clId="{D5AC22EF-13BA-4797-BBC9-B83F0247AF88}" dt="2019-07-11T02:27:25.702" v="12" actId="20577"/>
          <ac:spMkLst>
            <pc:docMk/>
            <pc:sldMk cId="270514560" sldId="264"/>
            <ac:spMk id="2" creationId="{B8052F61-B19B-40DD-BB1B-7165E906679F}"/>
          </ac:spMkLst>
        </pc:spChg>
        <pc:spChg chg="mod">
          <ac:chgData name="Fanor Balderrama" userId="2f80773121190bad" providerId="LiveId" clId="{D5AC22EF-13BA-4797-BBC9-B83F0247AF88}" dt="2019-07-11T02:48:49.557" v="894" actId="20577"/>
          <ac:spMkLst>
            <pc:docMk/>
            <pc:sldMk cId="270514560" sldId="264"/>
            <ac:spMk id="3" creationId="{1C78493B-3D29-4060-B3B1-53218237DAF5}"/>
          </ac:spMkLst>
        </pc:spChg>
      </pc:sldChg>
      <pc:sldChg chg="modSp add">
        <pc:chgData name="Fanor Balderrama" userId="2f80773121190bad" providerId="LiveId" clId="{D5AC22EF-13BA-4797-BBC9-B83F0247AF88}" dt="2019-07-11T03:14:56.737" v="1385" actId="20577"/>
        <pc:sldMkLst>
          <pc:docMk/>
          <pc:sldMk cId="1574335913" sldId="265"/>
        </pc:sldMkLst>
        <pc:spChg chg="mod">
          <ac:chgData name="Fanor Balderrama" userId="2f80773121190bad" providerId="LiveId" clId="{D5AC22EF-13BA-4797-BBC9-B83F0247AF88}" dt="2019-07-11T02:43:08.042" v="348" actId="20577"/>
          <ac:spMkLst>
            <pc:docMk/>
            <pc:sldMk cId="1574335913" sldId="265"/>
            <ac:spMk id="2" creationId="{1A43A778-7CFC-4BE5-9D95-3F7C5F479172}"/>
          </ac:spMkLst>
        </pc:spChg>
        <pc:spChg chg="mod">
          <ac:chgData name="Fanor Balderrama" userId="2f80773121190bad" providerId="LiveId" clId="{D5AC22EF-13BA-4797-BBC9-B83F0247AF88}" dt="2019-07-11T03:14:56.737" v="1385" actId="20577"/>
          <ac:spMkLst>
            <pc:docMk/>
            <pc:sldMk cId="1574335913" sldId="265"/>
            <ac:spMk id="3" creationId="{C2DA9271-76DF-45AA-8BDD-19DA7EB473F5}"/>
          </ac:spMkLst>
        </pc:spChg>
      </pc:sldChg>
      <pc:sldChg chg="modSp add">
        <pc:chgData name="Fanor Balderrama" userId="2f80773121190bad" providerId="LiveId" clId="{D5AC22EF-13BA-4797-BBC9-B83F0247AF88}" dt="2019-07-11T03:28:00.825" v="1442" actId="20577"/>
        <pc:sldMkLst>
          <pc:docMk/>
          <pc:sldMk cId="483789692" sldId="266"/>
        </pc:sldMkLst>
        <pc:spChg chg="mod">
          <ac:chgData name="Fanor Balderrama" userId="2f80773121190bad" providerId="LiveId" clId="{D5AC22EF-13BA-4797-BBC9-B83F0247AF88}" dt="2019-07-11T03:06:47.055" v="1322" actId="20577"/>
          <ac:spMkLst>
            <pc:docMk/>
            <pc:sldMk cId="483789692" sldId="266"/>
            <ac:spMk id="2" creationId="{43BB29CD-B14E-4F28-BA08-EE18998F8E8B}"/>
          </ac:spMkLst>
        </pc:spChg>
        <pc:spChg chg="mod">
          <ac:chgData name="Fanor Balderrama" userId="2f80773121190bad" providerId="LiveId" clId="{D5AC22EF-13BA-4797-BBC9-B83F0247AF88}" dt="2019-07-11T03:28:00.825" v="1442" actId="20577"/>
          <ac:spMkLst>
            <pc:docMk/>
            <pc:sldMk cId="483789692" sldId="266"/>
            <ac:spMk id="3" creationId="{4395CDE0-102A-41E1-A31F-26B7E1AB0079}"/>
          </ac:spMkLst>
        </pc:spChg>
      </pc:sldChg>
      <pc:sldChg chg="modSp add">
        <pc:chgData name="Fanor Balderrama" userId="2f80773121190bad" providerId="LiveId" clId="{D5AC22EF-13BA-4797-BBC9-B83F0247AF88}" dt="2019-07-11T03:33:19.360" v="1797" actId="20577"/>
        <pc:sldMkLst>
          <pc:docMk/>
          <pc:sldMk cId="247430793" sldId="267"/>
        </pc:sldMkLst>
        <pc:spChg chg="mod">
          <ac:chgData name="Fanor Balderrama" userId="2f80773121190bad" providerId="LiveId" clId="{D5AC22EF-13BA-4797-BBC9-B83F0247AF88}" dt="2019-07-11T03:33:19.360" v="1797" actId="20577"/>
          <ac:spMkLst>
            <pc:docMk/>
            <pc:sldMk cId="247430793" sldId="267"/>
            <ac:spMk id="2" creationId="{ED03EBE3-0A8C-4F7B-9949-29E4E043DF1F}"/>
          </ac:spMkLst>
        </pc:spChg>
        <pc:spChg chg="mod">
          <ac:chgData name="Fanor Balderrama" userId="2f80773121190bad" providerId="LiveId" clId="{D5AC22EF-13BA-4797-BBC9-B83F0247AF88}" dt="2019-07-11T03:31:21.687" v="1767" actId="20577"/>
          <ac:spMkLst>
            <pc:docMk/>
            <pc:sldMk cId="247430793" sldId="267"/>
            <ac:spMk id="3" creationId="{EC626B05-8A0F-4587-909C-CA0A8F361DA5}"/>
          </ac:spMkLst>
        </pc:spChg>
      </pc:sldChg>
      <pc:sldChg chg="modSp add">
        <pc:chgData name="Fanor Balderrama" userId="2f80773121190bad" providerId="LiveId" clId="{D5AC22EF-13BA-4797-BBC9-B83F0247AF88}" dt="2019-07-11T03:40:52.496" v="2151" actId="20577"/>
        <pc:sldMkLst>
          <pc:docMk/>
          <pc:sldMk cId="1677915327" sldId="268"/>
        </pc:sldMkLst>
        <pc:spChg chg="mod">
          <ac:chgData name="Fanor Balderrama" userId="2f80773121190bad" providerId="LiveId" clId="{D5AC22EF-13BA-4797-BBC9-B83F0247AF88}" dt="2019-07-11T03:33:15.566" v="1791" actId="20577"/>
          <ac:spMkLst>
            <pc:docMk/>
            <pc:sldMk cId="1677915327" sldId="268"/>
            <ac:spMk id="2" creationId="{8D312840-94C6-4B71-A5FF-6C49621B8FBD}"/>
          </ac:spMkLst>
        </pc:spChg>
        <pc:spChg chg="mod">
          <ac:chgData name="Fanor Balderrama" userId="2f80773121190bad" providerId="LiveId" clId="{D5AC22EF-13BA-4797-BBC9-B83F0247AF88}" dt="2019-07-11T03:40:52.496" v="2151" actId="20577"/>
          <ac:spMkLst>
            <pc:docMk/>
            <pc:sldMk cId="1677915327" sldId="268"/>
            <ac:spMk id="3" creationId="{5CEA6FB0-4213-42CD-825F-C4F78F820FCC}"/>
          </ac:spMkLst>
        </pc:spChg>
      </pc:sldChg>
      <pc:sldChg chg="addSp delSp modSp add mod setBg">
        <pc:chgData name="Fanor Balderrama" userId="2f80773121190bad" providerId="LiveId" clId="{D5AC22EF-13BA-4797-BBC9-B83F0247AF88}" dt="2019-07-11T03:50:51.190" v="2247" actId="1037"/>
        <pc:sldMkLst>
          <pc:docMk/>
          <pc:sldMk cId="4254949974" sldId="269"/>
        </pc:sldMkLst>
        <pc:spChg chg="del">
          <ac:chgData name="Fanor Balderrama" userId="2f80773121190bad" providerId="LiveId" clId="{D5AC22EF-13BA-4797-BBC9-B83F0247AF88}" dt="2019-07-11T03:45:59.492" v="2153" actId="478"/>
          <ac:spMkLst>
            <pc:docMk/>
            <pc:sldMk cId="4254949974" sldId="269"/>
            <ac:spMk id="2" creationId="{0CF46CCE-A538-4F3F-8C92-C60D37E36EBB}"/>
          </ac:spMkLst>
        </pc:spChg>
        <pc:spChg chg="del">
          <ac:chgData name="Fanor Balderrama" userId="2f80773121190bad" providerId="LiveId" clId="{D5AC22EF-13BA-4797-BBC9-B83F0247AF88}" dt="2019-07-11T03:46:00.280" v="2154" actId="478"/>
          <ac:spMkLst>
            <pc:docMk/>
            <pc:sldMk cId="4254949974" sldId="269"/>
            <ac:spMk id="3" creationId="{6FE793FC-D303-4D0D-94C1-38C7A4CEFD0C}"/>
          </ac:spMkLst>
        </pc:spChg>
        <pc:spChg chg="add del">
          <ac:chgData name="Fanor Balderrama" userId="2f80773121190bad" providerId="LiveId" clId="{D5AC22EF-13BA-4797-BBC9-B83F0247AF88}" dt="2019-07-11T03:49:03.035" v="2216" actId="26606"/>
          <ac:spMkLst>
            <pc:docMk/>
            <pc:sldMk cId="4254949974" sldId="269"/>
            <ac:spMk id="75" creationId="{56827C3C-D52F-46CE-A441-3CD6A1A6A0A2}"/>
          </ac:spMkLst>
        </pc:spChg>
        <pc:spChg chg="add del">
          <ac:chgData name="Fanor Balderrama" userId="2f80773121190bad" providerId="LiveId" clId="{D5AC22EF-13BA-4797-BBC9-B83F0247AF88}" dt="2019-07-11T03:49:03.035" v="2216" actId="26606"/>
          <ac:spMkLst>
            <pc:docMk/>
            <pc:sldMk cId="4254949974" sldId="269"/>
            <ac:spMk id="77" creationId="{F52A8B51-0A89-497B-B882-6658E029A3F9}"/>
          </ac:spMkLst>
        </pc:spChg>
        <pc:spChg chg="add del">
          <ac:chgData name="Fanor Balderrama" userId="2f80773121190bad" providerId="LiveId" clId="{D5AC22EF-13BA-4797-BBC9-B83F0247AF88}" dt="2019-07-11T03:49:03.035" v="2216" actId="26606"/>
          <ac:spMkLst>
            <pc:docMk/>
            <pc:sldMk cId="4254949974" sldId="269"/>
            <ac:spMk id="79" creationId="{EB1CEFBF-6F09-4052-862B-E219DA15757E}"/>
          </ac:spMkLst>
        </pc:spChg>
        <pc:spChg chg="add del">
          <ac:chgData name="Fanor Balderrama" userId="2f80773121190bad" providerId="LiveId" clId="{D5AC22EF-13BA-4797-BBC9-B83F0247AF88}" dt="2019-07-11T03:49:03.035" v="2216" actId="26606"/>
          <ac:spMkLst>
            <pc:docMk/>
            <pc:sldMk cId="4254949974" sldId="269"/>
            <ac:spMk id="81" creationId="{BCB5D417-2A71-445D-B4C7-9E814D633D33}"/>
          </ac:spMkLst>
        </pc:spChg>
        <pc:spChg chg="add del">
          <ac:chgData name="Fanor Balderrama" userId="2f80773121190bad" providerId="LiveId" clId="{D5AC22EF-13BA-4797-BBC9-B83F0247AF88}" dt="2019-07-11T03:49:09.480" v="2218" actId="26606"/>
          <ac:spMkLst>
            <pc:docMk/>
            <pc:sldMk cId="4254949974" sldId="269"/>
            <ac:spMk id="1032" creationId="{C96C8BAF-68F3-4B78-B238-35DF5D86560D}"/>
          </ac:spMkLst>
        </pc:spChg>
        <pc:grpChg chg="add del">
          <ac:chgData name="Fanor Balderrama" userId="2f80773121190bad" providerId="LiveId" clId="{D5AC22EF-13BA-4797-BBC9-B83F0247AF88}" dt="2019-07-11T03:49:09.480" v="2218" actId="26606"/>
          <ac:grpSpMkLst>
            <pc:docMk/>
            <pc:sldMk cId="4254949974" sldId="269"/>
            <ac:grpSpMk id="85" creationId="{6EFC3492-86BD-4D75-B5B4-C2DBFE0BD106}"/>
          </ac:grpSpMkLst>
        </pc:grpChg>
        <pc:grpChg chg="add del">
          <ac:chgData name="Fanor Balderrama" userId="2f80773121190bad" providerId="LiveId" clId="{D5AC22EF-13BA-4797-BBC9-B83F0247AF88}" dt="2019-07-11T03:49:09.480" v="2218" actId="26606"/>
          <ac:grpSpMkLst>
            <pc:docMk/>
            <pc:sldMk cId="4254949974" sldId="269"/>
            <ac:grpSpMk id="1033" creationId="{4F4CD6D0-5A87-4BA2-A13A-0E40511C3CFA}"/>
          </ac:grpSpMkLst>
        </pc:grpChg>
        <pc:grpChg chg="add del">
          <ac:chgData name="Fanor Balderrama" userId="2f80773121190bad" providerId="LiveId" clId="{D5AC22EF-13BA-4797-BBC9-B83F0247AF88}" dt="2019-07-11T03:49:09.480" v="2218" actId="26606"/>
          <ac:grpSpMkLst>
            <pc:docMk/>
            <pc:sldMk cId="4254949974" sldId="269"/>
            <ac:grpSpMk id="1035" creationId="{E9537076-EF48-4F72-9164-FD8260D550AC}"/>
          </ac:grpSpMkLst>
        </pc:grpChg>
        <pc:picChg chg="add mod ord">
          <ac:chgData name="Fanor Balderrama" userId="2f80773121190bad" providerId="LiveId" clId="{D5AC22EF-13BA-4797-BBC9-B83F0247AF88}" dt="2019-07-11T03:49:38.197" v="2229" actId="208"/>
          <ac:picMkLst>
            <pc:docMk/>
            <pc:sldMk cId="4254949974" sldId="269"/>
            <ac:picMk id="1026" creationId="{85430301-0C45-48FE-8147-69DF2A07EC11}"/>
          </ac:picMkLst>
        </pc:picChg>
        <pc:picChg chg="add mod">
          <ac:chgData name="Fanor Balderrama" userId="2f80773121190bad" providerId="LiveId" clId="{D5AC22EF-13BA-4797-BBC9-B83F0247AF88}" dt="2019-07-11T03:50:51.190" v="2247" actId="1037"/>
          <ac:picMkLst>
            <pc:docMk/>
            <pc:sldMk cId="4254949974" sldId="269"/>
            <ac:picMk id="1028" creationId="{49D6712E-8449-451C-940E-6921A5C80175}"/>
          </ac:picMkLst>
        </pc:picChg>
        <pc:picChg chg="add mod">
          <ac:chgData name="Fanor Balderrama" userId="2f80773121190bad" providerId="LiveId" clId="{D5AC22EF-13BA-4797-BBC9-B83F0247AF88}" dt="2019-07-11T03:49:47.750" v="2230" actId="1037"/>
          <ac:picMkLst>
            <pc:docMk/>
            <pc:sldMk cId="4254949974" sldId="269"/>
            <ac:picMk id="1030" creationId="{65483AE4-C761-4814-877C-20617ED73EE5}"/>
          </ac:picMkLst>
        </pc:picChg>
        <pc:cxnChg chg="add">
          <ac:chgData name="Fanor Balderrama" userId="2f80773121190bad" providerId="LiveId" clId="{D5AC22EF-13BA-4797-BBC9-B83F0247AF88}" dt="2019-07-11T03:49:09.491" v="2219" actId="26606"/>
          <ac:cxnSpMkLst>
            <pc:docMk/>
            <pc:sldMk cId="4254949974" sldId="269"/>
            <ac:cxnSpMk id="1037" creationId="{DCD67800-37AC-4E14-89B0-F79DCB3FB86D}"/>
          </ac:cxnSpMkLst>
        </pc:cxnChg>
        <pc:cxnChg chg="add">
          <ac:chgData name="Fanor Balderrama" userId="2f80773121190bad" providerId="LiveId" clId="{D5AC22EF-13BA-4797-BBC9-B83F0247AF88}" dt="2019-07-11T03:49:09.491" v="2219" actId="26606"/>
          <ac:cxnSpMkLst>
            <pc:docMk/>
            <pc:sldMk cId="4254949974" sldId="269"/>
            <ac:cxnSpMk id="1038" creationId="{20F1788F-A5AE-4188-8274-F7F2E3833E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B369-2749-4254-AD5F-EED5866C8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AB65A-C2F9-4F37-9214-8E406625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75B8-9D4F-4C38-8D56-AC65A586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D3FF-6BB7-4129-9126-496F67CB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AA90-5714-4C31-87BE-57947613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8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44C-5812-4D2C-9604-3BF47E1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A9AB7-4446-4DBF-80C5-D66F0C08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95FF-4FAE-4A5B-892A-9553CBE8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97E3-710F-430F-B04E-38A770AA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48C5-5A6E-4B9A-B411-83A0274E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9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0615C-6BBD-44ED-A2FF-027F58559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DC449-9CBE-497F-BE7C-16BFE052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A7F0-F29A-4A69-9F1E-9E7C4C2E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C096-5F80-4D70-AD27-FC6FB13A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0016-DBD0-4EC9-84D7-06B411F7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70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727-E0FB-44E1-B5DE-AE3ACD69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4C19-5CA1-422F-908D-9BD2F927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3F4A-D43B-4C01-87D4-C9C0935D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CCC3-B01B-4719-9D62-E1D2B987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4D693-BA64-4FDC-A005-E861B535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31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46C7-0F9A-4F93-AD51-B16CC984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824D-58A5-472B-8F22-5B8F2B4B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5D0F-3F7D-4FFE-AD60-4697FC1E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38FA-18A5-4EF8-9638-4BE6F017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BE8D-A2BC-474A-9125-9D96DD9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828B-2A34-49E4-A7E2-1DA286F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FD90-9723-4CB3-8A7D-AF004347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1921-9B04-4D3F-B1B0-BD16BEA1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1309-2CD1-47BA-9BCE-51A59CB3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75B1-0EA0-4C28-9B10-92A7A6D9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0FF8-1F16-4A04-9405-74929807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2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841F-1863-4EAD-98B6-B82716BB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7BA7D-250B-4057-9DC5-BCA41188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8A9A0-9750-4407-A3C7-1943CAB55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47E4A-6655-439C-A171-A2ADF3210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8E29-90C0-4C4C-B3F9-2EE73274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1507E-79E1-4F65-AFC3-F4A1CC7F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39C33-8D27-4971-893B-BAF00D57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ECAF-B4D2-4D3F-8649-F9B8C31A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97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AC65-6A7D-4F47-8CB9-0472C3C1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39018-2B2E-41EC-82BA-1E816C6F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D1D7F-4804-4D32-9823-24C1C1B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F2BB5-CAD8-48AC-B031-9E01D4A6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91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A9BC5-E766-4841-8C5F-DCA7CAAA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E9A9A-080F-48EF-A5A7-0777AB1F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81CB-71C3-4EE0-8D31-64BBA7D5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5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46EB-DC5E-4E3A-AD8F-4F192EF8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C2D9-4253-40BC-818F-FCB8A3F8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73FF7-6197-4213-9786-6EBE9423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F01D4-A025-456A-BEEF-CE1876F8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529E4-DD63-40DF-9C29-968E5FE1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436F-C51B-47A9-97A0-3FE88DE7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6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A287-C003-4B5B-ABEB-F942911B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F7D2D-1657-407E-9997-49809C312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62E27-F9B8-4583-8092-7F4DF986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3EB87-E0CD-4D98-81CB-368B062C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E730-736D-4307-9F2F-1ED8BC7F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ABB2F-E706-47E7-A6EF-8013BA80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89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9D9F2-2C24-492E-AAAF-C0BD5CD1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F2F5-3C5E-4A4D-A25E-6BEF119C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31F4-DD0D-4155-9D64-5CD932C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6526-B7B5-459F-B86F-8782223565F5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692B-204D-4FEF-A3DE-CFEB603D8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5E50-7D6E-4F14-850D-27914A574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1C26-E2E0-4162-A3ED-A692FDAA9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66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install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2B1A-8404-49E7-BF9E-A938EE98E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 and R 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2D25C-A9EC-4311-8368-F8B3881DA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51046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A778-7CFC-4BE5-9D95-3F7C5F47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9271-76DF-45AA-8BDD-19DA7EB4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Common tasks (cont.)</a:t>
            </a:r>
          </a:p>
          <a:p>
            <a:pPr lvl="1"/>
            <a:r>
              <a:rPr lang="en-CA" dirty="0"/>
              <a:t>Formatting of variables:</a:t>
            </a:r>
          </a:p>
          <a:p>
            <a:pPr lvl="2"/>
            <a:r>
              <a:rPr lang="en-CA" dirty="0"/>
              <a:t>What class of variables are they? </a:t>
            </a:r>
          </a:p>
          <a:p>
            <a:pPr lvl="2"/>
            <a:r>
              <a:rPr lang="en-CA" dirty="0"/>
              <a:t>Text (character), numeric, categorical (factor)? </a:t>
            </a:r>
          </a:p>
          <a:p>
            <a:pPr lvl="2"/>
            <a:r>
              <a:rPr lang="en-CA" dirty="0"/>
              <a:t>What type of variables should they be?</a:t>
            </a:r>
          </a:p>
          <a:p>
            <a:pPr lvl="1"/>
            <a:r>
              <a:rPr lang="en-CA" dirty="0"/>
              <a:t>Coding of variables</a:t>
            </a:r>
          </a:p>
          <a:p>
            <a:pPr lvl="2"/>
            <a:r>
              <a:rPr lang="en-CA" dirty="0"/>
              <a:t>Take a look at the codebook</a:t>
            </a:r>
          </a:p>
          <a:p>
            <a:pPr lvl="1"/>
            <a:r>
              <a:rPr lang="en-CA" dirty="0"/>
              <a:t>Tip: The names of the data frame and the variables are a bit unwieldly. Consider renaming them.</a:t>
            </a:r>
          </a:p>
        </p:txBody>
      </p:sp>
    </p:spTree>
    <p:extLst>
      <p:ext uri="{BB962C8B-B14F-4D97-AF65-F5344CB8AC3E}">
        <p14:creationId xmlns:p14="http://schemas.microsoft.com/office/powerpoint/2010/main" val="157433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29CD-B14E-4F28-BA08-EE18998F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 group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CDE0-102A-41E1-A31F-26B7E1AB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 you know what an one-way ANOVA does and how it works statistically?</a:t>
            </a:r>
          </a:p>
          <a:p>
            <a:r>
              <a:rPr lang="en-CA" dirty="0"/>
              <a:t>What function in R can do the one-way ANOVA test for you?</a:t>
            </a:r>
          </a:p>
          <a:p>
            <a:r>
              <a:rPr lang="en-CA" dirty="0"/>
              <a:t>Find the documentation for such function</a:t>
            </a:r>
          </a:p>
          <a:p>
            <a:pPr lvl="1"/>
            <a:r>
              <a:rPr lang="en-CA" dirty="0"/>
              <a:t>What arguments does the function take?</a:t>
            </a:r>
          </a:p>
          <a:p>
            <a:pPr lvl="1"/>
            <a:r>
              <a:rPr lang="en-CA" dirty="0"/>
              <a:t>How do you think you should write the function in R?</a:t>
            </a:r>
          </a:p>
          <a:p>
            <a:pPr lvl="2"/>
            <a:r>
              <a:rPr lang="en-CA" dirty="0"/>
              <a:t>You may want to look at examples online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78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BE3-0A8C-4F7B-9949-29E4E04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demographics group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6B05-8A0F-4587-909C-CA0A8F36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variables are you interested in describing?</a:t>
            </a:r>
          </a:p>
          <a:p>
            <a:r>
              <a:rPr lang="en-CA" dirty="0"/>
              <a:t>What are good ways of describing them? (mean, standard deviation, mode, median, proportion?)</a:t>
            </a:r>
          </a:p>
          <a:p>
            <a:r>
              <a:rPr lang="en-CA" dirty="0"/>
              <a:t>Create a data frame that looks like the table you want to create</a:t>
            </a:r>
          </a:p>
          <a:p>
            <a:r>
              <a:rPr lang="en-CA" dirty="0"/>
              <a:t>Look online how to create tables online in R</a:t>
            </a:r>
          </a:p>
        </p:txBody>
      </p:sp>
    </p:spTree>
    <p:extLst>
      <p:ext uri="{BB962C8B-B14F-4D97-AF65-F5344CB8AC3E}">
        <p14:creationId xmlns:p14="http://schemas.microsoft.com/office/powerpoint/2010/main" val="24743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2840-94C6-4B71-A5FF-6C49621B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Mean plot group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6FB0-4213-42CD-825F-C4F78F82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kind of graph do you need to make?</a:t>
            </a:r>
          </a:p>
          <a:p>
            <a:r>
              <a:rPr lang="en-CA" dirty="0"/>
              <a:t>What groups or categories will be included?</a:t>
            </a:r>
          </a:p>
          <a:p>
            <a:r>
              <a:rPr lang="en-CA" dirty="0"/>
              <a:t>What data about those groups will be shown?</a:t>
            </a:r>
          </a:p>
          <a:p>
            <a:r>
              <a:rPr lang="en-CA" dirty="0"/>
              <a:t>Create a data frame with all the information you will need</a:t>
            </a:r>
          </a:p>
          <a:p>
            <a:r>
              <a:rPr lang="en-CA" dirty="0"/>
              <a:t>Create a plot with </a:t>
            </a:r>
            <a:r>
              <a:rPr lang="en-CA" dirty="0" err="1"/>
              <a:t>ggplot</a:t>
            </a:r>
            <a:endParaRPr lang="en-CA" dirty="0"/>
          </a:p>
          <a:p>
            <a:pPr lvl="1"/>
            <a:r>
              <a:rPr lang="en-CA" dirty="0"/>
              <a:t>Look for examples online</a:t>
            </a:r>
          </a:p>
        </p:txBody>
      </p:sp>
    </p:spTree>
    <p:extLst>
      <p:ext uri="{BB962C8B-B14F-4D97-AF65-F5344CB8AC3E}">
        <p14:creationId xmlns:p14="http://schemas.microsoft.com/office/powerpoint/2010/main" val="167791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9D6712E-8449-451C-940E-6921A5C8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6643" y="1123527"/>
            <a:ext cx="3502032" cy="460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7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unny o'reilly book covers">
            <a:extLst>
              <a:ext uri="{FF2B5EF4-FFF2-40B4-BE49-F238E27FC236}">
                <a16:creationId xmlns:a16="http://schemas.microsoft.com/office/drawing/2014/main" id="{65483AE4-C761-4814-877C-20617ED7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2537" y="1123527"/>
            <a:ext cx="3511160" cy="460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7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funny o'reilly book covers">
            <a:extLst>
              <a:ext uri="{FF2B5EF4-FFF2-40B4-BE49-F238E27FC236}">
                <a16:creationId xmlns:a16="http://schemas.microsoft.com/office/drawing/2014/main" id="{85430301-0C45-48FE-8147-69DF2A07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101" y="1123527"/>
            <a:ext cx="3511160" cy="460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E94D-5C59-4F32-8D3F-FD85A33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 Markdown and why 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D4CB-A662-4DC8-8BAF-1DF308C1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 Markdown is an R library that lets you embed your R code in a Markdown document</a:t>
            </a:r>
          </a:p>
          <a:p>
            <a:r>
              <a:rPr lang="en-CA" dirty="0"/>
              <a:t>Markdown is a markup language (a system for annotating a document) similar to LaTeX. In fact, it relies on many functions from LaTeX</a:t>
            </a:r>
          </a:p>
          <a:p>
            <a:pPr lvl="1"/>
            <a:r>
              <a:rPr lang="en-CA" dirty="0"/>
              <a:t>You write a script (a computer program) that generates a document</a:t>
            </a:r>
          </a:p>
          <a:p>
            <a:r>
              <a:rPr lang="en-CA" dirty="0"/>
              <a:t>Advantages over Word and Excel</a:t>
            </a:r>
          </a:p>
          <a:p>
            <a:pPr lvl="1"/>
            <a:r>
              <a:rPr lang="en-CA" dirty="0"/>
              <a:t>Formatting is more consistent and easily reproducible, esp. in large documents</a:t>
            </a:r>
          </a:p>
          <a:p>
            <a:pPr lvl="1"/>
            <a:r>
              <a:rPr lang="en-CA" dirty="0"/>
              <a:t>Changes in your data, analysis, or graphs can be easily carried over to your documents</a:t>
            </a:r>
          </a:p>
        </p:txBody>
      </p:sp>
    </p:spTree>
    <p:extLst>
      <p:ext uri="{BB962C8B-B14F-4D97-AF65-F5344CB8AC3E}">
        <p14:creationId xmlns:p14="http://schemas.microsoft.com/office/powerpoint/2010/main" val="195011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E94D-5C59-4F32-8D3F-FD85A33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 Markdown and why 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D4CB-A662-4DC8-8BAF-1DF308C1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Advantages over Word and Excel (</a:t>
            </a:r>
            <a:r>
              <a:rPr lang="en-CA" dirty="0" err="1"/>
              <a:t>cont</a:t>
            </a:r>
            <a:r>
              <a:rPr lang="en-CA" dirty="0"/>
              <a:t>…)</a:t>
            </a:r>
          </a:p>
          <a:p>
            <a:pPr lvl="1"/>
            <a:r>
              <a:rPr lang="en-CA" dirty="0"/>
              <a:t>Let’s you embed your R code</a:t>
            </a:r>
          </a:p>
          <a:p>
            <a:pPr lvl="1"/>
            <a:r>
              <a:rPr lang="en-CA" dirty="0"/>
              <a:t>LaTeX features: </a:t>
            </a:r>
          </a:p>
          <a:p>
            <a:pPr lvl="2"/>
            <a:r>
              <a:rPr lang="en-CA" dirty="0"/>
              <a:t>Extensive libraries</a:t>
            </a:r>
          </a:p>
          <a:p>
            <a:pPr lvl="2"/>
            <a:r>
              <a:rPr lang="en-CA" dirty="0"/>
              <a:t>Easier mathematical formulas</a:t>
            </a:r>
          </a:p>
          <a:p>
            <a:pPr lvl="2"/>
            <a:r>
              <a:rPr lang="en-CA" dirty="0"/>
              <a:t>Format is a standard in academia</a:t>
            </a:r>
          </a:p>
          <a:p>
            <a:r>
              <a:rPr lang="en-CA" dirty="0"/>
              <a:t>Output formats: LaTeX scripts, PDF, HTML, Word documents</a:t>
            </a:r>
          </a:p>
          <a:p>
            <a:r>
              <a:rPr lang="en-CA" dirty="0"/>
              <a:t>Can also include bibliographic references with </a:t>
            </a:r>
            <a:r>
              <a:rPr lang="en-CA" dirty="0" err="1"/>
              <a:t>BibTeX</a:t>
            </a:r>
            <a:r>
              <a:rPr lang="en-CA" dirty="0"/>
              <a:t> (bibliography for LaTeX)</a:t>
            </a:r>
          </a:p>
          <a:p>
            <a:r>
              <a:rPr lang="en-CA" dirty="0"/>
              <a:t>In fact, you’re </a:t>
            </a:r>
            <a:r>
              <a:rPr lang="en-CA" dirty="0" err="1"/>
              <a:t>gonna</a:t>
            </a:r>
            <a:r>
              <a:rPr lang="en-CA" dirty="0"/>
              <a:t> be doing a bit of all these functions today!</a:t>
            </a:r>
          </a:p>
        </p:txBody>
      </p:sp>
    </p:spTree>
    <p:extLst>
      <p:ext uri="{BB962C8B-B14F-4D97-AF65-F5344CB8AC3E}">
        <p14:creationId xmlns:p14="http://schemas.microsoft.com/office/powerpoint/2010/main" val="418122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9E92-4D3B-478B-A297-0209F0CE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 of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646D-4AC5-4C49-9C68-99DCDFE2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Setup and Installation </a:t>
            </a:r>
          </a:p>
          <a:p>
            <a:pPr lvl="1"/>
            <a:r>
              <a:rPr lang="en-CA" dirty="0"/>
              <a:t>from: </a:t>
            </a:r>
            <a:r>
              <a:rPr lang="en-CA" dirty="0">
                <a:hlinkClick r:id="rId2"/>
              </a:rPr>
              <a:t>https://bookdown.org/yihui/rmarkdown/installation.html</a:t>
            </a:r>
            <a:endParaRPr lang="en-CA" dirty="0"/>
          </a:p>
          <a:p>
            <a:pPr lvl="1"/>
            <a:r>
              <a:rPr lang="en-CA" dirty="0"/>
              <a:t>From your R Studio console: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('</a:t>
            </a:r>
            <a:r>
              <a:rPr lang="en-CA" dirty="0" err="1">
                <a:latin typeface="Consolas" panose="020B0609020204030204" pitchFamily="49" charset="0"/>
              </a:rPr>
              <a:t>rmarkdown</a:t>
            </a:r>
            <a:r>
              <a:rPr lang="en-CA" dirty="0">
                <a:latin typeface="Consolas" panose="020B0609020204030204" pitchFamily="49" charset="0"/>
              </a:rPr>
              <a:t>')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This will also install </a:t>
            </a:r>
            <a:r>
              <a:rPr lang="en-CA" dirty="0" err="1"/>
              <a:t>Pandoc</a:t>
            </a:r>
            <a:r>
              <a:rPr lang="en-CA" dirty="0"/>
              <a:t>, necessary for Word document output, but for PDF outputs, you’ll need to install LaTeX. </a:t>
            </a:r>
            <a:r>
              <a:rPr lang="en-CA" dirty="0" err="1"/>
              <a:t>TinyTeX</a:t>
            </a:r>
            <a:r>
              <a:rPr lang="en-CA" dirty="0"/>
              <a:t> is recommended. From your console again: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dirty="0" err="1">
                <a:latin typeface="Consolas" panose="020B0609020204030204" pitchFamily="49" charset="0"/>
              </a:rPr>
              <a:t>tinytex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CA" dirty="0"/>
              <a:t>		and after the installation: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>
                <a:latin typeface="Consolas" panose="020B0609020204030204" pitchFamily="49" charset="0"/>
              </a:rPr>
              <a:t>tinytex</a:t>
            </a:r>
            <a:r>
              <a:rPr lang="en-CA" dirty="0"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install_tinytex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1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2A3D-B29F-4AA0-B7EE-D8D15992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 of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2780-29C5-4994-BFFC-DB84CE71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3390900" cy="4351338"/>
          </a:xfrm>
        </p:spPr>
        <p:txBody>
          <a:bodyPr>
            <a:normAutofit/>
          </a:bodyPr>
          <a:lstStyle/>
          <a:p>
            <a:r>
              <a:rPr lang="en-CA" sz="2000" dirty="0"/>
              <a:t>In your project in R Studio, click on </a:t>
            </a:r>
          </a:p>
          <a:p>
            <a:pPr marL="457200" lvl="1" indent="0">
              <a:buNone/>
            </a:pPr>
            <a:r>
              <a:rPr lang="en-CA" sz="1800" dirty="0"/>
              <a:t>File </a:t>
            </a:r>
            <a:r>
              <a:rPr lang="en-CA" sz="1800" dirty="0">
                <a:sym typeface="Wingdings" panose="05000000000000000000" pitchFamily="2" charset="2"/>
              </a:rPr>
              <a:t> New File  R Markdown</a:t>
            </a:r>
          </a:p>
          <a:p>
            <a:pPr lvl="1"/>
            <a:r>
              <a:rPr lang="en-CA" sz="1800" dirty="0">
                <a:sym typeface="Wingdings" panose="05000000000000000000" pitchFamily="2" charset="2"/>
              </a:rPr>
              <a:t>Choose a title (this is not the file name and can be easily changed)</a:t>
            </a:r>
          </a:p>
          <a:p>
            <a:pPr lvl="1"/>
            <a:r>
              <a:rPr lang="en-CA" sz="1800" dirty="0">
                <a:sym typeface="Wingdings" panose="05000000000000000000" pitchFamily="2" charset="2"/>
              </a:rPr>
              <a:t>Choose a format, PDF for now  OK</a:t>
            </a:r>
          </a:p>
          <a:p>
            <a:endParaRPr lang="en-CA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1BCEC-A765-421E-82D1-13063621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6" y="3739767"/>
            <a:ext cx="3529926" cy="2791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07232-BB87-4A88-99F7-FCA437CC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400508"/>
            <a:ext cx="7466842" cy="449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F8F37-E9CD-4F41-AA90-4C15B68352C5}"/>
              </a:ext>
            </a:extLst>
          </p:cNvPr>
          <p:cNvSpPr txBox="1"/>
          <p:nvPr/>
        </p:nvSpPr>
        <p:spPr>
          <a:xfrm>
            <a:off x="4543425" y="6124575"/>
            <a:ext cx="72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Take a quick look at the code and click on “Knit”. Then, save the script.</a:t>
            </a:r>
          </a:p>
        </p:txBody>
      </p:sp>
    </p:spTree>
    <p:extLst>
      <p:ext uri="{BB962C8B-B14F-4D97-AF65-F5344CB8AC3E}">
        <p14:creationId xmlns:p14="http://schemas.microsoft.com/office/powerpoint/2010/main" val="104767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56BC-26CD-4310-9B48-B035268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 of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E23E-2D3A-4B5A-8348-229FB73E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08952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first part is the YAML metadata</a:t>
            </a:r>
          </a:p>
          <a:p>
            <a:pPr lvl="1"/>
            <a:r>
              <a:rPr lang="en-CA" dirty="0"/>
              <a:t>Information about your document that will be generated as a header</a:t>
            </a:r>
          </a:p>
          <a:p>
            <a:pPr lvl="1"/>
            <a:r>
              <a:rPr lang="en-CA" dirty="0"/>
              <a:t>Information about the output (e.g. PDF, folder location)</a:t>
            </a:r>
          </a:p>
          <a:p>
            <a:pPr lvl="1"/>
            <a:r>
              <a:rPr lang="en-CA" dirty="0"/>
              <a:t>Call to LaTeX libraries and its options (e.g. </a:t>
            </a:r>
            <a:r>
              <a:rPr lang="en-CA" dirty="0" err="1"/>
              <a:t>BibTeX</a:t>
            </a:r>
            <a:r>
              <a:rPr lang="en-CA" dirty="0"/>
              <a:t>)</a:t>
            </a:r>
          </a:p>
          <a:p>
            <a:r>
              <a:rPr lang="en-CA" dirty="0"/>
              <a:t>R code can be embedded in two ways:</a:t>
            </a:r>
          </a:p>
          <a:p>
            <a:pPr lvl="1"/>
            <a:r>
              <a:rPr lang="en-CA" dirty="0"/>
              <a:t>Chunks: Blocks delimited by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Inline code: delimited by</a:t>
            </a:r>
            <a:r>
              <a:rPr lang="en-CA" sz="1800" dirty="0">
                <a:latin typeface="Consolas" panose="020B0609020204030204" pitchFamily="49" charset="0"/>
              </a:rPr>
              <a:t> `r </a:t>
            </a:r>
            <a:r>
              <a:rPr lang="en-CA" sz="1800" i="1" dirty="0">
                <a:latin typeface="Consolas" panose="020B0609020204030204" pitchFamily="49" charset="0"/>
              </a:rPr>
              <a:t>single printed output R code here</a:t>
            </a:r>
            <a:r>
              <a:rPr lang="en-CA" sz="1800" dirty="0">
                <a:latin typeface="Consolas" panose="020B0609020204030204" pitchFamily="49" charset="0"/>
              </a:rPr>
              <a:t>`</a:t>
            </a:r>
            <a:r>
              <a:rPr lang="en-CA" dirty="0"/>
              <a:t> </a:t>
            </a:r>
          </a:p>
          <a:p>
            <a:r>
              <a:rPr lang="en-CA" dirty="0"/>
              <a:t>Everything outside will Markdown-formatted script</a:t>
            </a:r>
          </a:p>
          <a:p>
            <a:pPr lvl="1"/>
            <a:r>
              <a:rPr lang="en-CA" dirty="0"/>
              <a:t># for headings and sub-headings</a:t>
            </a:r>
          </a:p>
          <a:p>
            <a:pPr lvl="1"/>
            <a:r>
              <a:rPr lang="en-CA" dirty="0"/>
              <a:t>*  </a:t>
            </a:r>
            <a:r>
              <a:rPr lang="en-CA" i="1" dirty="0"/>
              <a:t>text</a:t>
            </a:r>
            <a:r>
              <a:rPr lang="en-CA" dirty="0"/>
              <a:t>  * for bold, underlined blocks of text</a:t>
            </a:r>
          </a:p>
          <a:p>
            <a:r>
              <a:rPr lang="en-CA" dirty="0"/>
              <a:t>Help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Cheatsheets</a:t>
            </a:r>
            <a:r>
              <a:rPr lang="en-CA" dirty="0">
                <a:sym typeface="Wingdings" panose="05000000000000000000" pitchFamily="2" charset="2"/>
              </a:rPr>
              <a:t>  R Markdown Reference Guide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29433-A7AB-4AD5-B402-689EB139067C}"/>
              </a:ext>
            </a:extLst>
          </p:cNvPr>
          <p:cNvSpPr txBox="1"/>
          <p:nvPr/>
        </p:nvSpPr>
        <p:spPr>
          <a:xfrm>
            <a:off x="3105150" y="3657600"/>
            <a:ext cx="455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```{r </a:t>
            </a:r>
            <a:r>
              <a:rPr lang="en-CA" i="1" dirty="0" err="1">
                <a:latin typeface="Consolas" panose="020B0609020204030204" pitchFamily="49" charset="0"/>
              </a:rPr>
              <a:t>chunk_name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i="1" dirty="0" err="1">
                <a:latin typeface="Consolas" panose="020B0609020204030204" pitchFamily="49" charset="0"/>
              </a:rPr>
              <a:t>display_options</a:t>
            </a: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i="1" dirty="0">
                <a:latin typeface="Consolas" panose="020B0609020204030204" pitchFamily="49" charset="0"/>
              </a:rPr>
              <a:t>R Code block here</a:t>
            </a:r>
          </a:p>
          <a:p>
            <a:r>
              <a:rPr lang="en-CA" dirty="0">
                <a:latin typeface="Consolas" panose="020B06090202040302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6573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AD89-92C6-4A63-BEA5-0E7B66EF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find answers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9360-3BFD-403D-A79C-4779EF0B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Tutorials, including video tutorials</a:t>
            </a:r>
          </a:p>
          <a:p>
            <a:r>
              <a:rPr lang="en-CA" dirty="0" err="1"/>
              <a:t>StackOverflow</a:t>
            </a:r>
            <a:r>
              <a:rPr lang="en-CA" dirty="0"/>
              <a:t> and similar Q&amp;A type of forums</a:t>
            </a:r>
          </a:p>
          <a:p>
            <a:r>
              <a:rPr lang="en-CA" dirty="0"/>
              <a:t>Cheat sheets</a:t>
            </a:r>
          </a:p>
          <a:p>
            <a:r>
              <a:rPr lang="en-CA" dirty="0"/>
              <a:t>Read the documentation if you look for how to use a specific function or library: </a:t>
            </a:r>
          </a:p>
          <a:p>
            <a:pPr lvl="1"/>
            <a:r>
              <a:rPr lang="en-CA" dirty="0"/>
              <a:t>Web</a:t>
            </a:r>
          </a:p>
          <a:p>
            <a:pPr lvl="1"/>
            <a:r>
              <a:rPr lang="en-CA" dirty="0"/>
              <a:t>Help in the R Studio Console with “?” (e.g. ?</a:t>
            </a:r>
            <a:r>
              <a:rPr lang="en-CA" dirty="0" err="1"/>
              <a:t>lm</a:t>
            </a:r>
            <a:r>
              <a:rPr lang="en-CA" dirty="0"/>
              <a:t> )</a:t>
            </a:r>
          </a:p>
          <a:p>
            <a:r>
              <a:rPr lang="en-CA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370220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047B-599B-4C9E-906F-09BA78C4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1056806"/>
            <a:ext cx="5450372" cy="4860273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CB2666-7ADE-4F6A-94E7-D2F2E119BF07}"/>
              </a:ext>
            </a:extLst>
          </p:cNvPr>
          <p:cNvCxnSpPr/>
          <p:nvPr/>
        </p:nvCxnSpPr>
        <p:spPr>
          <a:xfrm flipH="1">
            <a:off x="3505201" y="5924935"/>
            <a:ext cx="54503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2F61-B19B-40DD-BB1B-7165E906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493B-3D29-4060-B3B1-53218237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Common tasks (all groups)</a:t>
            </a:r>
          </a:p>
          <a:p>
            <a:pPr lvl="1"/>
            <a:r>
              <a:rPr lang="en-CA" dirty="0"/>
              <a:t>Load the contents of the RDA file</a:t>
            </a:r>
          </a:p>
          <a:p>
            <a:pPr lvl="1"/>
            <a:r>
              <a:rPr lang="en-CA" dirty="0"/>
              <a:t>Read the survey code book</a:t>
            </a:r>
          </a:p>
          <a:p>
            <a:pPr lvl="1"/>
            <a:r>
              <a:rPr lang="en-CA" dirty="0"/>
              <a:t>What are the variables we’re interested in?</a:t>
            </a:r>
          </a:p>
          <a:p>
            <a:pPr lvl="2"/>
            <a:r>
              <a:rPr lang="en-CA" dirty="0"/>
              <a:t>Having tried a cigarette</a:t>
            </a:r>
          </a:p>
          <a:p>
            <a:pPr lvl="2"/>
            <a:r>
              <a:rPr lang="en-CA" dirty="0"/>
              <a:t>Health rating</a:t>
            </a:r>
          </a:p>
          <a:p>
            <a:pPr lvl="2"/>
            <a:r>
              <a:rPr lang="en-CA" dirty="0"/>
              <a:t>Gender</a:t>
            </a:r>
          </a:p>
          <a:p>
            <a:pPr lvl="2"/>
            <a:r>
              <a:rPr lang="en-CA" dirty="0"/>
              <a:t>Age (just to know the characteristics of the subgroup)</a:t>
            </a:r>
          </a:p>
          <a:p>
            <a:pPr lvl="2"/>
            <a:r>
              <a:rPr lang="en-CA" dirty="0"/>
              <a:t>Has been treated for mood disorders</a:t>
            </a:r>
          </a:p>
          <a:p>
            <a:pPr lvl="1"/>
            <a:r>
              <a:rPr lang="en-CA" dirty="0"/>
              <a:t>Subset the data frame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R and R Markdown</vt:lpstr>
      <vt:lpstr>What is R Markdown and why should I use it?</vt:lpstr>
      <vt:lpstr>What is R Markdown and why should I use it?</vt:lpstr>
      <vt:lpstr>The basics of R Markdown</vt:lpstr>
      <vt:lpstr>The basics of R Markdown</vt:lpstr>
      <vt:lpstr>The basics of R Markdown</vt:lpstr>
      <vt:lpstr>How to find answers about R</vt:lpstr>
      <vt:lpstr>PowerPoint Presentation</vt:lpstr>
      <vt:lpstr>Activity</vt:lpstr>
      <vt:lpstr>Activity</vt:lpstr>
      <vt:lpstr>ANOVA group tasks</vt:lpstr>
      <vt:lpstr>Sample demographics group tasks</vt:lpstr>
      <vt:lpstr>Mean plot group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R Markdown</dc:title>
  <dc:creator>Fanor Balderrama</dc:creator>
  <cp:lastModifiedBy>Fanor Balderrama</cp:lastModifiedBy>
  <cp:revision>1</cp:revision>
  <dcterms:created xsi:type="dcterms:W3CDTF">2019-07-11T03:49:09Z</dcterms:created>
  <dcterms:modified xsi:type="dcterms:W3CDTF">2019-07-11T03:54:34Z</dcterms:modified>
</cp:coreProperties>
</file>