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12"/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75397" y="1554608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B486F8-12A0-4C23-476F-0C3DD214DCF6}"/>
              </a:ext>
            </a:extLst>
          </p:cNvPr>
          <p:cNvSpPr/>
          <p:nvPr/>
        </p:nvSpPr>
        <p:spPr>
          <a:xfrm>
            <a:off x="206843" y="455498"/>
            <a:ext cx="3318962" cy="1584321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C6F61EA-842A-7791-3670-BDE2C0C17140}"/>
              </a:ext>
            </a:extLst>
          </p:cNvPr>
          <p:cNvSpPr/>
          <p:nvPr/>
        </p:nvSpPr>
        <p:spPr>
          <a:xfrm>
            <a:off x="3830930" y="495696"/>
            <a:ext cx="1038329" cy="1487156"/>
          </a:xfrm>
          <a:prstGeom prst="round2Diag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291653C-0E0E-40D7-B065-E6957578C6E0}"/>
              </a:ext>
            </a:extLst>
          </p:cNvPr>
          <p:cNvSpPr/>
          <p:nvPr/>
        </p:nvSpPr>
        <p:spPr>
          <a:xfrm>
            <a:off x="5200020" y="495696"/>
            <a:ext cx="1038329" cy="1487156"/>
          </a:xfrm>
          <a:prstGeom prst="round2DiagRect">
            <a:avLst/>
          </a:prstGeom>
          <a:solidFill>
            <a:schemeClr val="bg1">
              <a:lumMod val="75000"/>
              <a:alpha val="4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1F5F09F-0530-459A-8A95-C7FF2F24B4F1}"/>
              </a:ext>
            </a:extLst>
          </p:cNvPr>
          <p:cNvSpPr/>
          <p:nvPr/>
        </p:nvSpPr>
        <p:spPr>
          <a:xfrm>
            <a:off x="6569110" y="495696"/>
            <a:ext cx="1038329" cy="1487156"/>
          </a:xfrm>
          <a:prstGeom prst="round2Diag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7CE3F02-52FD-40F3-9418-F4CCF7DD0AC8}"/>
              </a:ext>
            </a:extLst>
          </p:cNvPr>
          <p:cNvSpPr/>
          <p:nvPr/>
        </p:nvSpPr>
        <p:spPr>
          <a:xfrm>
            <a:off x="7938199" y="525840"/>
            <a:ext cx="4045728" cy="934497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3495AC-31F7-6782-7AF6-9682A501188D}"/>
              </a:ext>
            </a:extLst>
          </p:cNvPr>
          <p:cNvSpPr/>
          <p:nvPr/>
        </p:nvSpPr>
        <p:spPr>
          <a:xfrm>
            <a:off x="5968721" y="4290651"/>
            <a:ext cx="6015206" cy="2352984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D61A6-5C41-4C84-B46E-41387C9F5EEB}"/>
              </a:ext>
            </a:extLst>
          </p:cNvPr>
          <p:cNvSpPr/>
          <p:nvPr/>
        </p:nvSpPr>
        <p:spPr>
          <a:xfrm>
            <a:off x="211272" y="2135725"/>
            <a:ext cx="4563840" cy="1868276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C5D041-88E3-8225-6EBD-213B1A5637BE}"/>
              </a:ext>
            </a:extLst>
          </p:cNvPr>
          <p:cNvSpPr/>
          <p:nvPr/>
        </p:nvSpPr>
        <p:spPr>
          <a:xfrm>
            <a:off x="205382" y="4308457"/>
            <a:ext cx="4234526" cy="2352984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EA51A0-3A82-FEC2-8021-E5EAEF879C28}"/>
              </a:ext>
            </a:extLst>
          </p:cNvPr>
          <p:cNvSpPr/>
          <p:nvPr/>
        </p:nvSpPr>
        <p:spPr>
          <a:xfrm>
            <a:off x="7938199" y="1699002"/>
            <a:ext cx="4045728" cy="2352984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59DE2C-D7BC-2F8B-730C-63C0BDCF498C}"/>
              </a:ext>
            </a:extLst>
          </p:cNvPr>
          <p:cNvSpPr/>
          <p:nvPr/>
        </p:nvSpPr>
        <p:spPr>
          <a:xfrm>
            <a:off x="5131604" y="2130361"/>
            <a:ext cx="2686716" cy="2352984"/>
          </a:xfrm>
          <a:custGeom>
            <a:avLst/>
            <a:gdLst>
              <a:gd name="connsiteX0" fmla="*/ 351828 w 2686716"/>
              <a:gd name="connsiteY0" fmla="*/ 0 h 2585362"/>
              <a:gd name="connsiteX1" fmla="*/ 2336412 w 2686716"/>
              <a:gd name="connsiteY1" fmla="*/ 0 h 2585362"/>
              <a:gd name="connsiteX2" fmla="*/ 2686716 w 2686716"/>
              <a:gd name="connsiteY2" fmla="*/ 350304 h 2585362"/>
              <a:gd name="connsiteX3" fmla="*/ 2686716 w 2686716"/>
              <a:gd name="connsiteY3" fmla="*/ 1751476 h 2585362"/>
              <a:gd name="connsiteX4" fmla="*/ 2336412 w 2686716"/>
              <a:gd name="connsiteY4" fmla="*/ 2101780 h 2585362"/>
              <a:gd name="connsiteX5" fmla="*/ 798568 w 2686716"/>
              <a:gd name="connsiteY5" fmla="*/ 2101780 h 2585362"/>
              <a:gd name="connsiteX6" fmla="*/ 798568 w 2686716"/>
              <a:gd name="connsiteY6" fmla="*/ 2452265 h 2585362"/>
              <a:gd name="connsiteX7" fmla="*/ 665471 w 2686716"/>
              <a:gd name="connsiteY7" fmla="*/ 2585362 h 2585362"/>
              <a:gd name="connsiteX8" fmla="*/ 133097 w 2686716"/>
              <a:gd name="connsiteY8" fmla="*/ 2585362 h 2585362"/>
              <a:gd name="connsiteX9" fmla="*/ 0 w 2686716"/>
              <a:gd name="connsiteY9" fmla="*/ 2452265 h 2585362"/>
              <a:gd name="connsiteX10" fmla="*/ 0 w 2686716"/>
              <a:gd name="connsiteY10" fmla="*/ 977199 h 2585362"/>
              <a:gd name="connsiteX11" fmla="*/ 1524 w 2686716"/>
              <a:gd name="connsiteY11" fmla="*/ 969651 h 2585362"/>
              <a:gd name="connsiteX12" fmla="*/ 1524 w 2686716"/>
              <a:gd name="connsiteY12" fmla="*/ 350304 h 2585362"/>
              <a:gd name="connsiteX13" fmla="*/ 351828 w 2686716"/>
              <a:gd name="connsiteY13" fmla="*/ 0 h 258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6716" h="2585362">
                <a:moveTo>
                  <a:pt x="351828" y="0"/>
                </a:moveTo>
                <a:lnTo>
                  <a:pt x="2336412" y="0"/>
                </a:lnTo>
                <a:cubicBezTo>
                  <a:pt x="2529880" y="0"/>
                  <a:pt x="2686716" y="156836"/>
                  <a:pt x="2686716" y="350304"/>
                </a:cubicBezTo>
                <a:lnTo>
                  <a:pt x="2686716" y="1751476"/>
                </a:lnTo>
                <a:cubicBezTo>
                  <a:pt x="2686716" y="1944944"/>
                  <a:pt x="2529880" y="2101780"/>
                  <a:pt x="2336412" y="2101780"/>
                </a:cubicBezTo>
                <a:lnTo>
                  <a:pt x="798568" y="2101780"/>
                </a:lnTo>
                <a:lnTo>
                  <a:pt x="798568" y="2452265"/>
                </a:lnTo>
                <a:cubicBezTo>
                  <a:pt x="798568" y="2525772"/>
                  <a:pt x="738978" y="2585362"/>
                  <a:pt x="665471" y="2585362"/>
                </a:cubicBezTo>
                <a:lnTo>
                  <a:pt x="133097" y="2585362"/>
                </a:lnTo>
                <a:cubicBezTo>
                  <a:pt x="59590" y="2585362"/>
                  <a:pt x="0" y="2525772"/>
                  <a:pt x="0" y="2452265"/>
                </a:cubicBezTo>
                <a:lnTo>
                  <a:pt x="0" y="977199"/>
                </a:lnTo>
                <a:lnTo>
                  <a:pt x="1524" y="969651"/>
                </a:lnTo>
                <a:lnTo>
                  <a:pt x="1524" y="350304"/>
                </a:lnTo>
                <a:cubicBezTo>
                  <a:pt x="1524" y="156836"/>
                  <a:pt x="158360" y="0"/>
                  <a:pt x="351828" y="0"/>
                </a:cubicBezTo>
                <a:close/>
              </a:path>
            </a:pathLst>
          </a:custGeom>
          <a:solidFill>
            <a:schemeClr val="bg1">
              <a:lumMod val="75000"/>
              <a:alpha val="4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A5756E66-7EF5-9BFC-88D2-F5BD0D4ED48A}"/>
              </a:ext>
            </a:extLst>
          </p:cNvPr>
          <p:cNvSpPr/>
          <p:nvPr/>
        </p:nvSpPr>
        <p:spPr>
          <a:xfrm>
            <a:off x="4576237" y="4612192"/>
            <a:ext cx="1256156" cy="2031443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E68D60-C051-8372-076D-6132D8471EEF}"/>
              </a:ext>
            </a:extLst>
          </p:cNvPr>
          <p:cNvSpPr/>
          <p:nvPr/>
        </p:nvSpPr>
        <p:spPr>
          <a:xfrm>
            <a:off x="139785" y="476328"/>
            <a:ext cx="3360384" cy="1542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01D3BF-1F31-A708-09E1-BD34522E658B}"/>
              </a:ext>
            </a:extLst>
          </p:cNvPr>
          <p:cNvSpPr/>
          <p:nvPr/>
        </p:nvSpPr>
        <p:spPr>
          <a:xfrm>
            <a:off x="5458209" y="557351"/>
            <a:ext cx="510512" cy="51051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2A74B6-E378-45CB-25CF-9336DD4D5C88}"/>
              </a:ext>
            </a:extLst>
          </p:cNvPr>
          <p:cNvSpPr/>
          <p:nvPr/>
        </p:nvSpPr>
        <p:spPr>
          <a:xfrm>
            <a:off x="4094838" y="557351"/>
            <a:ext cx="510512" cy="51051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00BEC4-8DF9-13B7-2864-108FC108C0AF}"/>
              </a:ext>
            </a:extLst>
          </p:cNvPr>
          <p:cNvSpPr/>
          <p:nvPr/>
        </p:nvSpPr>
        <p:spPr>
          <a:xfrm>
            <a:off x="6833018" y="557351"/>
            <a:ext cx="510512" cy="51051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25D747-C63B-E7B2-7F74-D6B6B3B3C8C3}"/>
              </a:ext>
            </a:extLst>
          </p:cNvPr>
          <p:cNvSpPr/>
          <p:nvPr/>
        </p:nvSpPr>
        <p:spPr>
          <a:xfrm>
            <a:off x="4642940" y="4926487"/>
            <a:ext cx="480677" cy="480677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4C857-C326-B0EE-88ED-47A01A7FAB08}"/>
              </a:ext>
            </a:extLst>
          </p:cNvPr>
          <p:cNvSpPr/>
          <p:nvPr/>
        </p:nvSpPr>
        <p:spPr>
          <a:xfrm>
            <a:off x="4642618" y="5487113"/>
            <a:ext cx="480677" cy="4806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3568A5-230D-D0C5-F1B4-B493F7546677}"/>
              </a:ext>
            </a:extLst>
          </p:cNvPr>
          <p:cNvSpPr/>
          <p:nvPr/>
        </p:nvSpPr>
        <p:spPr>
          <a:xfrm>
            <a:off x="4642295" y="6047738"/>
            <a:ext cx="480677" cy="480677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2BE4D4-3B1E-AD13-1F7B-4B69B8EC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013">
            <a:off x="388775" y="26602"/>
            <a:ext cx="381465" cy="381465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5A97D0-682E-6041-18D0-4904074E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46" y="533179"/>
            <a:ext cx="510513" cy="510513"/>
          </a:xfrm>
          <a:prstGeom prst="rect">
            <a:avLst/>
          </a:prstGeom>
          <a:noFill/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8C60A2-3CA0-10C0-4C39-F0B650239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29" y="583784"/>
            <a:ext cx="409304" cy="409304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12FE4D-D930-2A1C-0C9F-EC236ED2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7918" y="6125576"/>
            <a:ext cx="324999" cy="324999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29A884-EB82-5113-6D45-511DB788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30" y="5564850"/>
            <a:ext cx="313217" cy="313217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514B50-BA1B-DF59-F74B-F20FE1483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10" y="4997211"/>
            <a:ext cx="325665" cy="325665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3E1388-F4F6-65B6-A978-C2DBFC494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5" y="607527"/>
            <a:ext cx="426005" cy="4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Kwakwah, Maxwell Hanson</cp:lastModifiedBy>
  <cp:revision>8</cp:revision>
  <dcterms:created xsi:type="dcterms:W3CDTF">2023-12-06T06:56:06Z</dcterms:created>
  <dcterms:modified xsi:type="dcterms:W3CDTF">2024-11-01T19:25:20Z</dcterms:modified>
</cp:coreProperties>
</file>