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6"/>
    <p:restoredTop sz="94690"/>
  </p:normalViewPr>
  <p:slideViewPr>
    <p:cSldViewPr snapToGrid="0" snapToObjects="1">
      <p:cViewPr varScale="1">
        <p:scale>
          <a:sx n="140" d="100"/>
          <a:sy n="140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95B6-179F-F943-94B8-5BA92899983F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BB82092-FEE6-4D40-A616-B8FF36CD6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95B6-179F-F943-94B8-5BA92899983F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2092-FEE6-4D40-A616-B8FF36CD664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95B6-179F-F943-94B8-5BA92899983F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2092-FEE6-4D40-A616-B8FF36CD6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95B6-179F-F943-94B8-5BA92899983F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2092-FEE6-4D40-A616-B8FF36CD664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95B6-179F-F943-94B8-5BA92899983F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2092-FEE6-4D40-A616-B8FF36CD6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95B6-179F-F943-94B8-5BA92899983F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2092-FEE6-4D40-A616-B8FF36CD664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95B6-179F-F943-94B8-5BA92899983F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2092-FEE6-4D40-A616-B8FF36CD664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95B6-179F-F943-94B8-5BA92899983F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2092-FEE6-4D40-A616-B8FF36CD664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95B6-179F-F943-94B8-5BA92899983F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2092-FEE6-4D40-A616-B8FF36CD66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95B6-179F-F943-94B8-5BA92899983F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2092-FEE6-4D40-A616-B8FF36CD6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20195B6-179F-F943-94B8-5BA92899983F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2092-FEE6-4D40-A616-B8FF36CD664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195B6-179F-F943-94B8-5BA92899983F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B82092-FEE6-4D40-A616-B8FF36CD6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59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AMES Housing sale price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DSI 8 Project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1579" y="2052934"/>
            <a:ext cx="9753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predict the price of homes at sale for the </a:t>
            </a:r>
            <a:r>
              <a:rPr lang="en-US" sz="2400" dirty="0" err="1" smtClean="0"/>
              <a:t>Aimes</a:t>
            </a:r>
            <a:r>
              <a:rPr lang="en-US" sz="2400" dirty="0" smtClean="0"/>
              <a:t> Iowa Housing dataset using data from Ames Assessor’s Office for sales from 2006 to 2010.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6" y="1780326"/>
            <a:ext cx="9628632" cy="910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4102" y="1644195"/>
            <a:ext cx="5247861" cy="2784546"/>
          </a:xfrm>
        </p:spPr>
        <p:txBody>
          <a:bodyPr/>
          <a:lstStyle/>
          <a:p>
            <a:r>
              <a:rPr lang="en-US" dirty="0" smtClean="0"/>
              <a:t>Narrowed down to 13 features to predict sale price based to their P-value in a ridge regression</a:t>
            </a:r>
          </a:p>
          <a:p>
            <a:r>
              <a:rPr lang="en-US" dirty="0" smtClean="0"/>
              <a:t>Adjusted R-squared score at 0.826</a:t>
            </a:r>
          </a:p>
          <a:p>
            <a:r>
              <a:rPr lang="en-US" dirty="0" smtClean="0"/>
              <a:t>RMSE score of </a:t>
            </a:r>
            <a:r>
              <a:rPr lang="is-IS" dirty="0"/>
              <a:t>28842.84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94" y="1235760"/>
            <a:ext cx="5934918" cy="36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6" y="1780326"/>
            <a:ext cx="9628632" cy="91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6" y="482048"/>
            <a:ext cx="7226300" cy="52578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02056" y="1644195"/>
            <a:ext cx="4558612" cy="2784546"/>
          </a:xfrm>
        </p:spPr>
        <p:txBody>
          <a:bodyPr/>
          <a:lstStyle/>
          <a:p>
            <a:r>
              <a:rPr lang="en-US" dirty="0" smtClean="0"/>
              <a:t>Final 13 features</a:t>
            </a:r>
          </a:p>
          <a:p>
            <a:r>
              <a:rPr lang="en-US" dirty="0" smtClean="0"/>
              <a:t>Northridge Heights is the best neighborhood!</a:t>
            </a:r>
          </a:p>
          <a:p>
            <a:r>
              <a:rPr lang="en-US" dirty="0" smtClean="0"/>
              <a:t>Having an additional fireplace can increase your property’s sale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84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Arial</vt:lpstr>
      <vt:lpstr>Gallery</vt:lpstr>
      <vt:lpstr>AMES Housing sale price prediction</vt:lpstr>
      <vt:lpstr>Problem statement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Housing sale price prediction</dc:title>
  <dc:creator>Microsoft Office User</dc:creator>
  <cp:lastModifiedBy>Microsoft Office User</cp:lastModifiedBy>
  <cp:revision>2</cp:revision>
  <dcterms:created xsi:type="dcterms:W3CDTF">2019-06-06T12:27:25Z</dcterms:created>
  <dcterms:modified xsi:type="dcterms:W3CDTF">2019-06-06T12:48:36Z</dcterms:modified>
</cp:coreProperties>
</file>