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72" r:id="rId4"/>
    <p:sldMasterId id="2147483708" r:id="rId5"/>
    <p:sldMasterId id="2147483845" r:id="rId6"/>
  </p:sldMasterIdLst>
  <p:notesMasterIdLst>
    <p:notesMasterId r:id="rId19"/>
  </p:notesMasterIdLst>
  <p:handoutMasterIdLst>
    <p:handoutMasterId r:id="rId20"/>
  </p:handoutMasterIdLst>
  <p:sldIdLst>
    <p:sldId id="352" r:id="rId7"/>
    <p:sldId id="356" r:id="rId8"/>
    <p:sldId id="355" r:id="rId9"/>
    <p:sldId id="358" r:id="rId10"/>
    <p:sldId id="361" r:id="rId11"/>
    <p:sldId id="359" r:id="rId12"/>
    <p:sldId id="360" r:id="rId13"/>
    <p:sldId id="362" r:id="rId14"/>
    <p:sldId id="363" r:id="rId15"/>
    <p:sldId id="357" r:id="rId16"/>
    <p:sldId id="353" r:id="rId17"/>
    <p:sldId id="354" r:id="rId18"/>
  </p:sldIdLst>
  <p:sldSz cx="12192000" cy="6858000"/>
  <p:notesSz cx="6858000" cy="9144000"/>
  <p:embeddedFontLst>
    <p:embeddedFont>
      <p:font typeface="Inter" panose="02000503000000020004" pitchFamily="2" charset="0"/>
      <p:regular r:id="rId21"/>
      <p:bold r:id="rId22"/>
      <p:italic r:id="rId23"/>
      <p:boldItalic r:id="rId24"/>
    </p:embeddedFont>
    <p:embeddedFont>
      <p:font typeface="Inter SemiBold" panose="02000503000000020004" pitchFamily="2" charset="0"/>
      <p:regular r:id="rId25"/>
      <p:bold r:id="rId26"/>
      <p:italic r:id="rId27"/>
      <p:boldItalic r:id="rId28"/>
    </p:embeddedFont>
  </p:embeddedFontLst>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33C"/>
    <a:srgbClr val="F9E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8E06D9-E43F-294C-BC7B-54A2020B4C2F}" v="4" dt="2023-02-15T18:56:04.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3" autoAdjust="0"/>
    <p:restoredTop sz="96327" autoAdjust="0"/>
  </p:normalViewPr>
  <p:slideViewPr>
    <p:cSldViewPr snapToGrid="0" snapToObjects="1">
      <p:cViewPr varScale="1">
        <p:scale>
          <a:sx n="128" d="100"/>
          <a:sy n="128" d="100"/>
        </p:scale>
        <p:origin x="1000" y="176"/>
      </p:cViewPr>
      <p:guideLst/>
    </p:cSldViewPr>
  </p:slideViewPr>
  <p:outlineViewPr>
    <p:cViewPr>
      <p:scale>
        <a:sx n="33" d="100"/>
        <a:sy n="33" d="100"/>
      </p:scale>
      <p:origin x="0" y="-26058"/>
    </p:cViewPr>
  </p:outlin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138" d="100"/>
          <a:sy n="138" d="100"/>
        </p:scale>
        <p:origin x="47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4.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Fossen" userId="d90ba4d9-0b30-4480-b26e-e147d74877a3" providerId="ADAL" clId="{588E06D9-E43F-294C-BC7B-54A2020B4C2F}"/>
    <pc:docChg chg="undo custSel addSld modSld sldOrd">
      <pc:chgData name="Kenneth Fossen" userId="d90ba4d9-0b30-4480-b26e-e147d74877a3" providerId="ADAL" clId="{588E06D9-E43F-294C-BC7B-54A2020B4C2F}" dt="2023-02-15T19:12:06.077" v="1172" actId="27636"/>
      <pc:docMkLst>
        <pc:docMk/>
      </pc:docMkLst>
      <pc:sldChg chg="ord">
        <pc:chgData name="Kenneth Fossen" userId="d90ba4d9-0b30-4480-b26e-e147d74877a3" providerId="ADAL" clId="{588E06D9-E43F-294C-BC7B-54A2020B4C2F}" dt="2023-02-15T19:11:17.832" v="1137" actId="20578"/>
        <pc:sldMkLst>
          <pc:docMk/>
          <pc:sldMk cId="28091253" sldId="352"/>
        </pc:sldMkLst>
      </pc:sldChg>
      <pc:sldChg chg="modSp mod">
        <pc:chgData name="Kenneth Fossen" userId="d90ba4d9-0b30-4480-b26e-e147d74877a3" providerId="ADAL" clId="{588E06D9-E43F-294C-BC7B-54A2020B4C2F}" dt="2023-02-15T18:23:25.867" v="26" actId="27636"/>
        <pc:sldMkLst>
          <pc:docMk/>
          <pc:sldMk cId="235766458" sldId="355"/>
        </pc:sldMkLst>
        <pc:spChg chg="mod">
          <ac:chgData name="Kenneth Fossen" userId="d90ba4d9-0b30-4480-b26e-e147d74877a3" providerId="ADAL" clId="{588E06D9-E43F-294C-BC7B-54A2020B4C2F}" dt="2023-02-15T18:23:25.867" v="26" actId="27636"/>
          <ac:spMkLst>
            <pc:docMk/>
            <pc:sldMk cId="235766458" sldId="355"/>
            <ac:spMk id="4" creationId="{36B1E849-FA82-B64D-94D9-844AF1B3C1B5}"/>
          </ac:spMkLst>
        </pc:spChg>
      </pc:sldChg>
      <pc:sldChg chg="modSp mod">
        <pc:chgData name="Kenneth Fossen" userId="d90ba4d9-0b30-4480-b26e-e147d74877a3" providerId="ADAL" clId="{588E06D9-E43F-294C-BC7B-54A2020B4C2F}" dt="2023-02-15T19:10:46.963" v="1136" actId="122"/>
        <pc:sldMkLst>
          <pc:docMk/>
          <pc:sldMk cId="2691895025" sldId="356"/>
        </pc:sldMkLst>
        <pc:spChg chg="mod">
          <ac:chgData name="Kenneth Fossen" userId="d90ba4d9-0b30-4480-b26e-e147d74877a3" providerId="ADAL" clId="{588E06D9-E43F-294C-BC7B-54A2020B4C2F}" dt="2023-02-15T19:10:46.963" v="1136" actId="122"/>
          <ac:spMkLst>
            <pc:docMk/>
            <pc:sldMk cId="2691895025" sldId="356"/>
            <ac:spMk id="4" creationId="{36B1E849-FA82-B64D-94D9-844AF1B3C1B5}"/>
          </ac:spMkLst>
        </pc:spChg>
      </pc:sldChg>
      <pc:sldChg chg="modSp mod ord">
        <pc:chgData name="Kenneth Fossen" userId="d90ba4d9-0b30-4480-b26e-e147d74877a3" providerId="ADAL" clId="{588E06D9-E43F-294C-BC7B-54A2020B4C2F}" dt="2023-02-15T19:11:35.859" v="1159" actId="20577"/>
        <pc:sldMkLst>
          <pc:docMk/>
          <pc:sldMk cId="1017335930" sldId="358"/>
        </pc:sldMkLst>
        <pc:spChg chg="mod">
          <ac:chgData name="Kenneth Fossen" userId="d90ba4d9-0b30-4480-b26e-e147d74877a3" providerId="ADAL" clId="{588E06D9-E43F-294C-BC7B-54A2020B4C2F}" dt="2023-02-15T19:11:35.859" v="1159" actId="20577"/>
          <ac:spMkLst>
            <pc:docMk/>
            <pc:sldMk cId="1017335930" sldId="358"/>
            <ac:spMk id="4" creationId="{36B1E849-FA82-B64D-94D9-844AF1B3C1B5}"/>
          </ac:spMkLst>
        </pc:spChg>
      </pc:sldChg>
      <pc:sldChg chg="modSp mod">
        <pc:chgData name="Kenneth Fossen" userId="d90ba4d9-0b30-4480-b26e-e147d74877a3" providerId="ADAL" clId="{588E06D9-E43F-294C-BC7B-54A2020B4C2F}" dt="2023-02-15T18:52:49.814" v="977" actId="20577"/>
        <pc:sldMkLst>
          <pc:docMk/>
          <pc:sldMk cId="1492776250" sldId="360"/>
        </pc:sldMkLst>
        <pc:spChg chg="mod">
          <ac:chgData name="Kenneth Fossen" userId="d90ba4d9-0b30-4480-b26e-e147d74877a3" providerId="ADAL" clId="{588E06D9-E43F-294C-BC7B-54A2020B4C2F}" dt="2023-02-15T18:37:20.690" v="490" actId="20577"/>
          <ac:spMkLst>
            <pc:docMk/>
            <pc:sldMk cId="1492776250" sldId="360"/>
            <ac:spMk id="3" creationId="{DA5DDAEA-CA33-394B-8EF6-2C77BA84902A}"/>
          </ac:spMkLst>
        </pc:spChg>
        <pc:spChg chg="mod">
          <ac:chgData name="Kenneth Fossen" userId="d90ba4d9-0b30-4480-b26e-e147d74877a3" providerId="ADAL" clId="{588E06D9-E43F-294C-BC7B-54A2020B4C2F}" dt="2023-02-15T18:52:49.814" v="977" actId="20577"/>
          <ac:spMkLst>
            <pc:docMk/>
            <pc:sldMk cId="1492776250" sldId="360"/>
            <ac:spMk id="4" creationId="{36B1E849-FA82-B64D-94D9-844AF1B3C1B5}"/>
          </ac:spMkLst>
        </pc:spChg>
      </pc:sldChg>
      <pc:sldChg chg="addSp modSp mod ord modClrScheme chgLayout">
        <pc:chgData name="Kenneth Fossen" userId="d90ba4d9-0b30-4480-b26e-e147d74877a3" providerId="ADAL" clId="{588E06D9-E43F-294C-BC7B-54A2020B4C2F}" dt="2023-02-15T18:44:20.419" v="693" actId="20577"/>
        <pc:sldMkLst>
          <pc:docMk/>
          <pc:sldMk cId="3507162857" sldId="361"/>
        </pc:sldMkLst>
        <pc:spChg chg="mod">
          <ac:chgData name="Kenneth Fossen" userId="d90ba4d9-0b30-4480-b26e-e147d74877a3" providerId="ADAL" clId="{588E06D9-E43F-294C-BC7B-54A2020B4C2F}" dt="2023-02-15T18:40:31.404" v="663" actId="26606"/>
          <ac:spMkLst>
            <pc:docMk/>
            <pc:sldMk cId="3507162857" sldId="361"/>
            <ac:spMk id="2" creationId="{E1C6137D-AD7B-9440-A5E6-C1DD375584FB}"/>
          </ac:spMkLst>
        </pc:spChg>
        <pc:spChg chg="mod">
          <ac:chgData name="Kenneth Fossen" userId="d90ba4d9-0b30-4480-b26e-e147d74877a3" providerId="ADAL" clId="{588E06D9-E43F-294C-BC7B-54A2020B4C2F}" dt="2023-02-15T18:40:31.404" v="663" actId="26606"/>
          <ac:spMkLst>
            <pc:docMk/>
            <pc:sldMk cId="3507162857" sldId="361"/>
            <ac:spMk id="3" creationId="{DA5DDAEA-CA33-394B-8EF6-2C77BA84902A}"/>
          </ac:spMkLst>
        </pc:spChg>
        <pc:spChg chg="mod">
          <ac:chgData name="Kenneth Fossen" userId="d90ba4d9-0b30-4480-b26e-e147d74877a3" providerId="ADAL" clId="{588E06D9-E43F-294C-BC7B-54A2020B4C2F}" dt="2023-02-15T18:44:20.419" v="693" actId="20577"/>
          <ac:spMkLst>
            <pc:docMk/>
            <pc:sldMk cId="3507162857" sldId="361"/>
            <ac:spMk id="4" creationId="{36B1E849-FA82-B64D-94D9-844AF1B3C1B5}"/>
          </ac:spMkLst>
        </pc:spChg>
        <pc:spChg chg="mod">
          <ac:chgData name="Kenneth Fossen" userId="d90ba4d9-0b30-4480-b26e-e147d74877a3" providerId="ADAL" clId="{588E06D9-E43F-294C-BC7B-54A2020B4C2F}" dt="2023-02-15T18:40:31.404" v="663" actId="26606"/>
          <ac:spMkLst>
            <pc:docMk/>
            <pc:sldMk cId="3507162857" sldId="361"/>
            <ac:spMk id="5" creationId="{6592C724-826E-174C-A088-D4BFD1DB0E53}"/>
          </ac:spMkLst>
        </pc:spChg>
        <pc:picChg chg="add mod">
          <ac:chgData name="Kenneth Fossen" userId="d90ba4d9-0b30-4480-b26e-e147d74877a3" providerId="ADAL" clId="{588E06D9-E43F-294C-BC7B-54A2020B4C2F}" dt="2023-02-15T18:40:39.811" v="664" actId="14100"/>
          <ac:picMkLst>
            <pc:docMk/>
            <pc:sldMk cId="3507162857" sldId="361"/>
            <ac:picMk id="7" creationId="{F264FF82-DED0-C9E9-EF9E-F1C9DD40C518}"/>
          </ac:picMkLst>
        </pc:picChg>
      </pc:sldChg>
      <pc:sldChg chg="addSp modSp add mod">
        <pc:chgData name="Kenneth Fossen" userId="d90ba4d9-0b30-4480-b26e-e147d74877a3" providerId="ADAL" clId="{588E06D9-E43F-294C-BC7B-54A2020B4C2F}" dt="2023-02-15T19:12:06.077" v="1172" actId="27636"/>
        <pc:sldMkLst>
          <pc:docMk/>
          <pc:sldMk cId="2110435418" sldId="362"/>
        </pc:sldMkLst>
        <pc:spChg chg="mod">
          <ac:chgData name="Kenneth Fossen" userId="d90ba4d9-0b30-4480-b26e-e147d74877a3" providerId="ADAL" clId="{588E06D9-E43F-294C-BC7B-54A2020B4C2F}" dt="2023-02-15T18:47:40.358" v="699" actId="20577"/>
          <ac:spMkLst>
            <pc:docMk/>
            <pc:sldMk cId="2110435418" sldId="362"/>
            <ac:spMk id="3" creationId="{DA5DDAEA-CA33-394B-8EF6-2C77BA84902A}"/>
          </ac:spMkLst>
        </pc:spChg>
        <pc:spChg chg="mod">
          <ac:chgData name="Kenneth Fossen" userId="d90ba4d9-0b30-4480-b26e-e147d74877a3" providerId="ADAL" clId="{588E06D9-E43F-294C-BC7B-54A2020B4C2F}" dt="2023-02-15T19:12:06.077" v="1172" actId="27636"/>
          <ac:spMkLst>
            <pc:docMk/>
            <pc:sldMk cId="2110435418" sldId="362"/>
            <ac:spMk id="4" creationId="{36B1E849-FA82-B64D-94D9-844AF1B3C1B5}"/>
          </ac:spMkLst>
        </pc:spChg>
        <pc:picChg chg="add mod">
          <ac:chgData name="Kenneth Fossen" userId="d90ba4d9-0b30-4480-b26e-e147d74877a3" providerId="ADAL" clId="{588E06D9-E43F-294C-BC7B-54A2020B4C2F}" dt="2023-02-15T18:50:48.675" v="867" actId="1076"/>
          <ac:picMkLst>
            <pc:docMk/>
            <pc:sldMk cId="2110435418" sldId="362"/>
            <ac:picMk id="7" creationId="{28B7B9EE-B5C2-09FF-4A0A-CDFC2971C053}"/>
          </ac:picMkLst>
        </pc:picChg>
      </pc:sldChg>
      <pc:sldChg chg="addSp modSp add mod">
        <pc:chgData name="Kenneth Fossen" userId="d90ba4d9-0b30-4480-b26e-e147d74877a3" providerId="ADAL" clId="{588E06D9-E43F-294C-BC7B-54A2020B4C2F}" dt="2023-02-15T18:56:22.398" v="1099" actId="20577"/>
        <pc:sldMkLst>
          <pc:docMk/>
          <pc:sldMk cId="1087399636" sldId="363"/>
        </pc:sldMkLst>
        <pc:spChg chg="mod">
          <ac:chgData name="Kenneth Fossen" userId="d90ba4d9-0b30-4480-b26e-e147d74877a3" providerId="ADAL" clId="{588E06D9-E43F-294C-BC7B-54A2020B4C2F}" dt="2023-02-15T18:56:09.006" v="1075" actId="20577"/>
          <ac:spMkLst>
            <pc:docMk/>
            <pc:sldMk cId="1087399636" sldId="363"/>
            <ac:spMk id="3" creationId="{DA5DDAEA-CA33-394B-8EF6-2C77BA84902A}"/>
          </ac:spMkLst>
        </pc:spChg>
        <pc:spChg chg="mod">
          <ac:chgData name="Kenneth Fossen" userId="d90ba4d9-0b30-4480-b26e-e147d74877a3" providerId="ADAL" clId="{588E06D9-E43F-294C-BC7B-54A2020B4C2F}" dt="2023-02-15T18:56:22.398" v="1099" actId="20577"/>
          <ac:spMkLst>
            <pc:docMk/>
            <pc:sldMk cId="1087399636" sldId="363"/>
            <ac:spMk id="4" creationId="{36B1E849-FA82-B64D-94D9-844AF1B3C1B5}"/>
          </ac:spMkLst>
        </pc:spChg>
        <pc:spChg chg="mod">
          <ac:chgData name="Kenneth Fossen" userId="d90ba4d9-0b30-4480-b26e-e147d74877a3" providerId="ADAL" clId="{588E06D9-E43F-294C-BC7B-54A2020B4C2F}" dt="2023-02-15T18:56:12.074" v="1076" actId="21"/>
          <ac:spMkLst>
            <pc:docMk/>
            <pc:sldMk cId="1087399636" sldId="363"/>
            <ac:spMk id="5" creationId="{6592C724-826E-174C-A088-D4BFD1DB0E53}"/>
          </ac:spMkLst>
        </pc:spChg>
        <pc:spChg chg="add mod">
          <ac:chgData name="Kenneth Fossen" userId="d90ba4d9-0b30-4480-b26e-e147d74877a3" providerId="ADAL" clId="{588E06D9-E43F-294C-BC7B-54A2020B4C2F}" dt="2023-02-15T18:56:04.532" v="1070" actId="767"/>
          <ac:spMkLst>
            <pc:docMk/>
            <pc:sldMk cId="1087399636" sldId="363"/>
            <ac:spMk id="6" creationId="{E862E47F-0738-AEE9-BF98-4DA931812F1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2AD9DE-1F29-5C41-8E32-770DE9D85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sz="1000"/>
          </a:p>
        </p:txBody>
      </p:sp>
      <p:sp>
        <p:nvSpPr>
          <p:cNvPr id="3" name="Date Placeholder 2">
            <a:extLst>
              <a:ext uri="{FF2B5EF4-FFF2-40B4-BE49-F238E27FC236}">
                <a16:creationId xmlns:a16="http://schemas.microsoft.com/office/drawing/2014/main" id="{6E5A1136-FFFC-9944-93C0-5A1285B48D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F9BF96-3AA1-B643-8D1B-55251D8BAECC}" type="datetimeFigureOut">
              <a:rPr lang="en-NO" sz="1000" smtClean="0"/>
              <a:t>15/02/2023</a:t>
            </a:fld>
            <a:endParaRPr lang="en-NO" sz="1000"/>
          </a:p>
        </p:txBody>
      </p:sp>
      <p:sp>
        <p:nvSpPr>
          <p:cNvPr id="4" name="Footer Placeholder 3">
            <a:extLst>
              <a:ext uri="{FF2B5EF4-FFF2-40B4-BE49-F238E27FC236}">
                <a16:creationId xmlns:a16="http://schemas.microsoft.com/office/drawing/2014/main" id="{2ACC181C-215C-744D-9A97-A8A751A21D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sz="1000"/>
          </a:p>
        </p:txBody>
      </p:sp>
      <p:sp>
        <p:nvSpPr>
          <p:cNvPr id="5" name="Slide Number Placeholder 4">
            <a:extLst>
              <a:ext uri="{FF2B5EF4-FFF2-40B4-BE49-F238E27FC236}">
                <a16:creationId xmlns:a16="http://schemas.microsoft.com/office/drawing/2014/main" id="{96190984-8444-B74D-BA5A-D0E09AE88C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99C76-E51B-F447-9A9F-482D9FFE1C50}" type="slidenum">
              <a:rPr lang="en-NO" sz="1000" smtClean="0"/>
              <a:t>‹#›</a:t>
            </a:fld>
            <a:endParaRPr lang="en-NO" sz="1000"/>
          </a:p>
        </p:txBody>
      </p:sp>
    </p:spTree>
    <p:extLst>
      <p:ext uri="{BB962C8B-B14F-4D97-AF65-F5344CB8AC3E}">
        <p14:creationId xmlns:p14="http://schemas.microsoft.com/office/powerpoint/2010/main" val="137875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5CAD244F-7093-42B7-9078-BDE2FF42C4CC}" type="datetimeFigureOut">
              <a:rPr lang="en-US" smtClean="0"/>
              <a:pPr/>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D4FD609-AC37-4350-99D2-8A26A41D90F0}" type="slidenum">
              <a:rPr lang="en-US" smtClean="0"/>
              <a:pPr/>
              <a:t>‹#›</a:t>
            </a:fld>
            <a:endParaRPr lang="en-US"/>
          </a:p>
        </p:txBody>
      </p:sp>
    </p:spTree>
    <p:extLst>
      <p:ext uri="{BB962C8B-B14F-4D97-AF65-F5344CB8AC3E}">
        <p14:creationId xmlns:p14="http://schemas.microsoft.com/office/powerpoint/2010/main" val="785941199"/>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solidFill>
                  <a:schemeClr val="tx2"/>
                </a:solidFill>
              </a:defRPr>
            </a:lvl1pPr>
          </a:lstStyle>
          <a:p>
            <a:r>
              <a:rPr lang="en-GB" noProof="0"/>
              <a:t>Click to edit Master title style</a:t>
            </a:r>
            <a:endParaRPr lang="nb-NO" noProof="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dirty="0"/>
              <a:t> </a:t>
            </a:r>
            <a:endParaRPr lang="en-US" dirty="0"/>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Autofit/>
          </a:bodyPr>
          <a:lstStyle>
            <a:lvl1pPr marL="0" indent="0">
              <a:buNone/>
              <a:defRPr b="0">
                <a:solidFill>
                  <a:schemeClr val="tx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Autofit/>
          </a:bodyPr>
          <a:lstStyle>
            <a:lvl1pPr marL="0" indent="0">
              <a:buNone/>
              <a:defRPr sz="1400">
                <a:solidFill>
                  <a:schemeClr val="tx2"/>
                </a:solidFill>
              </a:defRPr>
            </a:lvl1pPr>
          </a:lstStyle>
          <a:p>
            <a:pPr lvl="0"/>
            <a:r>
              <a:rPr lang="en-GB" noProof="0"/>
              <a:t>Click to edit Master text styles</a:t>
            </a:r>
          </a:p>
        </p:txBody>
      </p:sp>
    </p:spTree>
    <p:extLst>
      <p:ext uri="{BB962C8B-B14F-4D97-AF65-F5344CB8AC3E}">
        <p14:creationId xmlns:p14="http://schemas.microsoft.com/office/powerpoint/2010/main" val="2216379646"/>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en-GB" noProof="0"/>
              <a:t>Click to edit Master text styles</a:t>
            </a:r>
          </a:p>
        </p:txBody>
      </p:sp>
    </p:spTree>
    <p:extLst>
      <p:ext uri="{BB962C8B-B14F-4D97-AF65-F5344CB8AC3E}">
        <p14:creationId xmlns:p14="http://schemas.microsoft.com/office/powerpoint/2010/main" val="312555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en-GB" noProof="0"/>
              <a:t>Click to edit Master title style</a:t>
            </a:r>
            <a:endParaRPr lang="nb-NO" noProof="0"/>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en-GB" noProof="0"/>
              <a:t>Click to edit Master text styles</a:t>
            </a:r>
          </a:p>
        </p:txBody>
      </p:sp>
    </p:spTree>
    <p:extLst>
      <p:ext uri="{BB962C8B-B14F-4D97-AF65-F5344CB8AC3E}">
        <p14:creationId xmlns:p14="http://schemas.microsoft.com/office/powerpoint/2010/main" val="3345340653"/>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tx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en-GB" noProof="0"/>
              <a:t>Click to edit Master title style</a:t>
            </a:r>
            <a:endParaRPr lang="nb-NO" noProof="0"/>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en-GB" noProof="0"/>
              <a:t>Click to edit Master text styles</a:t>
            </a:r>
          </a:p>
        </p:txBody>
      </p:sp>
    </p:spTree>
    <p:extLst>
      <p:ext uri="{BB962C8B-B14F-4D97-AF65-F5344CB8AC3E}">
        <p14:creationId xmlns:p14="http://schemas.microsoft.com/office/powerpoint/2010/main" val="325076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95008405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bg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389953130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386452576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161096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121489157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2940935701"/>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bg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bg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9735869"/>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en-GB" noProof="0"/>
              <a:t>Click to edit Master title style</a:t>
            </a:r>
            <a:endParaRPr lang="nb-NO" noProof="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Autofit/>
          </a:bodyPr>
          <a:lstStyle>
            <a:lvl1pPr marL="0" indent="0">
              <a:buNone/>
              <a:defRPr sz="1400">
                <a:solidFill>
                  <a:schemeClr val="bg2"/>
                </a:solidFill>
              </a:defRPr>
            </a:lvl1pPr>
          </a:lstStyle>
          <a:p>
            <a:pPr lvl="0"/>
            <a:r>
              <a:rPr lang="en-GB" noProof="0"/>
              <a:t>Click to edit Master text styles</a:t>
            </a:r>
          </a:p>
        </p:txBody>
      </p:sp>
    </p:spTree>
    <p:extLst>
      <p:ext uri="{BB962C8B-B14F-4D97-AF65-F5344CB8AC3E}">
        <p14:creationId xmlns:p14="http://schemas.microsoft.com/office/powerpoint/2010/main" val="1577381885"/>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bg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23931011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357248646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bg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408357529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spTree>
    <p:extLst>
      <p:ext uri="{BB962C8B-B14F-4D97-AF65-F5344CB8AC3E}">
        <p14:creationId xmlns:p14="http://schemas.microsoft.com/office/powerpoint/2010/main" val="285399796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en-GB" noProof="0"/>
              <a:t>Click to edit Master title style</a:t>
            </a:r>
            <a:endParaRPr lang="nb-NO" noProof="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en-GB" noProof="0"/>
              <a:t>Click to edit Master text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2759749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160695749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41902501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a:t>Click to edit Master title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dirty="0"/>
              <a:t> </a:t>
            </a:r>
            <a:endParaRPr lang="en-US" dirty="0"/>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Autofit/>
          </a:bodyPr>
          <a:lstStyle>
            <a:lvl1pPr marL="0" indent="0">
              <a:buNone/>
              <a:defRPr sz="1400"/>
            </a:lvl1pPr>
          </a:lstStyle>
          <a:p>
            <a:pPr lvl="0"/>
            <a:r>
              <a:rPr lang="nb-NO" noProof="0"/>
              <a:t>Click to edit Master text styles</a:t>
            </a:r>
          </a:p>
        </p:txBody>
      </p:sp>
    </p:spTree>
    <p:extLst>
      <p:ext uri="{BB962C8B-B14F-4D97-AF65-F5344CB8AC3E}">
        <p14:creationId xmlns:p14="http://schemas.microsoft.com/office/powerpoint/2010/main" val="1377541587"/>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a:t>Click to edit Master title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Autofit/>
          </a:bodyPr>
          <a:lstStyle>
            <a:lvl1pPr marL="0" indent="0">
              <a:buNone/>
              <a:defRPr sz="1400">
                <a:solidFill>
                  <a:schemeClr val="bg2"/>
                </a:solidFill>
              </a:defRPr>
            </a:lvl1pPr>
          </a:lstStyle>
          <a:p>
            <a:pPr lvl="0"/>
            <a:r>
              <a:rPr lang="nb-NO" noProof="0"/>
              <a:t>Click to edit Master text styles</a:t>
            </a:r>
          </a:p>
        </p:txBody>
      </p:sp>
    </p:spTree>
    <p:extLst>
      <p:ext uri="{BB962C8B-B14F-4D97-AF65-F5344CB8AC3E}">
        <p14:creationId xmlns:p14="http://schemas.microsoft.com/office/powerpoint/2010/main" val="1218980522"/>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894306435"/>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272692722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Tree>
    <p:extLst>
      <p:ext uri="{BB962C8B-B14F-4D97-AF65-F5344CB8AC3E}">
        <p14:creationId xmlns:p14="http://schemas.microsoft.com/office/powerpoint/2010/main" val="2019278553"/>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Tree>
    <p:extLst>
      <p:ext uri="{BB962C8B-B14F-4D97-AF65-F5344CB8AC3E}">
        <p14:creationId xmlns:p14="http://schemas.microsoft.com/office/powerpoint/2010/main" val="155080010"/>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251996993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a:t>Click to edit Master title style</a:t>
            </a:r>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Tree>
    <p:extLst>
      <p:ext uri="{BB962C8B-B14F-4D97-AF65-F5344CB8AC3E}">
        <p14:creationId xmlns:p14="http://schemas.microsoft.com/office/powerpoint/2010/main" val="2905052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a:t>Click to edit Master title style</a:t>
            </a:r>
          </a:p>
        </p:txBody>
      </p:sp>
    </p:spTree>
    <p:extLst>
      <p:ext uri="{BB962C8B-B14F-4D97-AF65-F5344CB8AC3E}">
        <p14:creationId xmlns:p14="http://schemas.microsoft.com/office/powerpoint/2010/main" val="1225980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a:t>Click to edit Master title style</a:t>
            </a:r>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Tree>
    <p:extLst>
      <p:ext uri="{BB962C8B-B14F-4D97-AF65-F5344CB8AC3E}">
        <p14:creationId xmlns:p14="http://schemas.microsoft.com/office/powerpoint/2010/main" val="332842654"/>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a:t>Click to edit Master text styles</a:t>
            </a:r>
          </a:p>
        </p:txBody>
      </p:sp>
    </p:spTree>
    <p:extLst>
      <p:ext uri="{BB962C8B-B14F-4D97-AF65-F5344CB8AC3E}">
        <p14:creationId xmlns:p14="http://schemas.microsoft.com/office/powerpoint/2010/main" val="24453966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a:t>Click to edit Master title style</a:t>
            </a:r>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a:t>Click to edit Master text styles</a:t>
            </a:r>
          </a:p>
        </p:txBody>
      </p:sp>
    </p:spTree>
    <p:extLst>
      <p:ext uri="{BB962C8B-B14F-4D97-AF65-F5344CB8AC3E}">
        <p14:creationId xmlns:p14="http://schemas.microsoft.com/office/powerpoint/2010/main" val="3626462388"/>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a:t>Click to edit Master title style</a:t>
            </a:r>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a:t>Click to edit Master text styles</a:t>
            </a:r>
          </a:p>
        </p:txBody>
      </p:sp>
    </p:spTree>
    <p:extLst>
      <p:ext uri="{BB962C8B-B14F-4D97-AF65-F5344CB8AC3E}">
        <p14:creationId xmlns:p14="http://schemas.microsoft.com/office/powerpoint/2010/main" val="1959797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48727747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1539213859"/>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97339914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52047189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4074446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2450072858"/>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12419629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413666173"/>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74006800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2216967225"/>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332084651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109247226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en-GB" noProof="0"/>
              <a:t>Click to edit Master title style</a:t>
            </a:r>
            <a:endParaRPr lang="nb-NO" noProof="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398352017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2466488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388740288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59308306"/>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a:t>Click to edit Master title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dirty="0"/>
              <a:t> </a:t>
            </a:r>
            <a:endParaRPr lang="en-US" dirty="0"/>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Autofit/>
          </a:bodyPr>
          <a:lstStyle>
            <a:lvl1pPr marL="0" indent="0">
              <a:buNone/>
              <a:defRPr sz="1400"/>
            </a:lvl1pPr>
          </a:lstStyle>
          <a:p>
            <a:pPr lvl="0"/>
            <a:r>
              <a:rPr lang="nb-NO" noProof="0"/>
              <a:t>Click to edit Master text styles</a:t>
            </a:r>
          </a:p>
        </p:txBody>
      </p:sp>
    </p:spTree>
    <p:extLst>
      <p:ext uri="{BB962C8B-B14F-4D97-AF65-F5344CB8AC3E}">
        <p14:creationId xmlns:p14="http://schemas.microsoft.com/office/powerpoint/2010/main" val="56279397"/>
      </p:ext>
    </p:extLst>
  </p:cSld>
  <p:clrMapOvr>
    <a:masterClrMapping/>
  </p:clrMapOvr>
  <p:extLst>
    <p:ext uri="{DCECCB84-F9BA-43D5-87BE-67443E8EF086}">
      <p15:sldGuideLst xmlns:p15="http://schemas.microsoft.com/office/powerpoint/2012/main">
        <p15:guide id="1" pos="363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a:t>Click to edit Master title style</a:t>
            </a:r>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Autofit/>
          </a:bodyPr>
          <a:lstStyle>
            <a:lvl1pPr marL="0" indent="0">
              <a:buNone/>
              <a:defRPr sz="1400">
                <a:solidFill>
                  <a:schemeClr val="bg2"/>
                </a:solidFill>
              </a:defRPr>
            </a:lvl1pPr>
          </a:lstStyle>
          <a:p>
            <a:pPr lvl="0"/>
            <a:r>
              <a:rPr lang="nb-NO" noProof="0"/>
              <a:t>Click to edit Master text styles</a:t>
            </a:r>
          </a:p>
        </p:txBody>
      </p:sp>
    </p:spTree>
    <p:extLst>
      <p:ext uri="{BB962C8B-B14F-4D97-AF65-F5344CB8AC3E}">
        <p14:creationId xmlns:p14="http://schemas.microsoft.com/office/powerpoint/2010/main" val="189363463"/>
      </p:ext>
    </p:extLst>
  </p:cSld>
  <p:clrMapOvr>
    <a:masterClrMapping/>
  </p:clrMapOvr>
  <p:extLst>
    <p:ext uri="{DCECCB84-F9BA-43D5-87BE-67443E8EF086}">
      <p15:sldGuideLst xmlns:p15="http://schemas.microsoft.com/office/powerpoint/2012/main">
        <p15:guide id="1" pos="1459" userDrawn="1">
          <p15:clr>
            <a:srgbClr val="FBAE40"/>
          </p15:clr>
        </p15:guide>
        <p15:guide id="2" pos="5428" userDrawn="1">
          <p15:clr>
            <a:srgbClr val="FBAE40"/>
          </p15:clr>
        </p15:guide>
        <p15:guide id="3" orient="horz" pos="2364"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3112477957"/>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Tree>
    <p:extLst>
      <p:ext uri="{BB962C8B-B14F-4D97-AF65-F5344CB8AC3E}">
        <p14:creationId xmlns:p14="http://schemas.microsoft.com/office/powerpoint/2010/main" val="183299315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636" userDrawn="1">
          <p15:clr>
            <a:srgbClr val="FBAE40"/>
          </p15:clr>
        </p15:guide>
        <p15:guide id="3" pos="4044"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Tree>
    <p:extLst>
      <p:ext uri="{BB962C8B-B14F-4D97-AF65-F5344CB8AC3E}">
        <p14:creationId xmlns:p14="http://schemas.microsoft.com/office/powerpoint/2010/main" val="1760138815"/>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2457" userDrawn="1">
          <p15:clr>
            <a:srgbClr val="FBAE40"/>
          </p15:clr>
        </p15:guide>
        <p15:guide id="3" pos="5223" userDrawn="1">
          <p15:clr>
            <a:srgbClr val="FBAE40"/>
          </p15:clr>
        </p15:guide>
        <p15:guide id="4" pos="2865" userDrawn="1">
          <p15:clr>
            <a:srgbClr val="FBAE40"/>
          </p15:clr>
        </p15:guide>
        <p15:guide id="5" pos="4815"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Click to edit Master title style</a:t>
            </a:r>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3104012522"/>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a:t>Click to edit Master title style</a:t>
            </a:r>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Tree>
    <p:extLst>
      <p:ext uri="{BB962C8B-B14F-4D97-AF65-F5344CB8AC3E}">
        <p14:creationId xmlns:p14="http://schemas.microsoft.com/office/powerpoint/2010/main" val="358736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en-GB" noProof="0"/>
              <a:t>Click to edit Master title style</a:t>
            </a:r>
            <a:endParaRPr lang="nb-NO" noProof="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Tree>
    <p:extLst>
      <p:ext uri="{BB962C8B-B14F-4D97-AF65-F5344CB8AC3E}">
        <p14:creationId xmlns:p14="http://schemas.microsoft.com/office/powerpoint/2010/main" val="2829091909"/>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a:t>Click to edit Master title style</a:t>
            </a:r>
          </a:p>
        </p:txBody>
      </p:sp>
    </p:spTree>
    <p:extLst>
      <p:ext uri="{BB962C8B-B14F-4D97-AF65-F5344CB8AC3E}">
        <p14:creationId xmlns:p14="http://schemas.microsoft.com/office/powerpoint/2010/main" val="34038856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a:t>Click to edit Master title style</a:t>
            </a:r>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Tree>
    <p:extLst>
      <p:ext uri="{BB962C8B-B14F-4D97-AF65-F5344CB8AC3E}">
        <p14:creationId xmlns:p14="http://schemas.microsoft.com/office/powerpoint/2010/main" val="4006087218"/>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a:t>Click to edit Master text styles</a:t>
            </a:r>
          </a:p>
        </p:txBody>
      </p:sp>
    </p:spTree>
    <p:extLst>
      <p:ext uri="{BB962C8B-B14F-4D97-AF65-F5344CB8AC3E}">
        <p14:creationId xmlns:p14="http://schemas.microsoft.com/office/powerpoint/2010/main" val="794009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nb-NO" noProof="0"/>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a:t>Click to edit Master title style</a:t>
            </a:r>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a:t>Click to edit Master text styles</a:t>
            </a:r>
          </a:p>
        </p:txBody>
      </p:sp>
    </p:spTree>
    <p:extLst>
      <p:ext uri="{BB962C8B-B14F-4D97-AF65-F5344CB8AC3E}">
        <p14:creationId xmlns:p14="http://schemas.microsoft.com/office/powerpoint/2010/main" val="2953342865"/>
      </p:ext>
    </p:extLst>
  </p:cSld>
  <p:clrMapOvr>
    <a:masterClrMapping/>
  </p:clrMapOvr>
  <p:extLst>
    <p:ext uri="{DCECCB84-F9BA-43D5-87BE-67443E8EF086}">
      <p15:sldGuideLst xmlns:p15="http://schemas.microsoft.com/office/powerpoint/2012/main">
        <p15:guide id="1" pos="3840" userDrawn="1">
          <p15:clr>
            <a:srgbClr val="FBAE40"/>
          </p15:clr>
        </p15:guide>
        <p15:guide id="2" pos="46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endParaRPr lang="en-NO" dirty="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a:t>Click to edit Master title style</a:t>
            </a:r>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a:t>Click to edit Master text styles</a:t>
            </a:r>
          </a:p>
        </p:txBody>
      </p:sp>
    </p:spTree>
    <p:extLst>
      <p:ext uri="{BB962C8B-B14F-4D97-AF65-F5344CB8AC3E}">
        <p14:creationId xmlns:p14="http://schemas.microsoft.com/office/powerpoint/2010/main" val="35988542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4019027769"/>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1"/>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469283627"/>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809256846"/>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07126432"/>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408208510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en-GB" noProof="0"/>
              <a:t>Click to edit Master title style</a:t>
            </a:r>
            <a:endParaRPr lang="nb-NO" noProof="0"/>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b-NO" noProof="0"/>
          </a:p>
        </p:txBody>
      </p:sp>
    </p:spTree>
    <p:extLst>
      <p:ext uri="{BB962C8B-B14F-4D97-AF65-F5344CB8AC3E}">
        <p14:creationId xmlns:p14="http://schemas.microsoft.com/office/powerpoint/2010/main" val="1181922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5926342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1"/>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1"/>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379729671"/>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3319025274"/>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1538939433"/>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2"/>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3386221900"/>
      </p:ext>
    </p:extLst>
  </p:cSld>
  <p:clrMapOvr>
    <a:masterClrMapping/>
  </p:clrMapOvr>
  <p:extLst>
    <p:ext uri="{DCECCB84-F9BA-43D5-87BE-67443E8EF086}">
      <p15:sldGuideLst xmlns:p15="http://schemas.microsoft.com/office/powerpoint/2012/main">
        <p15:guide id="1" pos="2706" userDrawn="1">
          <p15:clr>
            <a:srgbClr val="FBAE40"/>
          </p15:clr>
        </p15:guide>
        <p15:guide id="2" pos="4974"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spTree>
    <p:extLst>
      <p:ext uri="{BB962C8B-B14F-4D97-AF65-F5344CB8AC3E}">
        <p14:creationId xmlns:p14="http://schemas.microsoft.com/office/powerpoint/2010/main" val="1390085215"/>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Click to edit Master title style</a:t>
            </a:r>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Autofit/>
          </a:bodyPr>
          <a:lstStyle>
            <a:lvl1pPr marL="0" indent="0">
              <a:lnSpc>
                <a:spcPct val="100000"/>
              </a:lnSpc>
              <a:buNone/>
              <a:defRPr sz="2000"/>
            </a:lvl1pPr>
          </a:lstStyle>
          <a:p>
            <a:pPr lvl="0"/>
            <a:r>
              <a:rPr lang="nb-NO" noProof="0"/>
              <a:t>Click to edit Master text styles</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9406704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3768723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a:t>Click to edit Master text styles</a:t>
            </a:r>
          </a:p>
        </p:txBody>
      </p:sp>
    </p:spTree>
    <p:extLst>
      <p:ext uri="{BB962C8B-B14F-4D97-AF65-F5344CB8AC3E}">
        <p14:creationId xmlns:p14="http://schemas.microsoft.com/office/powerpoint/2010/main" val="39913417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en-GB" noProof="0"/>
              <a:t>Click to edit Master title style</a:t>
            </a:r>
            <a:endParaRPr lang="nb-NO" noProof="0"/>
          </a:p>
        </p:txBody>
      </p:sp>
    </p:spTree>
    <p:extLst>
      <p:ext uri="{BB962C8B-B14F-4D97-AF65-F5344CB8AC3E}">
        <p14:creationId xmlns:p14="http://schemas.microsoft.com/office/powerpoint/2010/main" val="111342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en-GB" noProof="0"/>
              <a:t>Click icon to add picture</a:t>
            </a:r>
            <a:endParaRPr lang="nb-NO" noProof="0"/>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en-GB" noProof="0"/>
              <a:t>Click to edit Master title style</a:t>
            </a:r>
            <a:endParaRPr lang="nb-NO" noProof="0"/>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en-GB" noProof="0"/>
              <a:t>Click to edit Master text styles</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a:t>Hen Hennesen</a:t>
            </a:r>
          </a:p>
        </p:txBody>
      </p:sp>
    </p:spTree>
    <p:extLst>
      <p:ext uri="{BB962C8B-B14F-4D97-AF65-F5344CB8AC3E}">
        <p14:creationId xmlns:p14="http://schemas.microsoft.com/office/powerpoint/2010/main" val="1945745544"/>
      </p:ext>
    </p:extLst>
  </p:cSld>
  <p:clrMapOvr>
    <a:masterClrMapping/>
  </p:clrMapOvr>
  <p:extLst>
    <p:ext uri="{DCECCB84-F9BA-43D5-87BE-67443E8EF086}">
      <p15:sldGuideLst xmlns:p15="http://schemas.microsoft.com/office/powerpoint/2012/main">
        <p15:guide id="1" orient="horz" pos="82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a:solidFill>
            <a:schemeClr val="bg2"/>
          </a:solidFill>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nb-NO" noProof="0"/>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nb-NO" noProof="0"/>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Autofit/>
          </a:bodyPr>
          <a:lstStyle/>
          <a:p>
            <a:r>
              <a:rPr lang="nb-NO" noProof="0"/>
              <a:t>Klikk for å redigere tittelstil</a:t>
            </a:r>
          </a:p>
        </p:txBody>
      </p:sp>
      <p:sp>
        <p:nvSpPr>
          <p:cNvPr id="12" name="Footer Placeholder 11">
            <a:extLst>
              <a:ext uri="{FF2B5EF4-FFF2-40B4-BE49-F238E27FC236}">
                <a16:creationId xmlns:a16="http://schemas.microsoft.com/office/drawing/2014/main" id="{3AB6F7A2-99CB-458D-821B-234EC5F565DC}"/>
              </a:ext>
            </a:extLst>
          </p:cNvPr>
          <p:cNvSpPr>
            <a:spLocks noGrp="1"/>
          </p:cNvSpPr>
          <p:nvPr>
            <p:ph type="ftr" sz="quarter" idx="3"/>
          </p:nvPr>
        </p:nvSpPr>
        <p:spPr>
          <a:xfrm>
            <a:off x="838200" y="6200775"/>
            <a:ext cx="5257800" cy="394335"/>
          </a:xfrm>
          <a:prstGeom prst="rect">
            <a:avLst/>
          </a:prstGeom>
        </p:spPr>
        <p:txBody>
          <a:bodyPr vert="horz" lIns="0" tIns="0" rIns="0" bIns="0" rtlCol="0" anchor="ctr"/>
          <a:lstStyle>
            <a:lvl1pPr algn="l">
              <a:defRPr sz="1000">
                <a:solidFill>
                  <a:schemeClr val="bg1">
                    <a:lumMod val="50000"/>
                  </a:schemeClr>
                </a:solidFill>
              </a:defRPr>
            </a:lvl1pPr>
          </a:lstStyle>
          <a:p>
            <a:r>
              <a:rPr lang="nb-NO" noProof="0"/>
              <a:t>Bouvet presentasjonsmal Oktober 2021</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303093049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 id="2147483890" r:id="rId18"/>
    <p:sldLayoutId id="2147483891" r:id="rId19"/>
    <p:sldLayoutId id="2147483892" r:id="rId20"/>
    <p:sldLayoutId id="2147483893" r:id="rId21"/>
    <p:sldLayoutId id="2147483894" r:id="rId22"/>
    <p:sldLayoutId id="2147483895" r:id="rId23"/>
    <p:sldLayoutId id="2147483896" r:id="rId24"/>
    <p:sldLayoutId id="2147483897" r:id="rId25"/>
    <p:sldLayoutId id="2147483898" r:id="rId26"/>
  </p:sldLayoutIdLst>
  <p:hf hdr="0" dt="0"/>
  <p:txStyles>
    <p:titleStyle>
      <a:lvl1pPr algn="l" defTabSz="914400" rtl="0" eaLnBrk="1" latinLnBrk="0" hangingPunct="1">
        <a:lnSpc>
          <a:spcPct val="90000"/>
        </a:lnSpc>
        <a:spcBef>
          <a:spcPct val="0"/>
        </a:spcBef>
        <a:buNone/>
        <a:defRPr sz="4000" b="1" kern="1200">
          <a:solidFill>
            <a:schemeClr val="bg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bg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bg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Autofit/>
          </a:bodyPr>
          <a:lstStyle/>
          <a:p>
            <a:r>
              <a:rPr lang="nb-NO" noProof="0"/>
              <a:t>Click to edit Master title style</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220520348"/>
      </p:ext>
    </p:extLst>
  </p:cSld>
  <p:clrMap bg1="lt1" tx1="dk1" bg2="lt2" tx2="dk2" accent1="accent1" accent2="accent2" accent3="accent3" accent4="accent4" accent5="accent5" accent6="accent6" hlink="hlink" folHlink="folHlink"/>
  <p:sldLayoutIdLst>
    <p:sldLayoutId id="2147483825" r:id="rId1"/>
    <p:sldLayoutId id="2147483827" r:id="rId2"/>
    <p:sldLayoutId id="2147483822" r:id="rId3"/>
    <p:sldLayoutId id="2147483831" r:id="rId4"/>
    <p:sldLayoutId id="2147483832" r:id="rId5"/>
    <p:sldLayoutId id="2147483830" r:id="rId6"/>
    <p:sldLayoutId id="2147483771" r:id="rId7"/>
    <p:sldLayoutId id="2147483778" r:id="rId8"/>
    <p:sldLayoutId id="2147483773" r:id="rId9"/>
    <p:sldLayoutId id="2147483774" r:id="rId10"/>
    <p:sldLayoutId id="2147483776" r:id="rId11"/>
    <p:sldLayoutId id="2147483777" r:id="rId12"/>
    <p:sldLayoutId id="2147483826"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28" r:id="rId25"/>
    <p:sldLayoutId id="2147483829"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EA39CE61-C786-4C3B-A697-6BF51CA7E57B}"/>
              </a:ext>
            </a:extLst>
          </p:cNvPr>
          <p:cNvGrpSpPr/>
          <p:nvPr userDrawn="1"/>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Autofit/>
          </a:bodyPr>
          <a:lstStyle/>
          <a:p>
            <a:r>
              <a:rPr lang="nb-NO" noProof="0"/>
              <a:t>Click to edit Master title style</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755854085"/>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1321" userDrawn="1">
          <p15:clr>
            <a:srgbClr val="F26B43"/>
          </p15:clr>
        </p15:guide>
        <p15:guide id="4" orient="horz" pos="459" userDrawn="1">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fonts.google.com/specimen/Inter"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0082468F-E5E4-0243-8E9A-A62B53C3AFB5}"/>
              </a:ext>
            </a:extLst>
          </p:cNvPr>
          <p:cNvSpPr>
            <a:spLocks noGrp="1"/>
          </p:cNvSpPr>
          <p:nvPr>
            <p:ph type="title"/>
          </p:nvPr>
        </p:nvSpPr>
        <p:spPr/>
        <p:txBody>
          <a:bodyPr>
            <a:normAutofit/>
          </a:bodyPr>
          <a:lstStyle/>
          <a:p>
            <a:r>
              <a:rPr lang="nb-NO" noProof="0" dirty="0"/>
              <a:t>Let’s Hack the JUICESHOP</a:t>
            </a:r>
          </a:p>
        </p:txBody>
      </p:sp>
      <p:sp>
        <p:nvSpPr>
          <p:cNvPr id="2" name="Text Placeholder 1">
            <a:extLst>
              <a:ext uri="{FF2B5EF4-FFF2-40B4-BE49-F238E27FC236}">
                <a16:creationId xmlns:a16="http://schemas.microsoft.com/office/drawing/2014/main" id="{0917405D-02C6-43AA-8E3E-39193617BC07}"/>
              </a:ext>
            </a:extLst>
          </p:cNvPr>
          <p:cNvSpPr>
            <a:spLocks noGrp="1"/>
          </p:cNvSpPr>
          <p:nvPr>
            <p:ph type="body" sz="quarter" idx="10"/>
          </p:nvPr>
        </p:nvSpPr>
        <p:spPr/>
        <p:txBody>
          <a:bodyPr/>
          <a:lstStyle/>
          <a:p>
            <a:r>
              <a:rPr lang="nb-NO" dirty="0"/>
              <a:t>Kenneth Fossen</a:t>
            </a:r>
            <a:endParaRPr lang="nb-NO" noProof="0" dirty="0"/>
          </a:p>
        </p:txBody>
      </p:sp>
      <p:sp>
        <p:nvSpPr>
          <p:cNvPr id="4" name="Text Placeholder 3">
            <a:extLst>
              <a:ext uri="{FF2B5EF4-FFF2-40B4-BE49-F238E27FC236}">
                <a16:creationId xmlns:a16="http://schemas.microsoft.com/office/drawing/2014/main" id="{93DC9662-E36C-4F7D-B171-4EA4632BA6BC}"/>
              </a:ext>
            </a:extLst>
          </p:cNvPr>
          <p:cNvSpPr>
            <a:spLocks noGrp="1"/>
          </p:cNvSpPr>
          <p:nvPr>
            <p:ph type="body" sz="quarter" idx="11"/>
          </p:nvPr>
        </p:nvSpPr>
        <p:spPr/>
        <p:txBody>
          <a:bodyPr/>
          <a:lstStyle/>
          <a:p>
            <a:endParaRPr lang="nb-NO" noProof="0" dirty="0"/>
          </a:p>
        </p:txBody>
      </p:sp>
    </p:spTree>
    <p:extLst>
      <p:ext uri="{BB962C8B-B14F-4D97-AF65-F5344CB8AC3E}">
        <p14:creationId xmlns:p14="http://schemas.microsoft.com/office/powerpoint/2010/main" val="2809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10</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GOD HELG</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lstStyle/>
          <a:p>
            <a:r>
              <a:rPr lang="nb-NO" dirty="0"/>
              <a:t>Da er det helg og vi kan slappe av</a:t>
            </a:r>
          </a:p>
          <a:p>
            <a:r>
              <a:rPr lang="nb-NO" dirty="0"/>
              <a:t>Takk for oppmøtet</a:t>
            </a:r>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pic>
        <p:nvPicPr>
          <p:cNvPr id="2050" name="Picture 2">
            <a:extLst>
              <a:ext uri="{FF2B5EF4-FFF2-40B4-BE49-F238E27FC236}">
                <a16:creationId xmlns:a16="http://schemas.microsoft.com/office/drawing/2014/main" id="{213182B0-53C9-FC35-2061-08C112F35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0"/>
            <a:ext cx="5486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65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CD4BC67-8D49-4A96-8D50-358F5BFF4D06}"/>
              </a:ext>
            </a:extLst>
          </p:cNvPr>
          <p:cNvSpPr>
            <a:spLocks noGrp="1"/>
          </p:cNvSpPr>
          <p:nvPr>
            <p:ph type="ftr" sz="quarter" idx="4294967295"/>
          </p:nvPr>
        </p:nvSpPr>
        <p:spPr>
          <a:xfrm>
            <a:off x="838200" y="6200775"/>
            <a:ext cx="5257800" cy="394335"/>
          </a:xfrm>
        </p:spPr>
        <p:txBody>
          <a:bodyPr/>
          <a:lstStyle/>
          <a:p>
            <a:r>
              <a:rPr lang="en-US" dirty="0"/>
              <a:t>Bouvet </a:t>
            </a:r>
            <a:r>
              <a:rPr lang="en-US" dirty="0" err="1"/>
              <a:t>presentasjonsmal</a:t>
            </a:r>
            <a:r>
              <a:rPr lang="en-US" dirty="0"/>
              <a:t> </a:t>
            </a:r>
            <a:r>
              <a:rPr lang="en-US" dirty="0" err="1"/>
              <a:t>Oktober</a:t>
            </a:r>
            <a:r>
              <a:rPr lang="en-US" dirty="0"/>
              <a:t> 2021</a:t>
            </a:r>
          </a:p>
        </p:txBody>
      </p:sp>
      <p:sp>
        <p:nvSpPr>
          <p:cNvPr id="4" name="Slide Number Placeholder 3">
            <a:extLst>
              <a:ext uri="{FF2B5EF4-FFF2-40B4-BE49-F238E27FC236}">
                <a16:creationId xmlns:a16="http://schemas.microsoft.com/office/drawing/2014/main" id="{F21F5D69-DEBE-47F2-B6B7-745EBA3F5026}"/>
              </a:ext>
            </a:extLst>
          </p:cNvPr>
          <p:cNvSpPr>
            <a:spLocks noGrp="1"/>
          </p:cNvSpPr>
          <p:nvPr>
            <p:ph type="sldNum" sz="quarter" idx="16"/>
          </p:nvPr>
        </p:nvSpPr>
        <p:spPr/>
        <p:txBody>
          <a:bodyPr/>
          <a:lstStyle/>
          <a:p>
            <a:fld id="{261FDEBC-E42D-42D0-B9CA-24127F1B2280}" type="slidenum">
              <a:rPr lang="en-US" smtClean="0"/>
              <a:pPr/>
              <a:t>11</a:t>
            </a:fld>
            <a:endParaRPr lang="en-US"/>
          </a:p>
        </p:txBody>
      </p:sp>
      <p:sp>
        <p:nvSpPr>
          <p:cNvPr id="5" name="Title 4">
            <a:extLst>
              <a:ext uri="{FF2B5EF4-FFF2-40B4-BE49-F238E27FC236}">
                <a16:creationId xmlns:a16="http://schemas.microsoft.com/office/drawing/2014/main" id="{6E25E418-98A6-4703-89A9-DA6FDDFD3F9C}"/>
              </a:ext>
            </a:extLst>
          </p:cNvPr>
          <p:cNvSpPr>
            <a:spLocks noGrp="1"/>
          </p:cNvSpPr>
          <p:nvPr>
            <p:ph type="title"/>
          </p:nvPr>
        </p:nvSpPr>
        <p:spPr/>
        <p:txBody>
          <a:bodyPr/>
          <a:lstStyle/>
          <a:p>
            <a:r>
              <a:rPr lang="nb-NO" noProof="0" dirty="0"/>
              <a:t>Miniveiledning</a:t>
            </a:r>
          </a:p>
        </p:txBody>
      </p:sp>
      <p:sp>
        <p:nvSpPr>
          <p:cNvPr id="2" name="Text Placeholder 1">
            <a:extLst>
              <a:ext uri="{FF2B5EF4-FFF2-40B4-BE49-F238E27FC236}">
                <a16:creationId xmlns:a16="http://schemas.microsoft.com/office/drawing/2014/main" id="{F0D4143D-EA0F-4A11-8738-3CD2AA35F696}"/>
              </a:ext>
            </a:extLst>
          </p:cNvPr>
          <p:cNvSpPr>
            <a:spLocks noGrp="1"/>
          </p:cNvSpPr>
          <p:nvPr>
            <p:ph type="body" sz="quarter" idx="18"/>
          </p:nvPr>
        </p:nvSpPr>
        <p:spPr/>
        <p:txBody>
          <a:bodyPr/>
          <a:lstStyle/>
          <a:p>
            <a:r>
              <a:rPr lang="nb-NO" noProof="0" dirty="0"/>
              <a:t>Andre elementer</a:t>
            </a:r>
          </a:p>
        </p:txBody>
      </p:sp>
      <p:sp>
        <p:nvSpPr>
          <p:cNvPr id="6" name="Rectangle 5">
            <a:extLst>
              <a:ext uri="{FF2B5EF4-FFF2-40B4-BE49-F238E27FC236}">
                <a16:creationId xmlns:a16="http://schemas.microsoft.com/office/drawing/2014/main" id="{E9DF8866-5EAF-467B-B58E-61B30161C031}"/>
              </a:ext>
            </a:extLst>
          </p:cNvPr>
          <p:cNvSpPr/>
          <p:nvPr/>
        </p:nvSpPr>
        <p:spPr>
          <a:xfrm>
            <a:off x="839787" y="2103437"/>
            <a:ext cx="10512425" cy="3754874"/>
          </a:xfrm>
          <a:prstGeom prst="rect">
            <a:avLst/>
          </a:prstGeom>
        </p:spPr>
        <p:txBody>
          <a:bodyPr wrap="square" lIns="0" tIns="0" rIns="0" bIns="0">
            <a:noAutofit/>
          </a:bodyPr>
          <a:lstStyle/>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STORE BOKSTAVER skal brukes I alle overskrifter på forsider og kapittelsider.</a:t>
            </a: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Juster  plasseringen av overskrift, punkter og tekst selv etter hvor mye tekst du har.</a:t>
            </a:r>
          </a:p>
          <a:p>
            <a:pPr marL="0" indent="0">
              <a:buFont typeface="Arial" panose="020B0604020202020204" pitchFamily="34" charset="0"/>
              <a:buNone/>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Bruk 2 punkt tykkelse på linjer: </a:t>
            </a: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Bruk rette hjørner ikke buede: </a:t>
            </a: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Ikke bruk skygger:</a:t>
            </a: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Font INTER er bygget inn i malen, alternativt kan den lastes ned her:  </a:t>
            </a:r>
            <a:r>
              <a:rPr lang="nb-NO" sz="1400" b="0" i="0" u="none" strike="noStrike" kern="1200">
                <a:solidFill>
                  <a:schemeClr val="bg2"/>
                </a:solidFill>
                <a:effectLst/>
                <a:latin typeface="Inter" panose="020B0502030000000004" pitchFamily="34" charset="0"/>
                <a:ea typeface="Inter" panose="020B0502030000000004" pitchFamily="34" charset="0"/>
                <a:cs typeface="+mn-cs"/>
                <a:hlinkClick r:id="rId2">
                  <a:extLst>
                    <a:ext uri="{A12FA001-AC4F-418D-AE19-62706E023703}">
                      <ahyp:hlinkClr xmlns:ahyp="http://schemas.microsoft.com/office/drawing/2018/hyperlinkcolor" val="tx"/>
                    </a:ext>
                  </a:extLst>
                </a:hlinkClick>
              </a:rPr>
              <a:t>https://fonts.google.com/specimen/Inter</a:t>
            </a: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Unngå midtstilt tekst.</a:t>
            </a: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Bruk disse fargene: </a:t>
            </a:r>
          </a:p>
          <a:p>
            <a:pPr marL="285750" indent="-285750">
              <a:buFont typeface="Arial" panose="020B0604020202020204" pitchFamily="34" charset="0"/>
              <a:buChar char="•"/>
            </a:pPr>
            <a:endParaRPr lang="nb-NO" sz="1400" b="0" i="0" u="none" strike="noStrike" kern="1200">
              <a:solidFill>
                <a:schemeClr val="bg2"/>
              </a:solidFill>
              <a:effectLst/>
              <a:latin typeface="Inter" panose="020B0502030000000004" pitchFamily="34" charset="0"/>
              <a:ea typeface="Inter" panose="020B0502030000000004" pitchFamily="34" charset="0"/>
              <a:cs typeface="+mn-cs"/>
            </a:endParaRPr>
          </a:p>
          <a:p>
            <a:pPr marL="285750" indent="-285750">
              <a:buFont typeface="Arial" panose="020B0604020202020204" pitchFamily="34" charset="0"/>
              <a:buChar char="•"/>
            </a:pPr>
            <a:r>
              <a:rPr lang="nb-NO" sz="1400" b="0" i="0" u="none" strike="noStrike" kern="1200">
                <a:solidFill>
                  <a:schemeClr val="bg2"/>
                </a:solidFill>
                <a:effectLst/>
                <a:latin typeface="Inter" panose="020B0502030000000004" pitchFamily="34" charset="0"/>
                <a:ea typeface="Inter" panose="020B0502030000000004" pitchFamily="34" charset="0"/>
                <a:cs typeface="+mn-cs"/>
              </a:rPr>
              <a:t>Bruk hvite eller svarte ikoner IKKE orange.</a:t>
            </a:r>
          </a:p>
        </p:txBody>
      </p:sp>
      <p:cxnSp>
        <p:nvCxnSpPr>
          <p:cNvPr id="7" name="Straight Connector 6">
            <a:extLst>
              <a:ext uri="{FF2B5EF4-FFF2-40B4-BE49-F238E27FC236}">
                <a16:creationId xmlns:a16="http://schemas.microsoft.com/office/drawing/2014/main" id="{CCB0E3D0-5949-4337-9137-01717A16F1E7}"/>
              </a:ext>
            </a:extLst>
          </p:cNvPr>
          <p:cNvCxnSpPr/>
          <p:nvPr/>
        </p:nvCxnSpPr>
        <p:spPr>
          <a:xfrm>
            <a:off x="3963956" y="3077251"/>
            <a:ext cx="113948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34CFC05-8025-47F9-8421-167F554F2DB7}"/>
              </a:ext>
            </a:extLst>
          </p:cNvPr>
          <p:cNvSpPr/>
          <p:nvPr/>
        </p:nvSpPr>
        <p:spPr>
          <a:xfrm>
            <a:off x="3880087" y="3327319"/>
            <a:ext cx="316927" cy="3169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Rounded Rectangle 6">
            <a:extLst>
              <a:ext uri="{FF2B5EF4-FFF2-40B4-BE49-F238E27FC236}">
                <a16:creationId xmlns:a16="http://schemas.microsoft.com/office/drawing/2014/main" id="{84BA6434-3E29-4FD5-91B8-3DC9BF1E3E84}"/>
              </a:ext>
            </a:extLst>
          </p:cNvPr>
          <p:cNvSpPr/>
          <p:nvPr/>
        </p:nvSpPr>
        <p:spPr>
          <a:xfrm>
            <a:off x="4320570" y="3327823"/>
            <a:ext cx="319191" cy="31919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Rectangle 9">
            <a:extLst>
              <a:ext uri="{FF2B5EF4-FFF2-40B4-BE49-F238E27FC236}">
                <a16:creationId xmlns:a16="http://schemas.microsoft.com/office/drawing/2014/main" id="{0092B8AA-66AC-44DE-B773-26651FAA16BE}"/>
              </a:ext>
            </a:extLst>
          </p:cNvPr>
          <p:cNvSpPr/>
          <p:nvPr/>
        </p:nvSpPr>
        <p:spPr>
          <a:xfrm>
            <a:off x="3343874" y="3761354"/>
            <a:ext cx="318821" cy="318821"/>
          </a:xfrm>
          <a:prstGeom prst="rect">
            <a:avLst/>
          </a:pr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1" name="Rectangle 10">
            <a:extLst>
              <a:ext uri="{FF2B5EF4-FFF2-40B4-BE49-F238E27FC236}">
                <a16:creationId xmlns:a16="http://schemas.microsoft.com/office/drawing/2014/main" id="{74D71753-6BEB-4193-85FC-D072D586434B}"/>
              </a:ext>
            </a:extLst>
          </p:cNvPr>
          <p:cNvSpPr/>
          <p:nvPr/>
        </p:nvSpPr>
        <p:spPr>
          <a:xfrm>
            <a:off x="2884408" y="3764993"/>
            <a:ext cx="316927" cy="3169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ectangle 11">
            <a:extLst>
              <a:ext uri="{FF2B5EF4-FFF2-40B4-BE49-F238E27FC236}">
                <a16:creationId xmlns:a16="http://schemas.microsoft.com/office/drawing/2014/main" id="{146252AA-6DFE-4E86-9022-DF65678FDE92}"/>
              </a:ext>
            </a:extLst>
          </p:cNvPr>
          <p:cNvSpPr/>
          <p:nvPr/>
        </p:nvSpPr>
        <p:spPr>
          <a:xfrm>
            <a:off x="2970319" y="5031196"/>
            <a:ext cx="316927" cy="316927"/>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Rectangle 12">
            <a:extLst>
              <a:ext uri="{FF2B5EF4-FFF2-40B4-BE49-F238E27FC236}">
                <a16:creationId xmlns:a16="http://schemas.microsoft.com/office/drawing/2014/main" id="{C5A6F62E-3F89-47AA-AC99-C16DC8DEBB5F}"/>
              </a:ext>
            </a:extLst>
          </p:cNvPr>
          <p:cNvSpPr/>
          <p:nvPr/>
        </p:nvSpPr>
        <p:spPr>
          <a:xfrm>
            <a:off x="3427519" y="5031196"/>
            <a:ext cx="316927" cy="31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4" name="Rectangle 13">
            <a:extLst>
              <a:ext uri="{FF2B5EF4-FFF2-40B4-BE49-F238E27FC236}">
                <a16:creationId xmlns:a16="http://schemas.microsoft.com/office/drawing/2014/main" id="{405A51B7-B510-4109-AC1B-F8B51836C50F}"/>
              </a:ext>
            </a:extLst>
          </p:cNvPr>
          <p:cNvSpPr/>
          <p:nvPr/>
        </p:nvSpPr>
        <p:spPr>
          <a:xfrm>
            <a:off x="3910995" y="5031196"/>
            <a:ext cx="316927" cy="3169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5" name="Rectangle 14">
            <a:extLst>
              <a:ext uri="{FF2B5EF4-FFF2-40B4-BE49-F238E27FC236}">
                <a16:creationId xmlns:a16="http://schemas.microsoft.com/office/drawing/2014/main" id="{BC95B53C-12D6-475C-B3AA-F572E339B094}"/>
              </a:ext>
            </a:extLst>
          </p:cNvPr>
          <p:cNvSpPr/>
          <p:nvPr/>
        </p:nvSpPr>
        <p:spPr>
          <a:xfrm>
            <a:off x="5261574" y="5031196"/>
            <a:ext cx="316927" cy="3169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6" name="Rectangle 15">
            <a:extLst>
              <a:ext uri="{FF2B5EF4-FFF2-40B4-BE49-F238E27FC236}">
                <a16:creationId xmlns:a16="http://schemas.microsoft.com/office/drawing/2014/main" id="{0B98A2AC-174B-41D7-BD95-7DE0E2BD29EA}"/>
              </a:ext>
            </a:extLst>
          </p:cNvPr>
          <p:cNvSpPr/>
          <p:nvPr/>
        </p:nvSpPr>
        <p:spPr>
          <a:xfrm>
            <a:off x="4362940" y="5031196"/>
            <a:ext cx="316927" cy="316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Rectangle 16">
            <a:extLst>
              <a:ext uri="{FF2B5EF4-FFF2-40B4-BE49-F238E27FC236}">
                <a16:creationId xmlns:a16="http://schemas.microsoft.com/office/drawing/2014/main" id="{735BF535-F4D3-47B1-A32C-73340DB8E564}"/>
              </a:ext>
            </a:extLst>
          </p:cNvPr>
          <p:cNvSpPr/>
          <p:nvPr/>
        </p:nvSpPr>
        <p:spPr>
          <a:xfrm>
            <a:off x="4809629" y="5031196"/>
            <a:ext cx="316927" cy="3169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Rectangle 17">
            <a:extLst>
              <a:ext uri="{FF2B5EF4-FFF2-40B4-BE49-F238E27FC236}">
                <a16:creationId xmlns:a16="http://schemas.microsoft.com/office/drawing/2014/main" id="{5BC2D215-80EE-4AF3-B507-BE2E514F77C7}"/>
              </a:ext>
            </a:extLst>
          </p:cNvPr>
          <p:cNvSpPr/>
          <p:nvPr/>
        </p:nvSpPr>
        <p:spPr>
          <a:xfrm>
            <a:off x="5708264" y="5031196"/>
            <a:ext cx="316927" cy="31692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45547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A9EEA-AEFD-4216-B485-1762A2732AF3}"/>
              </a:ext>
            </a:extLst>
          </p:cNvPr>
          <p:cNvSpPr txBox="1"/>
          <p:nvPr/>
        </p:nvSpPr>
        <p:spPr>
          <a:xfrm>
            <a:off x="839788" y="2109951"/>
            <a:ext cx="6372542" cy="369332"/>
          </a:xfrm>
          <a:prstGeom prst="rect">
            <a:avLst/>
          </a:prstGeom>
          <a:noFill/>
        </p:spPr>
        <p:txBody>
          <a:bodyPr wrap="square" lIns="0" tIns="0" rIns="0" bIns="0" rtlCol="0">
            <a:noAutofit/>
          </a:bodyPr>
          <a:lstStyle/>
          <a:p>
            <a:r>
              <a:rPr lang="nb-NO" sz="1200" b="0">
                <a:solidFill>
                  <a:schemeClr val="bg2"/>
                </a:solidFill>
                <a:latin typeface="Inter" panose="020B0502030000000004" pitchFamily="34" charset="0"/>
                <a:ea typeface="Inter" panose="020B0502030000000004" pitchFamily="34" charset="0"/>
              </a:rPr>
              <a:t>Når du skal lage modeller ikke bruk runde hjørner eller skygger, men bruk rette vinkler og streker med pil eller bare én ren strek. Bruk enten bare ramme, eller bare fyll.</a:t>
            </a:r>
          </a:p>
        </p:txBody>
      </p:sp>
      <p:cxnSp>
        <p:nvCxnSpPr>
          <p:cNvPr id="8" name="Straight Connector 7">
            <a:extLst>
              <a:ext uri="{FF2B5EF4-FFF2-40B4-BE49-F238E27FC236}">
                <a16:creationId xmlns:a16="http://schemas.microsoft.com/office/drawing/2014/main" id="{57EFD59C-E404-4030-B90A-915952CFCB85}"/>
              </a:ext>
            </a:extLst>
          </p:cNvPr>
          <p:cNvCxnSpPr/>
          <p:nvPr/>
        </p:nvCxnSpPr>
        <p:spPr>
          <a:xfrm>
            <a:off x="7268731" y="1933963"/>
            <a:ext cx="0" cy="1016413"/>
          </a:xfrm>
          <a:prstGeom prst="line">
            <a:avLst/>
          </a:prstGeom>
          <a:ln>
            <a:no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D13BA670-EF40-4E0E-BF52-8CDE215D8C01}"/>
              </a:ext>
            </a:extLst>
          </p:cNvPr>
          <p:cNvGrpSpPr/>
          <p:nvPr/>
        </p:nvGrpSpPr>
        <p:grpSpPr>
          <a:xfrm>
            <a:off x="839789" y="2785920"/>
            <a:ext cx="9423974" cy="3403347"/>
            <a:chOff x="839788" y="2650732"/>
            <a:chExt cx="10519131" cy="3798849"/>
          </a:xfrm>
        </p:grpSpPr>
        <p:sp>
          <p:nvSpPr>
            <p:cNvPr id="5" name="Triangle 3">
              <a:extLst>
                <a:ext uri="{FF2B5EF4-FFF2-40B4-BE49-F238E27FC236}">
                  <a16:creationId xmlns:a16="http://schemas.microsoft.com/office/drawing/2014/main" id="{49AADDF8-7842-4BD5-AC19-CE06C550C1D9}"/>
                </a:ext>
              </a:extLst>
            </p:cNvPr>
            <p:cNvSpPr/>
            <p:nvPr/>
          </p:nvSpPr>
          <p:spPr>
            <a:xfrm>
              <a:off x="1005125" y="2914057"/>
              <a:ext cx="608200" cy="52431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Rectangle 5">
              <a:extLst>
                <a:ext uri="{FF2B5EF4-FFF2-40B4-BE49-F238E27FC236}">
                  <a16:creationId xmlns:a16="http://schemas.microsoft.com/office/drawing/2014/main" id="{BFC6F464-22F7-4F53-8235-CC7D1861B1EF}"/>
                </a:ext>
              </a:extLst>
            </p:cNvPr>
            <p:cNvSpPr/>
            <p:nvPr/>
          </p:nvSpPr>
          <p:spPr>
            <a:xfrm>
              <a:off x="2157253" y="2870658"/>
              <a:ext cx="567653" cy="567653"/>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7" name="Oval 6">
              <a:extLst>
                <a:ext uri="{FF2B5EF4-FFF2-40B4-BE49-F238E27FC236}">
                  <a16:creationId xmlns:a16="http://schemas.microsoft.com/office/drawing/2014/main" id="{179DAD42-6D7D-4F1F-A384-A3D2052F444C}"/>
                </a:ext>
              </a:extLst>
            </p:cNvPr>
            <p:cNvSpPr/>
            <p:nvPr/>
          </p:nvSpPr>
          <p:spPr>
            <a:xfrm>
              <a:off x="3268834" y="2870657"/>
              <a:ext cx="567653" cy="56765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9" name="Straight Connector 8">
              <a:extLst>
                <a:ext uri="{FF2B5EF4-FFF2-40B4-BE49-F238E27FC236}">
                  <a16:creationId xmlns:a16="http://schemas.microsoft.com/office/drawing/2014/main" id="{3FB70A15-E18B-4F4E-A4BE-31D8B96AED89}"/>
                </a:ext>
              </a:extLst>
            </p:cNvPr>
            <p:cNvCxnSpPr>
              <a:cxnSpLocks/>
            </p:cNvCxnSpPr>
            <p:nvPr/>
          </p:nvCxnSpPr>
          <p:spPr>
            <a:xfrm flipV="1">
              <a:off x="4317493" y="2870657"/>
              <a:ext cx="0" cy="56765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1C0BB33-BE36-4F35-AE89-F0D93987D848}"/>
                </a:ext>
              </a:extLst>
            </p:cNvPr>
            <p:cNvSpPr/>
            <p:nvPr/>
          </p:nvSpPr>
          <p:spPr>
            <a:xfrm>
              <a:off x="937473" y="3987974"/>
              <a:ext cx="1103574" cy="5676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1" name="Rectangle 10">
              <a:extLst>
                <a:ext uri="{FF2B5EF4-FFF2-40B4-BE49-F238E27FC236}">
                  <a16:creationId xmlns:a16="http://schemas.microsoft.com/office/drawing/2014/main" id="{8564A4F5-31E4-4F98-ABC1-47DAB1D84D60}"/>
                </a:ext>
              </a:extLst>
            </p:cNvPr>
            <p:cNvSpPr/>
            <p:nvPr/>
          </p:nvSpPr>
          <p:spPr>
            <a:xfrm>
              <a:off x="937473" y="4889318"/>
              <a:ext cx="1103574" cy="5676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1400">
                  <a:solidFill>
                    <a:srgbClr val="F9EAD4"/>
                  </a:solidFill>
                  <a:latin typeface="Inter" panose="020B0502030000000004" pitchFamily="34" charset="0"/>
                  <a:ea typeface="Inter" panose="020B0502030000000004" pitchFamily="34" charset="0"/>
                </a:rPr>
                <a:t>IV</a:t>
              </a:r>
            </a:p>
          </p:txBody>
        </p:sp>
        <p:sp>
          <p:nvSpPr>
            <p:cNvPr id="12" name="Rectangle 11">
              <a:extLst>
                <a:ext uri="{FF2B5EF4-FFF2-40B4-BE49-F238E27FC236}">
                  <a16:creationId xmlns:a16="http://schemas.microsoft.com/office/drawing/2014/main" id="{CE7F5AE8-0846-4C04-B1D8-14E2A056BE80}"/>
                </a:ext>
              </a:extLst>
            </p:cNvPr>
            <p:cNvSpPr/>
            <p:nvPr/>
          </p:nvSpPr>
          <p:spPr>
            <a:xfrm>
              <a:off x="945332" y="5707755"/>
              <a:ext cx="1103574" cy="5676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Rectangle 12">
              <a:extLst>
                <a:ext uri="{FF2B5EF4-FFF2-40B4-BE49-F238E27FC236}">
                  <a16:creationId xmlns:a16="http://schemas.microsoft.com/office/drawing/2014/main" id="{CDFF1103-2572-4E14-AA11-E16F6D566E6C}"/>
                </a:ext>
              </a:extLst>
            </p:cNvPr>
            <p:cNvSpPr/>
            <p:nvPr/>
          </p:nvSpPr>
          <p:spPr>
            <a:xfrm>
              <a:off x="2332880" y="4889318"/>
              <a:ext cx="1103574" cy="56765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14" name="Straight Arrow Connector 13">
              <a:extLst>
                <a:ext uri="{FF2B5EF4-FFF2-40B4-BE49-F238E27FC236}">
                  <a16:creationId xmlns:a16="http://schemas.microsoft.com/office/drawing/2014/main" id="{4174C333-BD7C-477D-8995-75EFF763B427}"/>
                </a:ext>
              </a:extLst>
            </p:cNvPr>
            <p:cNvCxnSpPr>
              <a:cxnSpLocks/>
            </p:cNvCxnSpPr>
            <p:nvPr/>
          </p:nvCxnSpPr>
          <p:spPr>
            <a:xfrm>
              <a:off x="2876081" y="4191119"/>
              <a:ext cx="0" cy="49143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59B115-48E7-4213-BD13-78D23A46DA0D}"/>
                </a:ext>
              </a:extLst>
            </p:cNvPr>
            <p:cNvCxnSpPr>
              <a:cxnSpLocks/>
            </p:cNvCxnSpPr>
            <p:nvPr/>
          </p:nvCxnSpPr>
          <p:spPr>
            <a:xfrm flipH="1">
              <a:off x="2401087" y="4203998"/>
              <a:ext cx="4835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EBF6580-D1AF-442A-949E-C97A850D00EF}"/>
                </a:ext>
              </a:extLst>
            </p:cNvPr>
            <p:cNvCxnSpPr>
              <a:cxnSpLocks/>
            </p:cNvCxnSpPr>
            <p:nvPr/>
          </p:nvCxnSpPr>
          <p:spPr>
            <a:xfrm flipH="1">
              <a:off x="6516431" y="5846828"/>
              <a:ext cx="454796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5EC8872-319A-430F-BD72-358DF9EB4AE5}"/>
                </a:ext>
              </a:extLst>
            </p:cNvPr>
            <p:cNvSpPr/>
            <p:nvPr/>
          </p:nvSpPr>
          <p:spPr>
            <a:xfrm>
              <a:off x="7264333" y="5683820"/>
              <a:ext cx="326016" cy="326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Oval 17">
              <a:extLst>
                <a:ext uri="{FF2B5EF4-FFF2-40B4-BE49-F238E27FC236}">
                  <a16:creationId xmlns:a16="http://schemas.microsoft.com/office/drawing/2014/main" id="{24252D6A-D7D2-412D-BC64-13B4B710B336}"/>
                </a:ext>
              </a:extLst>
            </p:cNvPr>
            <p:cNvSpPr/>
            <p:nvPr/>
          </p:nvSpPr>
          <p:spPr>
            <a:xfrm>
              <a:off x="8375911" y="5639576"/>
              <a:ext cx="414503" cy="4145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9" name="Oval 18">
              <a:extLst>
                <a:ext uri="{FF2B5EF4-FFF2-40B4-BE49-F238E27FC236}">
                  <a16:creationId xmlns:a16="http://schemas.microsoft.com/office/drawing/2014/main" id="{56FE55DA-751E-4F2B-A8C6-AC12A3B4424D}"/>
                </a:ext>
              </a:extLst>
            </p:cNvPr>
            <p:cNvSpPr/>
            <p:nvPr/>
          </p:nvSpPr>
          <p:spPr>
            <a:xfrm>
              <a:off x="9570247" y="5373154"/>
              <a:ext cx="858859" cy="858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0" name="Triangle 60">
              <a:extLst>
                <a:ext uri="{FF2B5EF4-FFF2-40B4-BE49-F238E27FC236}">
                  <a16:creationId xmlns:a16="http://schemas.microsoft.com/office/drawing/2014/main" id="{94CF2F17-6F60-44BC-8859-5289D68E2105}"/>
                </a:ext>
              </a:extLst>
            </p:cNvPr>
            <p:cNvSpPr/>
            <p:nvPr/>
          </p:nvSpPr>
          <p:spPr>
            <a:xfrm>
              <a:off x="7533640" y="3760655"/>
              <a:ext cx="902071" cy="11248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Triangle 59">
              <a:extLst>
                <a:ext uri="{FF2B5EF4-FFF2-40B4-BE49-F238E27FC236}">
                  <a16:creationId xmlns:a16="http://schemas.microsoft.com/office/drawing/2014/main" id="{B6BE8728-E8DE-4370-8803-EA7A5FA17A71}"/>
                </a:ext>
              </a:extLst>
            </p:cNvPr>
            <p:cNvSpPr/>
            <p:nvPr/>
          </p:nvSpPr>
          <p:spPr>
            <a:xfrm>
              <a:off x="7110848" y="4361217"/>
              <a:ext cx="483577" cy="52431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2" name="Triangle 61">
              <a:extLst>
                <a:ext uri="{FF2B5EF4-FFF2-40B4-BE49-F238E27FC236}">
                  <a16:creationId xmlns:a16="http://schemas.microsoft.com/office/drawing/2014/main" id="{B6AB9FE1-72AD-43C1-AD8B-70E48FD644F8}"/>
                </a:ext>
              </a:extLst>
            </p:cNvPr>
            <p:cNvSpPr/>
            <p:nvPr/>
          </p:nvSpPr>
          <p:spPr>
            <a:xfrm>
              <a:off x="7960333" y="4188628"/>
              <a:ext cx="1374973" cy="69689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Triangle 62">
              <a:extLst>
                <a:ext uri="{FF2B5EF4-FFF2-40B4-BE49-F238E27FC236}">
                  <a16:creationId xmlns:a16="http://schemas.microsoft.com/office/drawing/2014/main" id="{1840552C-4DB4-4E47-868D-566722C4186B}"/>
                </a:ext>
              </a:extLst>
            </p:cNvPr>
            <p:cNvSpPr/>
            <p:nvPr/>
          </p:nvSpPr>
          <p:spPr>
            <a:xfrm>
              <a:off x="8979429" y="3400617"/>
              <a:ext cx="1374973" cy="148491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5" name="Rectangle 24">
              <a:extLst>
                <a:ext uri="{FF2B5EF4-FFF2-40B4-BE49-F238E27FC236}">
                  <a16:creationId xmlns:a16="http://schemas.microsoft.com/office/drawing/2014/main" id="{9AFDC6DB-683B-4A2F-887B-BE8B79E27318}"/>
                </a:ext>
              </a:extLst>
            </p:cNvPr>
            <p:cNvSpPr/>
            <p:nvPr/>
          </p:nvSpPr>
          <p:spPr>
            <a:xfrm>
              <a:off x="839788" y="2658166"/>
              <a:ext cx="4018157" cy="1070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6" name="Rectangle 25">
              <a:extLst>
                <a:ext uri="{FF2B5EF4-FFF2-40B4-BE49-F238E27FC236}">
                  <a16:creationId xmlns:a16="http://schemas.microsoft.com/office/drawing/2014/main" id="{E0FBAFE3-A1C5-495E-B3E7-D6178E994AA0}"/>
                </a:ext>
              </a:extLst>
            </p:cNvPr>
            <p:cNvSpPr/>
            <p:nvPr/>
          </p:nvSpPr>
          <p:spPr>
            <a:xfrm>
              <a:off x="839788" y="3858781"/>
              <a:ext cx="4018157" cy="2579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7" name="Rectangle 26">
              <a:extLst>
                <a:ext uri="{FF2B5EF4-FFF2-40B4-BE49-F238E27FC236}">
                  <a16:creationId xmlns:a16="http://schemas.microsoft.com/office/drawing/2014/main" id="{4845BC05-160E-4117-B197-EB48E30E50F1}"/>
                </a:ext>
              </a:extLst>
            </p:cNvPr>
            <p:cNvSpPr/>
            <p:nvPr/>
          </p:nvSpPr>
          <p:spPr>
            <a:xfrm>
              <a:off x="6039787" y="2650732"/>
              <a:ext cx="5315415" cy="2504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8" name="Rectangle 27">
              <a:extLst>
                <a:ext uri="{FF2B5EF4-FFF2-40B4-BE49-F238E27FC236}">
                  <a16:creationId xmlns:a16="http://schemas.microsoft.com/office/drawing/2014/main" id="{7DACAAAD-7855-4919-B480-949BB21FAD93}"/>
                </a:ext>
              </a:extLst>
            </p:cNvPr>
            <p:cNvSpPr/>
            <p:nvPr/>
          </p:nvSpPr>
          <p:spPr>
            <a:xfrm>
              <a:off x="6039787" y="5274985"/>
              <a:ext cx="5319132" cy="1174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sp>
        <p:nvSpPr>
          <p:cNvPr id="24" name="Footer Placeholder 23">
            <a:extLst>
              <a:ext uri="{FF2B5EF4-FFF2-40B4-BE49-F238E27FC236}">
                <a16:creationId xmlns:a16="http://schemas.microsoft.com/office/drawing/2014/main" id="{DFFA06B4-9FCF-4C1F-BD88-CCDFF1BFED02}"/>
              </a:ext>
            </a:extLst>
          </p:cNvPr>
          <p:cNvSpPr>
            <a:spLocks noGrp="1"/>
          </p:cNvSpPr>
          <p:nvPr>
            <p:ph type="ftr" sz="quarter" idx="4294967295"/>
          </p:nvPr>
        </p:nvSpPr>
        <p:spPr>
          <a:xfrm>
            <a:off x="838200" y="6200775"/>
            <a:ext cx="5257800" cy="394335"/>
          </a:xfrm>
        </p:spPr>
        <p:txBody>
          <a:bodyPr/>
          <a:lstStyle/>
          <a:p>
            <a:r>
              <a:rPr lang="en-US"/>
              <a:t>Bouvet presentasjonsmal Oktober 2021</a:t>
            </a:r>
            <a:endParaRPr lang="en-US" dirty="0"/>
          </a:p>
        </p:txBody>
      </p:sp>
      <p:sp>
        <p:nvSpPr>
          <p:cNvPr id="29" name="Slide Number Placeholder 28">
            <a:extLst>
              <a:ext uri="{FF2B5EF4-FFF2-40B4-BE49-F238E27FC236}">
                <a16:creationId xmlns:a16="http://schemas.microsoft.com/office/drawing/2014/main" id="{DC939680-F59B-401D-A939-2373FD770FB0}"/>
              </a:ext>
            </a:extLst>
          </p:cNvPr>
          <p:cNvSpPr>
            <a:spLocks noGrp="1"/>
          </p:cNvSpPr>
          <p:nvPr>
            <p:ph type="sldNum" sz="quarter" idx="16"/>
          </p:nvPr>
        </p:nvSpPr>
        <p:spPr/>
        <p:txBody>
          <a:bodyPr/>
          <a:lstStyle/>
          <a:p>
            <a:fld id="{261FDEBC-E42D-42D0-B9CA-24127F1B2280}" type="slidenum">
              <a:rPr lang="en-US" smtClean="0"/>
              <a:pPr/>
              <a:t>12</a:t>
            </a:fld>
            <a:endParaRPr lang="en-US"/>
          </a:p>
        </p:txBody>
      </p:sp>
      <p:sp>
        <p:nvSpPr>
          <p:cNvPr id="30" name="Title 29">
            <a:extLst>
              <a:ext uri="{FF2B5EF4-FFF2-40B4-BE49-F238E27FC236}">
                <a16:creationId xmlns:a16="http://schemas.microsoft.com/office/drawing/2014/main" id="{AF7E9748-566D-427E-B2DA-1814030590AA}"/>
              </a:ext>
            </a:extLst>
          </p:cNvPr>
          <p:cNvSpPr>
            <a:spLocks noGrp="1"/>
          </p:cNvSpPr>
          <p:nvPr>
            <p:ph type="title"/>
          </p:nvPr>
        </p:nvSpPr>
        <p:spPr/>
        <p:txBody>
          <a:bodyPr/>
          <a:lstStyle/>
          <a:p>
            <a:r>
              <a:rPr lang="nb-NO" noProof="0" dirty="0"/>
              <a:t>Miniveiledning</a:t>
            </a:r>
          </a:p>
        </p:txBody>
      </p:sp>
      <p:sp>
        <p:nvSpPr>
          <p:cNvPr id="2" name="Text Placeholder 1">
            <a:extLst>
              <a:ext uri="{FF2B5EF4-FFF2-40B4-BE49-F238E27FC236}">
                <a16:creationId xmlns:a16="http://schemas.microsoft.com/office/drawing/2014/main" id="{73D0DF14-C755-417A-8703-8B52F7B9540E}"/>
              </a:ext>
            </a:extLst>
          </p:cNvPr>
          <p:cNvSpPr>
            <a:spLocks noGrp="1"/>
          </p:cNvSpPr>
          <p:nvPr>
            <p:ph type="body" sz="quarter" idx="18"/>
          </p:nvPr>
        </p:nvSpPr>
        <p:spPr/>
        <p:txBody>
          <a:bodyPr/>
          <a:lstStyle/>
          <a:p>
            <a:r>
              <a:rPr lang="nb-NO" noProof="0" dirty="0"/>
              <a:t>Figurer og modeller</a:t>
            </a:r>
          </a:p>
        </p:txBody>
      </p:sp>
    </p:spTree>
    <p:extLst>
      <p:ext uri="{BB962C8B-B14F-4D97-AF65-F5344CB8AC3E}">
        <p14:creationId xmlns:p14="http://schemas.microsoft.com/office/powerpoint/2010/main" val="265994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2</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pPr algn="ctr"/>
            <a:r>
              <a:rPr lang="nb-NO"/>
              <a:t>GitHub Repo</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lstStyle/>
          <a:p>
            <a:endParaRPr lang="nb-NO" dirty="0"/>
          </a:p>
          <a:p>
            <a:pPr marL="0" indent="0" algn="ctr">
              <a:buNone/>
            </a:pPr>
            <a:r>
              <a:rPr lang="nb-NO" dirty="0"/>
              <a:t>https://github.com/kenneth-fossen/fagdag-juiceshop-ctf.git</a:t>
            </a:r>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269189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3</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 whoami</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normAutofit/>
          </a:bodyPr>
          <a:lstStyle/>
          <a:p>
            <a:r>
              <a:rPr lang="nb-NO" dirty="0"/>
              <a:t>Bachelor i Datatryggleik</a:t>
            </a:r>
          </a:p>
          <a:p>
            <a:r>
              <a:rPr lang="nb-NO" dirty="0"/>
              <a:t>Teacher Assistant på UiB</a:t>
            </a:r>
            <a:br>
              <a:rPr lang="nb-NO" dirty="0"/>
            </a:br>
            <a:r>
              <a:rPr lang="nb-NO" dirty="0"/>
              <a:t>INF226 Software Security</a:t>
            </a:r>
          </a:p>
          <a:p>
            <a:r>
              <a:rPr lang="nb-NO" dirty="0"/>
              <a:t>Master i Programvare Utvikling</a:t>
            </a:r>
          </a:p>
          <a:p>
            <a:r>
              <a:rPr lang="nb-NO" dirty="0"/>
              <a:t>Helse Vest IKT Drift &amp; Sikkerhet</a:t>
            </a:r>
          </a:p>
          <a:p>
            <a:r>
              <a:rPr lang="nb-NO" dirty="0"/>
              <a:t>Security Champion, #rustaceans</a:t>
            </a:r>
          </a:p>
          <a:p>
            <a:r>
              <a:rPr lang="nb-NO" dirty="0"/>
              <a:t>Har hunden Boisy</a:t>
            </a:r>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r>
              <a:rPr lang="nb-NO"/>
              <a:t>Kenneth</a:t>
            </a:r>
          </a:p>
        </p:txBody>
      </p:sp>
      <p:pic>
        <p:nvPicPr>
          <p:cNvPr id="1028" name="Picture 4">
            <a:extLst>
              <a:ext uri="{FF2B5EF4-FFF2-40B4-BE49-F238E27FC236}">
                <a16:creationId xmlns:a16="http://schemas.microsoft.com/office/drawing/2014/main" id="{EBC83CE9-A4D2-93A8-D179-D6CF7A375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0"/>
            <a:ext cx="5486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6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4</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Juice Shop</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lstStyle/>
          <a:p>
            <a:r>
              <a:rPr lang="nb-NO" dirty="0"/>
              <a:t>Made by Björn Kimminich </a:t>
            </a:r>
          </a:p>
          <a:p>
            <a:r>
              <a:rPr lang="nb-NO" dirty="0"/>
              <a:t>Written in Node.js, Express, and Angular </a:t>
            </a:r>
          </a:p>
          <a:p>
            <a:r>
              <a:rPr lang="nb-NO" dirty="0"/>
              <a:t>Contains 100 Challenges i Web Security</a:t>
            </a:r>
          </a:p>
          <a:p>
            <a:endParaRPr lang="nb-NO" dirty="0"/>
          </a:p>
          <a:p>
            <a:endParaRPr lang="nb-NO" dirty="0"/>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101733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a:xfrm>
            <a:off x="10568940" y="6200776"/>
            <a:ext cx="784860" cy="394335"/>
          </a:xfrm>
        </p:spPr>
        <p:txBody>
          <a:bodyPr anchor="ctr">
            <a:normAutofit/>
          </a:bodyPr>
          <a:lstStyle/>
          <a:p>
            <a:pPr>
              <a:spcAft>
                <a:spcPts val="600"/>
              </a:spcAft>
            </a:pPr>
            <a:fld id="{261FDEBC-E42D-42D0-B9CA-24127F1B2280}" type="slidenum">
              <a:rPr lang="nb-NO" noProof="0" smtClean="0"/>
              <a:pPr>
                <a:spcAft>
                  <a:spcPts val="600"/>
                </a:spcAft>
              </a:pPr>
              <a:t>5</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a:xfrm>
            <a:off x="839788" y="728663"/>
            <a:ext cx="10512425" cy="1183958"/>
          </a:xfrm>
        </p:spPr>
        <p:txBody>
          <a:bodyPr anchor="t">
            <a:normAutofit/>
          </a:bodyPr>
          <a:lstStyle/>
          <a:p>
            <a:r>
              <a:rPr lang="nb-NO"/>
              <a:t>CAPTURE THE FLAG</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a:xfrm>
            <a:off x="839788" y="2097088"/>
            <a:ext cx="4932362" cy="4103687"/>
          </a:xfrm>
        </p:spPr>
        <p:txBody>
          <a:bodyPr>
            <a:normAutofit/>
          </a:bodyPr>
          <a:lstStyle/>
          <a:p>
            <a:r>
              <a:rPr lang="nb-NO" dirty="0"/>
              <a:t>What is a CTF?</a:t>
            </a:r>
          </a:p>
          <a:p>
            <a:pPr marL="0" indent="0">
              <a:buNone/>
            </a:pPr>
            <a:endParaRPr lang="nb-NO" dirty="0"/>
          </a:p>
          <a:p>
            <a:pPr marL="0" indent="0">
              <a:buNone/>
            </a:pPr>
            <a:endParaRPr lang="nb-NO" dirty="0"/>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a:xfrm>
            <a:off x="839788" y="1304925"/>
            <a:ext cx="10512425" cy="608014"/>
          </a:xfrm>
        </p:spPr>
        <p:txBody>
          <a:bodyPr>
            <a:normAutofit/>
          </a:bodyPr>
          <a:lstStyle/>
          <a:p>
            <a:r>
              <a:rPr lang="nb-NO"/>
              <a:t>(CTF)</a:t>
            </a:r>
          </a:p>
        </p:txBody>
      </p:sp>
      <p:pic>
        <p:nvPicPr>
          <p:cNvPr id="7" name="Picture 6" descr="Graphical user interface, application, website&#10;&#10;Description automatically generated">
            <a:extLst>
              <a:ext uri="{FF2B5EF4-FFF2-40B4-BE49-F238E27FC236}">
                <a16:creationId xmlns:a16="http://schemas.microsoft.com/office/drawing/2014/main" id="{F264FF82-DED0-C9E9-EF9E-F1C9DD40C518}"/>
              </a:ext>
            </a:extLst>
          </p:cNvPr>
          <p:cNvPicPr>
            <a:picLocks noChangeAspect="1"/>
          </p:cNvPicPr>
          <p:nvPr/>
        </p:nvPicPr>
        <p:blipFill>
          <a:blip r:embed="rId2"/>
          <a:stretch>
            <a:fillRect/>
          </a:stretch>
        </p:blipFill>
        <p:spPr>
          <a:xfrm>
            <a:off x="6419851" y="1458687"/>
            <a:ext cx="5778048" cy="4694662"/>
          </a:xfrm>
          <a:prstGeom prst="rect">
            <a:avLst/>
          </a:prstGeom>
          <a:noFill/>
        </p:spPr>
      </p:pic>
    </p:spTree>
    <p:extLst>
      <p:ext uri="{BB962C8B-B14F-4D97-AF65-F5344CB8AC3E}">
        <p14:creationId xmlns:p14="http://schemas.microsoft.com/office/powerpoint/2010/main" val="350716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6</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Categories</a:t>
            </a:r>
          </a:p>
        </p:txBody>
      </p:sp>
      <p:pic>
        <p:nvPicPr>
          <p:cNvPr id="7" name="Content Placeholder 6" descr="Chart&#10;&#10;Description automatically generated">
            <a:extLst>
              <a:ext uri="{FF2B5EF4-FFF2-40B4-BE49-F238E27FC236}">
                <a16:creationId xmlns:a16="http://schemas.microsoft.com/office/drawing/2014/main" id="{8614DEF3-7262-25F6-7AA4-283E4A2D914A}"/>
              </a:ext>
            </a:extLst>
          </p:cNvPr>
          <p:cNvPicPr>
            <a:picLocks noGrp="1" noChangeAspect="1"/>
          </p:cNvPicPr>
          <p:nvPr>
            <p:ph sz="quarter" idx="17"/>
          </p:nvPr>
        </p:nvPicPr>
        <p:blipFill>
          <a:blip r:embed="rId2"/>
          <a:stretch>
            <a:fillRect/>
          </a:stretch>
        </p:blipFill>
        <p:spPr>
          <a:xfrm>
            <a:off x="2689209" y="1907835"/>
            <a:ext cx="6552762" cy="4853898"/>
          </a:xfrm>
        </p:spPr>
      </p:pic>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342680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7</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GOALS</a:t>
            </a:r>
            <a:br>
              <a:rPr lang="nb-NO"/>
            </a:br>
            <a:endParaRPr lang="nb-NO"/>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lstStyle/>
          <a:p>
            <a:r>
              <a:rPr lang="nb-NO" dirty="0"/>
              <a:t>Have fun!</a:t>
            </a:r>
          </a:p>
          <a:p>
            <a:r>
              <a:rPr lang="nb-NO" dirty="0"/>
              <a:t>Learn something new</a:t>
            </a:r>
          </a:p>
          <a:p>
            <a:r>
              <a:rPr lang="nb-NO" dirty="0"/>
              <a:t>Became more aware of Web-security</a:t>
            </a:r>
          </a:p>
          <a:p>
            <a:r>
              <a:rPr lang="nb-NO" dirty="0"/>
              <a:t>Inspired to be a Security Champion</a:t>
            </a:r>
          </a:p>
          <a:p>
            <a:r>
              <a:rPr lang="nb-NO" dirty="0"/>
              <a:t>Inspire to run a JuiceShop in your team</a:t>
            </a:r>
          </a:p>
          <a:p>
            <a:pPr marL="0" indent="0">
              <a:buNone/>
            </a:pPr>
            <a:endParaRPr lang="nb-NO" dirty="0"/>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spTree>
    <p:extLst>
      <p:ext uri="{BB962C8B-B14F-4D97-AF65-F5344CB8AC3E}">
        <p14:creationId xmlns:p14="http://schemas.microsoft.com/office/powerpoint/2010/main" val="149277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8</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Tools</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normAutofit lnSpcReduction="10000"/>
          </a:bodyPr>
          <a:lstStyle/>
          <a:p>
            <a:r>
              <a:rPr lang="nb-NO" dirty="0"/>
              <a:t>Web Browser: Chrome, Firefox</a:t>
            </a:r>
          </a:p>
          <a:p>
            <a:r>
              <a:rPr lang="nb-NO" dirty="0"/>
              <a:t>Bing / Google</a:t>
            </a:r>
          </a:p>
          <a:p>
            <a:r>
              <a:rPr lang="nb-NO" dirty="0"/>
              <a:t>VSCode</a:t>
            </a:r>
          </a:p>
          <a:p>
            <a:r>
              <a:rPr lang="nb-NO" dirty="0"/>
              <a:t>Cmd, powershell, curl </a:t>
            </a:r>
          </a:p>
          <a:p>
            <a:r>
              <a:rPr lang="nb-NO" dirty="0"/>
              <a:t>CyberChef</a:t>
            </a:r>
            <a:br>
              <a:rPr lang="nb-NO" dirty="0"/>
            </a:br>
            <a:r>
              <a:rPr lang="nb-NO" sz="1600" dirty="0"/>
              <a:t>https://gchq.github.io/CyberChef/</a:t>
            </a:r>
          </a:p>
          <a:p>
            <a:r>
              <a:rPr lang="nb-NO" dirty="0"/>
              <a:t>Challenge Hints</a:t>
            </a:r>
            <a:br>
              <a:rPr lang="nb-NO" dirty="0"/>
            </a:br>
            <a:r>
              <a:rPr lang="nb-NO" dirty="0"/>
              <a:t>http://fagdag-ctfd.kefo.no/</a:t>
            </a:r>
            <a:br>
              <a:rPr lang="nb-NO" dirty="0"/>
            </a:br>
            <a:endParaRPr lang="nb-NO" dirty="0"/>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pic>
        <p:nvPicPr>
          <p:cNvPr id="7" name="Picture 6" descr="Graphical user interface&#10;&#10;Description automatically generated">
            <a:extLst>
              <a:ext uri="{FF2B5EF4-FFF2-40B4-BE49-F238E27FC236}">
                <a16:creationId xmlns:a16="http://schemas.microsoft.com/office/drawing/2014/main" id="{28B7B9EE-B5C2-09FF-4A0A-CDFC2971C053}"/>
              </a:ext>
            </a:extLst>
          </p:cNvPr>
          <p:cNvPicPr>
            <a:picLocks noChangeAspect="1"/>
          </p:cNvPicPr>
          <p:nvPr/>
        </p:nvPicPr>
        <p:blipFill>
          <a:blip r:embed="rId2"/>
          <a:stretch>
            <a:fillRect/>
          </a:stretch>
        </p:blipFill>
        <p:spPr>
          <a:xfrm>
            <a:off x="5916612" y="2146466"/>
            <a:ext cx="5435600" cy="3289300"/>
          </a:xfrm>
          <a:prstGeom prst="rect">
            <a:avLst/>
          </a:prstGeom>
        </p:spPr>
      </p:pic>
    </p:spTree>
    <p:extLst>
      <p:ext uri="{BB962C8B-B14F-4D97-AF65-F5344CB8AC3E}">
        <p14:creationId xmlns:p14="http://schemas.microsoft.com/office/powerpoint/2010/main" val="211043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E1C6137D-AD7B-9440-A5E6-C1DD375584FB}"/>
              </a:ext>
            </a:extLst>
          </p:cNvPr>
          <p:cNvSpPr>
            <a:spLocks noGrp="1"/>
          </p:cNvSpPr>
          <p:nvPr>
            <p:ph type="sldNum" sz="quarter" idx="16"/>
          </p:nvPr>
        </p:nvSpPr>
        <p:spPr/>
        <p:txBody>
          <a:bodyPr/>
          <a:lstStyle/>
          <a:p>
            <a:fld id="{261FDEBC-E42D-42D0-B9CA-24127F1B2280}" type="slidenum">
              <a:rPr lang="nb-NO" noProof="0" smtClean="0"/>
              <a:pPr/>
              <a:t>9</a:t>
            </a:fld>
            <a:endParaRPr lang="nb-NO" noProof="0"/>
          </a:p>
        </p:txBody>
      </p:sp>
      <p:sp>
        <p:nvSpPr>
          <p:cNvPr id="3" name="Tittel 2">
            <a:extLst>
              <a:ext uri="{FF2B5EF4-FFF2-40B4-BE49-F238E27FC236}">
                <a16:creationId xmlns:a16="http://schemas.microsoft.com/office/drawing/2014/main" id="{DA5DDAEA-CA33-394B-8EF6-2C77BA84902A}"/>
              </a:ext>
            </a:extLst>
          </p:cNvPr>
          <p:cNvSpPr>
            <a:spLocks noGrp="1"/>
          </p:cNvSpPr>
          <p:nvPr>
            <p:ph type="title"/>
          </p:nvPr>
        </p:nvSpPr>
        <p:spPr/>
        <p:txBody>
          <a:bodyPr/>
          <a:lstStyle/>
          <a:p>
            <a:r>
              <a:rPr lang="nb-NO"/>
              <a:t>WHAT NOW?</a:t>
            </a:r>
          </a:p>
        </p:txBody>
      </p:sp>
      <p:sp>
        <p:nvSpPr>
          <p:cNvPr id="4" name="Plassholder for innhold 3">
            <a:extLst>
              <a:ext uri="{FF2B5EF4-FFF2-40B4-BE49-F238E27FC236}">
                <a16:creationId xmlns:a16="http://schemas.microsoft.com/office/drawing/2014/main" id="{36B1E849-FA82-B64D-94D9-844AF1B3C1B5}"/>
              </a:ext>
            </a:extLst>
          </p:cNvPr>
          <p:cNvSpPr>
            <a:spLocks noGrp="1"/>
          </p:cNvSpPr>
          <p:nvPr>
            <p:ph sz="quarter" idx="17"/>
          </p:nvPr>
        </p:nvSpPr>
        <p:spPr/>
        <p:txBody>
          <a:bodyPr/>
          <a:lstStyle/>
          <a:p>
            <a:r>
              <a:rPr lang="nb-NO" dirty="0"/>
              <a:t>Go to: </a:t>
            </a:r>
            <a:r>
              <a:rPr lang="nb-NO"/>
              <a:t>http://fagdag-ctfd.kefo.no/</a:t>
            </a:r>
          </a:p>
          <a:p>
            <a:r>
              <a:rPr lang="nb-NO" dirty="0"/>
              <a:t>Create a user</a:t>
            </a:r>
          </a:p>
          <a:p>
            <a:r>
              <a:rPr lang="nb-NO" dirty="0"/>
              <a:t>Create a team or join a team</a:t>
            </a:r>
          </a:p>
          <a:p>
            <a:endParaRPr lang="nb-NO" dirty="0"/>
          </a:p>
        </p:txBody>
      </p:sp>
      <p:sp>
        <p:nvSpPr>
          <p:cNvPr id="5" name="Plassholder for tekst 4">
            <a:extLst>
              <a:ext uri="{FF2B5EF4-FFF2-40B4-BE49-F238E27FC236}">
                <a16:creationId xmlns:a16="http://schemas.microsoft.com/office/drawing/2014/main" id="{6592C724-826E-174C-A088-D4BFD1DB0E53}"/>
              </a:ext>
            </a:extLst>
          </p:cNvPr>
          <p:cNvSpPr>
            <a:spLocks noGrp="1"/>
          </p:cNvSpPr>
          <p:nvPr>
            <p:ph type="body" sz="quarter" idx="18"/>
          </p:nvPr>
        </p:nvSpPr>
        <p:spPr/>
        <p:txBody>
          <a:bodyPr/>
          <a:lstStyle/>
          <a:p>
            <a:endParaRPr lang="nb-NO"/>
          </a:p>
        </p:txBody>
      </p:sp>
      <p:sp>
        <p:nvSpPr>
          <p:cNvPr id="6" name="TextBox 5">
            <a:extLst>
              <a:ext uri="{FF2B5EF4-FFF2-40B4-BE49-F238E27FC236}">
                <a16:creationId xmlns:a16="http://schemas.microsoft.com/office/drawing/2014/main" id="{E862E47F-0738-AEE9-BF98-4DA931812F13}"/>
              </a:ext>
            </a:extLst>
          </p:cNvPr>
          <p:cNvSpPr txBox="1"/>
          <p:nvPr/>
        </p:nvSpPr>
        <p:spPr>
          <a:xfrm>
            <a:off x="3886200" y="1053548"/>
            <a:ext cx="0" cy="0"/>
          </a:xfrm>
          <a:prstGeom prst="rect">
            <a:avLst/>
          </a:prstGeom>
          <a:noFill/>
        </p:spPr>
        <p:txBody>
          <a:bodyPr wrap="none" lIns="0" tIns="0" rIns="0" bIns="0" rtlCol="0">
            <a:noAutofit/>
          </a:bodyPr>
          <a:lstStyle/>
          <a:p>
            <a:pPr algn="l"/>
            <a:endParaRPr lang="en-NO" sz="1600"/>
          </a:p>
        </p:txBody>
      </p:sp>
    </p:spTree>
    <p:extLst>
      <p:ext uri="{BB962C8B-B14F-4D97-AF65-F5344CB8AC3E}">
        <p14:creationId xmlns:p14="http://schemas.microsoft.com/office/powerpoint/2010/main" val="1087399636"/>
      </p:ext>
    </p:extLst>
  </p:cSld>
  <p:clrMapOvr>
    <a:masterClrMapping/>
  </p:clrMapOvr>
</p:sld>
</file>

<file path=ppt/theme/theme1.xml><?xml version="1.0" encoding="utf-8"?>
<a:theme xmlns:a="http://schemas.openxmlformats.org/drawingml/2006/main" name="Bouvet presentasjonsmal - Blå">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smtClean="0"/>
        </a:defPPr>
      </a:lstStyle>
    </a:txDef>
  </a:objectDefaults>
  <a:extraClrSchemeLst/>
  <a:extLst>
    <a:ext uri="{05A4C25C-085E-4340-85A3-A5531E510DB2}">
      <thm15:themeFamily xmlns:thm15="http://schemas.microsoft.com/office/thememl/2012/main" name="Presentation2" id="{AE55B859-4E25-8E4F-927C-D29DD9D73F6A}" vid="{D3E43C48-C33C-D840-B59B-BA6DD5DA6D73}"/>
    </a:ext>
  </a:extLst>
</a:theme>
</file>

<file path=ppt/theme/theme2.xml><?xml version="1.0" encoding="utf-8"?>
<a:theme xmlns:a="http://schemas.openxmlformats.org/drawingml/2006/main" name="Bouvet presentasjonsmal - Hvit">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Presentation2" id="{AE55B859-4E25-8E4F-927C-D29DD9D73F6A}" vid="{5DE7D313-B48C-7040-B170-7A5607111120}"/>
    </a:ext>
  </a:extLst>
</a:theme>
</file>

<file path=ppt/theme/theme3.xml><?xml version="1.0" encoding="utf-8"?>
<a:theme xmlns:a="http://schemas.openxmlformats.org/drawingml/2006/main" name="Bouvet presentasjonsmal - Krem">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Presentation2" id="{AE55B859-4E25-8E4F-927C-D29DD9D73F6A}" vid="{93D4B22F-8FCE-DB45-A644-259575FBA9DD}"/>
    </a:ext>
  </a:extLst>
</a:theme>
</file>

<file path=ppt/theme/theme4.xml><?xml version="1.0" encoding="utf-8"?>
<a:theme xmlns:a="http://schemas.openxmlformats.org/drawingml/2006/main" name="Office Theme">
  <a:themeElements>
    <a:clrScheme name="Bouvet 2021">
      <a:dk1>
        <a:srgbClr val="000000"/>
      </a:dk1>
      <a:lt1>
        <a:srgbClr val="FFFFFF"/>
      </a:lt1>
      <a:dk2>
        <a:srgbClr val="11133C"/>
      </a:dk2>
      <a:lt2>
        <a:srgbClr val="F9EAD3"/>
      </a:lt2>
      <a:accent1>
        <a:srgbClr val="78FE9C"/>
      </a:accent1>
      <a:accent2>
        <a:srgbClr val="060FBF"/>
      </a:accent2>
      <a:accent3>
        <a:srgbClr val="F9A86F"/>
      </a:accent3>
      <a:accent4>
        <a:srgbClr val="C3D5E1"/>
      </a:accent4>
      <a:accent5>
        <a:srgbClr val="1D1D1B"/>
      </a:accent5>
      <a:accent6>
        <a:srgbClr val="1D43C6"/>
      </a:accent6>
      <a:hlink>
        <a:srgbClr val="060FBF"/>
      </a:hlink>
      <a:folHlink>
        <a:srgbClr val="000000"/>
      </a:folHlink>
    </a:clrScheme>
    <a:fontScheme name="Bouvet">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Bouvet 2021">
      <a:dk1>
        <a:srgbClr val="000000"/>
      </a:dk1>
      <a:lt1>
        <a:srgbClr val="FFFFFF"/>
      </a:lt1>
      <a:dk2>
        <a:srgbClr val="11133C"/>
      </a:dk2>
      <a:lt2>
        <a:srgbClr val="F9EAD3"/>
      </a:lt2>
      <a:accent1>
        <a:srgbClr val="78FE9C"/>
      </a:accent1>
      <a:accent2>
        <a:srgbClr val="060FBF"/>
      </a:accent2>
      <a:accent3>
        <a:srgbClr val="F9A86F"/>
      </a:accent3>
      <a:accent4>
        <a:srgbClr val="C3D5E1"/>
      </a:accent4>
      <a:accent5>
        <a:srgbClr val="1D1D1B"/>
      </a:accent5>
      <a:accent6>
        <a:srgbClr val="1D43C6"/>
      </a:accent6>
      <a:hlink>
        <a:srgbClr val="060FBF"/>
      </a:hlink>
      <a:folHlink>
        <a:srgbClr val="000000"/>
      </a:folHlink>
    </a:clrScheme>
    <a:fontScheme name="Bouvet">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0FE785D6160304BB6A5FD93DB1EDB3E" ma:contentTypeVersion="11" ma:contentTypeDescription="Opprett et nytt dokument." ma:contentTypeScope="" ma:versionID="2a811d7bc2b0e62c170b5ee0702a30a0">
  <xsd:schema xmlns:xsd="http://www.w3.org/2001/XMLSchema" xmlns:xs="http://www.w3.org/2001/XMLSchema" xmlns:p="http://schemas.microsoft.com/office/2006/metadata/properties" xmlns:ns2="aee5cf27-d2e3-4c29-9ada-09e5fc3a01a3" xmlns:ns3="c30a6cd7-2679-4dea-871a-a29d223b74de" targetNamespace="http://schemas.microsoft.com/office/2006/metadata/properties" ma:root="true" ma:fieldsID="2e1848176111b3fca1c10c9f97ac5d08" ns2:_="" ns3:_="">
    <xsd:import namespace="aee5cf27-d2e3-4c29-9ada-09e5fc3a01a3"/>
    <xsd:import namespace="c30a6cd7-2679-4dea-871a-a29d223b74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e5cf27-d2e3-4c29-9ada-09e5fc3a01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Bildemerkelapper" ma:readOnly="false" ma:fieldId="{5cf76f15-5ced-4ddc-b409-7134ff3c332f}" ma:taxonomyMulti="true" ma:sspId="6a379ee0-c3cf-4aff-84f7-916ac219c55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30a6cd7-2679-4dea-871a-a29d223b74d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07675a5-ff14-4a87-b0b1-792973d6f0dc}" ma:internalName="TaxCatchAll" ma:showField="CatchAllData" ma:web="8e3e39f5-16da-4267-9684-dca3c71ca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30a6cd7-2679-4dea-871a-a29d223b74de" xsi:nil="true"/>
    <lcf76f155ced4ddcb4097134ff3c332f xmlns="aee5cf27-d2e3-4c29-9ada-09e5fc3a01a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2D47B02-9FE0-4CEE-9849-7CA0D7449E07}">
  <ds:schemaRefs>
    <ds:schemaRef ds:uri="http://schemas.microsoft.com/sharepoint/v3/contenttype/forms"/>
  </ds:schemaRefs>
</ds:datastoreItem>
</file>

<file path=customXml/itemProps2.xml><?xml version="1.0" encoding="utf-8"?>
<ds:datastoreItem xmlns:ds="http://schemas.openxmlformats.org/officeDocument/2006/customXml" ds:itemID="{86F0F45D-1335-45F0-97C8-8838C6FC5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e5cf27-d2e3-4c29-9ada-09e5fc3a01a3"/>
    <ds:schemaRef ds:uri="c30a6cd7-2679-4dea-871a-a29d223b74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9ABCA5-A618-40E0-8FB0-AE05350FAA52}">
  <ds:schemaRefs>
    <ds:schemaRef ds:uri="c30a6cd7-2679-4dea-871a-a29d223b74de"/>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 ds:uri="aee5cf27-d2e3-4c29-9ada-09e5fc3a01a3"/>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197</TotalTime>
  <Words>339</Words>
  <Application>Microsoft Macintosh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Inter</vt:lpstr>
      <vt:lpstr>Inter SemiBold</vt:lpstr>
      <vt:lpstr>Arial</vt:lpstr>
      <vt:lpstr>Bouvet presentasjonsmal - Blå</vt:lpstr>
      <vt:lpstr>Bouvet presentasjonsmal - Hvit</vt:lpstr>
      <vt:lpstr>Bouvet presentasjonsmal - Krem</vt:lpstr>
      <vt:lpstr>Let’s Hack the JUICESHOP</vt:lpstr>
      <vt:lpstr>GitHub Repo</vt:lpstr>
      <vt:lpstr>$ whoami</vt:lpstr>
      <vt:lpstr>Juice Shop</vt:lpstr>
      <vt:lpstr>CAPTURE THE FLAG</vt:lpstr>
      <vt:lpstr>Categories</vt:lpstr>
      <vt:lpstr>GOALS </vt:lpstr>
      <vt:lpstr>Tools</vt:lpstr>
      <vt:lpstr>WHAT NOW?</vt:lpstr>
      <vt:lpstr>GOD HELG</vt:lpstr>
      <vt:lpstr>Miniveiledning</vt:lpstr>
      <vt:lpstr>Miniveiledning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Presentasjons- mal</dc:title>
  <dc:subject/>
  <dc:creator>Henriette Høyer</dc:creator>
  <cp:keywords/>
  <dc:description/>
  <cp:lastModifiedBy>Microsoft Office User</cp:lastModifiedBy>
  <cp:revision>4</cp:revision>
  <dcterms:created xsi:type="dcterms:W3CDTF">2022-08-23T13:47:28Z</dcterms:created>
  <dcterms:modified xsi:type="dcterms:W3CDTF">2023-02-15T19:12:15Z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0x010100D0FE785D6160304BB6A5FD93DB1EDB3E</vt:lpwstr>
  </property>
  <property fmtid="{D5CDD505-2E9C-101B-9397-08002B2CF9AE}" pid="3" name="_dlc_DocIdItemGuid">
    <vt:lpwstr>1bc8a7bd-aa8c-4e7b-ab7a-10eda0ba3e40</vt:lpwstr>
  </property>
</Properties>
</file>