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8" r:id="rId4"/>
    <p:sldId id="324" r:id="rId5"/>
    <p:sldId id="332" r:id="rId6"/>
    <p:sldId id="266" r:id="rId7"/>
    <p:sldId id="334" r:id="rId8"/>
    <p:sldId id="326" r:id="rId9"/>
    <p:sldId id="335" r:id="rId10"/>
    <p:sldId id="336" r:id="rId11"/>
    <p:sldId id="337" r:id="rId12"/>
    <p:sldId id="330" r:id="rId13"/>
    <p:sldId id="338" r:id="rId14"/>
    <p:sldId id="339" r:id="rId15"/>
    <p:sldId id="340" r:id="rId16"/>
    <p:sldId id="26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07"/>
    <p:restoredTop sz="94677"/>
  </p:normalViewPr>
  <p:slideViewPr>
    <p:cSldViewPr>
      <p:cViewPr varScale="1">
        <p:scale>
          <a:sx n="111" d="100"/>
          <a:sy n="111" d="100"/>
        </p:scale>
        <p:origin x="-7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7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7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pieces of data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dictionary is a collection of data keys and values</a:t>
            </a:r>
          </a:p>
          <a:p>
            <a:r>
              <a:rPr lang="en-US" dirty="0" smtClean="0"/>
              <a:t>You use the key to look up the value</a:t>
            </a:r>
          </a:p>
          <a:p>
            <a:pPr lvl="1"/>
            <a:r>
              <a:rPr lang="en-US" dirty="0" smtClean="0"/>
              <a:t>Just like in a dictionary, you use the word to look up the meaning.</a:t>
            </a:r>
          </a:p>
          <a:p>
            <a:r>
              <a:rPr lang="en-US" dirty="0" smtClean="0"/>
              <a:t>Originally called "</a:t>
            </a:r>
            <a:r>
              <a:rPr lang="en-US" dirty="0" err="1" smtClean="0"/>
              <a:t>Hashtable</a:t>
            </a:r>
            <a:r>
              <a:rPr lang="en-US" dirty="0" smtClean="0"/>
              <a:t>"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Dictionary of US regions (keys) and number of states in that region (values)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West":6, </a:t>
            </a:r>
            <a:r>
              <a:rPr lang="en-US" dirty="0"/>
              <a:t>"</a:t>
            </a:r>
            <a:r>
              <a:rPr lang="en-US" dirty="0" smtClean="0"/>
              <a:t>North East</a:t>
            </a:r>
            <a:r>
              <a:rPr lang="en-US" dirty="0"/>
              <a:t>"</a:t>
            </a:r>
            <a:r>
              <a:rPr lang="en-US" dirty="0" smtClean="0"/>
              <a:t>:10, </a:t>
            </a:r>
            <a:r>
              <a:rPr lang="en-US" dirty="0"/>
              <a:t>"</a:t>
            </a:r>
            <a:r>
              <a:rPr lang="en-US" dirty="0" smtClean="0"/>
              <a:t>South</a:t>
            </a:r>
            <a:r>
              <a:rPr lang="en-US" dirty="0"/>
              <a:t>"</a:t>
            </a:r>
            <a:r>
              <a:rPr lang="en-US" dirty="0" smtClean="0"/>
              <a:t>:8, </a:t>
            </a:r>
            <a:r>
              <a:rPr lang="en-US" dirty="0"/>
              <a:t>"</a:t>
            </a:r>
            <a:r>
              <a:rPr lang="en-US" dirty="0" smtClean="0"/>
              <a:t>Midwest</a:t>
            </a:r>
            <a:r>
              <a:rPr lang="en-US" dirty="0"/>
              <a:t>"</a:t>
            </a:r>
            <a:r>
              <a:rPr lang="en-US" dirty="0" smtClean="0"/>
              <a:t>:10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4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JavaScript, they are called objects</a:t>
            </a:r>
          </a:p>
          <a:p>
            <a:pPr lvl="1"/>
            <a:r>
              <a:rPr lang="en-US" dirty="0" smtClean="0"/>
              <a:t>Same name as the instantiation of classes – in JavaScript they are one and the same</a:t>
            </a:r>
          </a:p>
          <a:p>
            <a:pPr lvl="1"/>
            <a:r>
              <a:rPr lang="en-US" dirty="0" smtClean="0"/>
              <a:t>The dictionary keys are object properties</a:t>
            </a:r>
          </a:p>
          <a:p>
            <a:r>
              <a:rPr lang="en-US" dirty="0" smtClean="0"/>
              <a:t>They are enclosed in curly brackets { }</a:t>
            </a:r>
          </a:p>
          <a:p>
            <a:r>
              <a:rPr lang="en-US" dirty="0" smtClean="0"/>
              <a:t>Keys and values are separated by a colon :</a:t>
            </a:r>
          </a:p>
          <a:p>
            <a:r>
              <a:rPr lang="en-US" dirty="0" smtClean="0"/>
              <a:t>Pairs are separated by commas.</a:t>
            </a:r>
          </a:p>
          <a:p>
            <a:r>
              <a:rPr lang="en-US" dirty="0" smtClean="0"/>
              <a:t>Keys and values can be any data type.</a:t>
            </a:r>
          </a:p>
          <a:p>
            <a:pPr lvl="1"/>
            <a:r>
              <a:rPr lang="en-US" dirty="0" smtClean="0"/>
              <a:t>But almost always keys are strings</a:t>
            </a:r>
          </a:p>
        </p:txBody>
      </p:sp>
    </p:spTree>
    <p:extLst>
      <p:ext uri="{BB962C8B-B14F-4D97-AF65-F5344CB8AC3E}">
        <p14:creationId xmlns:p14="http://schemas.microsoft.com/office/powerpoint/2010/main" val="16768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an object with red, green, and blue values: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{"red":205, "green":123, "blue":53}</a:t>
            </a:r>
          </a:p>
          <a:p>
            <a:r>
              <a:rPr lang="en-US" dirty="0" smtClean="0"/>
              <a:t>Declaring an object. When keys are strings, you don't need quotes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employee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name: "Peter Gruenbaum",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company: "SDK Bridge,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title: "President"};</a:t>
            </a:r>
          </a:p>
          <a:p>
            <a:endParaRPr lang="en-US" dirty="0" smtClean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4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object elements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employee =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name: "Peter Gruenbaum",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company: "SDK Bridge,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title: "President"};</a:t>
            </a:r>
          </a:p>
          <a:p>
            <a:r>
              <a:rPr lang="en-US" dirty="0"/>
              <a:t>You can access the object element with square </a:t>
            </a:r>
            <a:r>
              <a:rPr lang="en-US" dirty="0" smtClean="0"/>
              <a:t>brackets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title= employee["title"];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the key is a string, you can also use it like a property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title=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employee.title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en-US" sz="2000" dirty="0" smtClean="0"/>
          </a:p>
          <a:p>
            <a:r>
              <a:rPr lang="en-US" dirty="0" smtClean="0"/>
              <a:t>Note: object values can be any data type, and are often mixed data types</a:t>
            </a:r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867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loop through object properties, but the for loop is different: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key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employee)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if (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employee.hasOwnProperty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(key))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This code will loop through all properties with the key variable set to each property name. To get the value for each property, use: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employee[key];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complicated reasons, the </a:t>
            </a:r>
            <a:r>
              <a:rPr lang="en-US" b="1" dirty="0" err="1" smtClean="0"/>
              <a:t>hasOwnProperty</a:t>
            </a:r>
            <a:r>
              <a:rPr lang="en-US" dirty="0" smtClean="0"/>
              <a:t> line is required.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8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Nesting involves putting arrays and objects inside each other</a:t>
            </a:r>
          </a:p>
          <a:p>
            <a:r>
              <a:rPr lang="en-US" dirty="0" smtClean="0"/>
              <a:t>You can put arrays inside objects, objects inside arrays, arrays inside arrays, etc.</a:t>
            </a:r>
          </a:p>
          <a:p>
            <a:r>
              <a:rPr lang="en-US" dirty="0" smtClean="0"/>
              <a:t>You may need nested loops to iterate through each of these</a:t>
            </a:r>
          </a:p>
        </p:txBody>
      </p:sp>
    </p:spTree>
    <p:extLst>
      <p:ext uri="{BB962C8B-B14F-4D97-AF65-F5344CB8AC3E}">
        <p14:creationId xmlns:p14="http://schemas.microsoft.com/office/powerpoint/2010/main" val="2633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867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Collections hold multiple pieces of data</a:t>
            </a:r>
            <a:endParaRPr lang="en-US" dirty="0"/>
          </a:p>
          <a:p>
            <a:r>
              <a:rPr lang="en-US" dirty="0" smtClean="0"/>
              <a:t>Arrays organize data into a list</a:t>
            </a:r>
          </a:p>
          <a:p>
            <a:r>
              <a:rPr lang="en-US" dirty="0" smtClean="0"/>
              <a:t>In JavaScript, use square brackets to create arrays</a:t>
            </a:r>
          </a:p>
          <a:p>
            <a:r>
              <a:rPr lang="en-US" dirty="0" smtClean="0"/>
              <a:t>Array indices start at 0 and go to the array length minus one</a:t>
            </a:r>
          </a:p>
          <a:p>
            <a:r>
              <a:rPr lang="en-US" dirty="0" smtClean="0"/>
              <a:t>Dictionaries have data keys and values</a:t>
            </a:r>
          </a:p>
          <a:p>
            <a:r>
              <a:rPr lang="en-US" dirty="0" smtClean="0"/>
              <a:t>JavaScript dictionaries are called objects and use curly brackets</a:t>
            </a:r>
          </a:p>
          <a:p>
            <a:r>
              <a:rPr lang="en-US" dirty="0" smtClean="0"/>
              <a:t>You can access object elements as properties</a:t>
            </a:r>
          </a:p>
          <a:p>
            <a:r>
              <a:rPr lang="en-US" dirty="0" smtClean="0"/>
              <a:t>You can loop through arrays and objects</a:t>
            </a:r>
          </a:p>
          <a:p>
            <a:pPr lvl="1"/>
            <a:r>
              <a:rPr lang="en-US" dirty="0" smtClean="0"/>
              <a:t>Arrays: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</a:t>
            </a:r>
            <a:r>
              <a:rPr lang="en-US" sz="24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myArray.length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</a:t>
            </a:r>
            <a:r>
              <a:rPr lang="en-US" sz="24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 smtClean="0"/>
              <a:t>Objects: 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key in employee) {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covers:</a:t>
            </a:r>
          </a:p>
          <a:p>
            <a:pPr lvl="1"/>
            <a:r>
              <a:rPr lang="en-US" dirty="0" smtClean="0"/>
              <a:t>What are collections?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Accessing array and object elements</a:t>
            </a:r>
          </a:p>
          <a:p>
            <a:pPr lvl="1"/>
            <a:r>
              <a:rPr lang="en-US" dirty="0" smtClean="0"/>
              <a:t>Looping through arrays and objects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So far, each variable only holds one piece of data</a:t>
            </a:r>
          </a:p>
          <a:p>
            <a:r>
              <a:rPr lang="en-US" dirty="0" smtClean="0"/>
              <a:t>It's useful to have collections that hold multiple pieces of data</a:t>
            </a:r>
          </a:p>
          <a:p>
            <a:r>
              <a:rPr lang="en-US" dirty="0" smtClean="0"/>
              <a:t>Collections organize data in different ways</a:t>
            </a:r>
          </a:p>
          <a:p>
            <a:r>
              <a:rPr lang="en-US" dirty="0" smtClean="0"/>
              <a:t>Most common are: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Dictionaries (also called </a:t>
            </a:r>
            <a:r>
              <a:rPr lang="en-US" dirty="0" err="1" smtClean="0"/>
              <a:t>hashtables</a:t>
            </a:r>
            <a:r>
              <a:rPr lang="en-US" dirty="0" smtClean="0"/>
              <a:t> and objects)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Arrays organize data into a list</a:t>
            </a:r>
          </a:p>
          <a:p>
            <a:r>
              <a:rPr lang="en-US" dirty="0"/>
              <a:t>Arrays have:</a:t>
            </a:r>
          </a:p>
          <a:p>
            <a:pPr lvl="1"/>
            <a:r>
              <a:rPr lang="en-US" dirty="0"/>
              <a:t>A size (how many are in the list)</a:t>
            </a:r>
          </a:p>
          <a:p>
            <a:pPr lvl="1"/>
            <a:r>
              <a:rPr lang="en-US" dirty="0"/>
              <a:t>An order (which object comes </a:t>
            </a:r>
            <a:r>
              <a:rPr lang="en-US" dirty="0" smtClean="0"/>
              <a:t>first, second, etc.)</a:t>
            </a:r>
            <a:endParaRPr lang="en-US" dirty="0"/>
          </a:p>
          <a:p>
            <a:r>
              <a:rPr lang="en-US" dirty="0" smtClean="0"/>
              <a:t>In JavaScript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Arrays are represented by square brackets [ ]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Each element is separated from the others by a comma</a:t>
            </a:r>
          </a:p>
          <a:p>
            <a:pPr lvl="1"/>
            <a:endParaRPr lang="en-US" sz="1800" dirty="0">
              <a:ea typeface="Courier" charset="0"/>
              <a:cs typeface="Courier New" panose="02070309020205020404" pitchFamily="49" charset="0"/>
            </a:endParaRPr>
          </a:p>
          <a:p>
            <a:pPr marL="236538" indent="-236538"/>
            <a:endParaRPr lang="en-US" dirty="0"/>
          </a:p>
          <a:p>
            <a:pPr marL="51593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4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 Examples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An array of numbers: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[5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2, 60, -7, 1, 6.5, 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0] </a:t>
            </a:r>
          </a:p>
          <a:p>
            <a:r>
              <a:rPr lang="en-US" dirty="0" smtClean="0"/>
              <a:t>Declaring a variable as an array of strings: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beat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["John", "Paul", "George", "Ringo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"];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/>
              <a:t>In JavaScript, you can have an array of mixed types: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65, "toast", true, 21, null, 100]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However, this is </a:t>
            </a:r>
            <a:r>
              <a:rPr lang="en-US" dirty="0" smtClean="0"/>
              <a:t>rare. </a:t>
            </a:r>
            <a:r>
              <a:rPr lang="en-US" dirty="0" smtClean="0"/>
              <a:t>Usually arrays contain objects of all the same type.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7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Because arrays have an order, you can access an element in an array by its index value.</a:t>
            </a:r>
          </a:p>
          <a:p>
            <a:r>
              <a:rPr lang="en-US" dirty="0" smtClean="0"/>
              <a:t>The index value starts a zero and goes to the array length minus one.</a:t>
            </a:r>
          </a:p>
          <a:p>
            <a:r>
              <a:rPr lang="en-US" dirty="0" smtClean="0"/>
              <a:t>To access the value, put the index in square brackets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beatles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["John", "Paul", "George", "Ringo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beatles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[2]);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/>
              <a:t>This will pop up the value "George"</a:t>
            </a: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It's very common that you will loop through all the values of an array using a for loop. For example: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beatles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["John", "Paul", "George", "Ringo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credits = "";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=0;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beatles.length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credits +=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beatles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 + " ";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/>
              <a:t>This code will give </a:t>
            </a:r>
            <a:r>
              <a:rPr lang="en-US" b="1" dirty="0" smtClean="0"/>
              <a:t>credits</a:t>
            </a:r>
            <a:r>
              <a:rPr lang="en-US" dirty="0" smtClean="0"/>
              <a:t> the value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John Paul George Ringo "</a:t>
            </a:r>
            <a:endParaRPr lang="en-US" dirty="0" smtClean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50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 arrays have many properties and methods, such as:</a:t>
            </a:r>
          </a:p>
          <a:p>
            <a:pPr lvl="1"/>
            <a:r>
              <a:rPr lang="en-US" dirty="0" smtClean="0"/>
              <a:t>length – Returns how many objects are in the array</a:t>
            </a:r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 – Joins two arrays</a:t>
            </a:r>
          </a:p>
          <a:p>
            <a:pPr lvl="1"/>
            <a:r>
              <a:rPr lang="en-US" dirty="0" err="1" smtClean="0"/>
              <a:t>indexOf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Searches </a:t>
            </a:r>
            <a:r>
              <a:rPr lang="en-US" dirty="0"/>
              <a:t>the array for an element and returns its </a:t>
            </a:r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push </a:t>
            </a:r>
            <a:r>
              <a:rPr lang="en-US" dirty="0"/>
              <a:t>– </a:t>
            </a:r>
            <a:r>
              <a:rPr lang="en-US" dirty="0" smtClean="0"/>
              <a:t>Adds </a:t>
            </a:r>
            <a:r>
              <a:rPr lang="en-US" dirty="0"/>
              <a:t>new elements to the end of an array, and returns the new length</a:t>
            </a:r>
            <a:endParaRPr lang="en-US" dirty="0" smtClean="0"/>
          </a:p>
          <a:p>
            <a:pPr lvl="1"/>
            <a:r>
              <a:rPr lang="en-US" dirty="0" smtClean="0"/>
              <a:t>reverse </a:t>
            </a:r>
            <a:r>
              <a:rPr lang="en-US" dirty="0"/>
              <a:t>– </a:t>
            </a:r>
            <a:r>
              <a:rPr lang="en-US" dirty="0" smtClean="0"/>
              <a:t>Reverses </a:t>
            </a:r>
            <a:r>
              <a:rPr lang="en-US" dirty="0"/>
              <a:t>the order of the elements in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sort </a:t>
            </a:r>
            <a:r>
              <a:rPr lang="en-US" dirty="0"/>
              <a:t>– </a:t>
            </a:r>
            <a:r>
              <a:rPr lang="en-US" dirty="0" smtClean="0"/>
              <a:t>Sorts </a:t>
            </a:r>
            <a:r>
              <a:rPr lang="en-US" dirty="0"/>
              <a:t>the elements of an array</a:t>
            </a: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other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Not all languages handle arrays like JavaScript</a:t>
            </a:r>
          </a:p>
          <a:p>
            <a:r>
              <a:rPr lang="en-US" dirty="0"/>
              <a:t>In older </a:t>
            </a:r>
            <a:r>
              <a:rPr lang="en-US" dirty="0" smtClean="0"/>
              <a:t>languages (C, C++, etc.), arrays are a fixed size and other classes (with names like List) can handle fixed sizes</a:t>
            </a:r>
          </a:p>
          <a:p>
            <a:r>
              <a:rPr lang="en-US" dirty="0"/>
              <a:t>S</a:t>
            </a:r>
            <a:r>
              <a:rPr lang="en-US" dirty="0" smtClean="0"/>
              <a:t>tatically-typed languages often require that all array elements be of the same type</a:t>
            </a:r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5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42770</TotalTime>
  <Words>866</Words>
  <Application>Microsoft Office PowerPoint</Application>
  <PresentationFormat>On-screen Show (16:9)</PresentationFormat>
  <Paragraphs>164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Collections</vt:lpstr>
      <vt:lpstr>Introduction</vt:lpstr>
      <vt:lpstr>Collections</vt:lpstr>
      <vt:lpstr>Arrays</vt:lpstr>
      <vt:lpstr>Array Examples</vt:lpstr>
      <vt:lpstr>Accessing array values</vt:lpstr>
      <vt:lpstr>Looping through arrays</vt:lpstr>
      <vt:lpstr>Array methods</vt:lpstr>
      <vt:lpstr>Arrays in other languages</vt:lpstr>
      <vt:lpstr>Dictionaries</vt:lpstr>
      <vt:lpstr>JavaScript Objects</vt:lpstr>
      <vt:lpstr>JavaScript Object Examples</vt:lpstr>
      <vt:lpstr>Accessing object elements in JavaScript</vt:lpstr>
      <vt:lpstr>Looping through object properties</vt:lpstr>
      <vt:lpstr>Nesting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416</cp:revision>
  <dcterms:created xsi:type="dcterms:W3CDTF">2014-12-23T16:50:33Z</dcterms:created>
  <dcterms:modified xsi:type="dcterms:W3CDTF">2016-07-13T17:56:00Z</dcterms:modified>
</cp:coreProperties>
</file>