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4"/>
  </p:sldMasterIdLst>
  <p:notesMasterIdLst>
    <p:notesMasterId r:id="rId56"/>
  </p:notesMasterIdLst>
  <p:handoutMasterIdLst>
    <p:handoutMasterId r:id="rId57"/>
  </p:handoutMasterIdLst>
  <p:sldIdLst>
    <p:sldId id="265" r:id="rId5"/>
    <p:sldId id="326" r:id="rId6"/>
    <p:sldId id="323" r:id="rId7"/>
    <p:sldId id="324" r:id="rId8"/>
    <p:sldId id="388" r:id="rId9"/>
    <p:sldId id="325" r:id="rId10"/>
    <p:sldId id="364" r:id="rId11"/>
    <p:sldId id="322" r:id="rId12"/>
    <p:sldId id="327" r:id="rId13"/>
    <p:sldId id="335" r:id="rId14"/>
    <p:sldId id="328" r:id="rId15"/>
    <p:sldId id="332" r:id="rId16"/>
    <p:sldId id="365" r:id="rId17"/>
    <p:sldId id="333" r:id="rId18"/>
    <p:sldId id="369" r:id="rId19"/>
    <p:sldId id="366" r:id="rId20"/>
    <p:sldId id="370" r:id="rId21"/>
    <p:sldId id="347" r:id="rId22"/>
    <p:sldId id="390" r:id="rId23"/>
    <p:sldId id="338" r:id="rId24"/>
    <p:sldId id="339" r:id="rId25"/>
    <p:sldId id="341" r:id="rId26"/>
    <p:sldId id="342" r:id="rId27"/>
    <p:sldId id="343" r:id="rId28"/>
    <p:sldId id="345" r:id="rId29"/>
    <p:sldId id="372" r:id="rId30"/>
    <p:sldId id="351" r:id="rId31"/>
    <p:sldId id="376" r:id="rId32"/>
    <p:sldId id="352" r:id="rId33"/>
    <p:sldId id="377" r:id="rId34"/>
    <p:sldId id="355" r:id="rId35"/>
    <p:sldId id="379" r:id="rId36"/>
    <p:sldId id="356" r:id="rId37"/>
    <p:sldId id="349" r:id="rId38"/>
    <p:sldId id="346" r:id="rId39"/>
    <p:sldId id="359" r:id="rId40"/>
    <p:sldId id="361" r:id="rId41"/>
    <p:sldId id="360" r:id="rId42"/>
    <p:sldId id="371" r:id="rId43"/>
    <p:sldId id="336" r:id="rId44"/>
    <p:sldId id="337" r:id="rId45"/>
    <p:sldId id="389" r:id="rId46"/>
    <p:sldId id="362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</p:sldIdLst>
  <p:sldSz cx="12188825" cy="6858000"/>
  <p:notesSz cx="6794500" cy="9931400"/>
  <p:custDataLst>
    <p:tags r:id="rId58"/>
  </p:custData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vsnitt" id="{DB734FC7-AE0D-435E-817C-B39C33EA4B1A}">
          <p14:sldIdLst>
            <p14:sldId id="265"/>
            <p14:sldId id="326"/>
            <p14:sldId id="323"/>
            <p14:sldId id="324"/>
            <p14:sldId id="388"/>
            <p14:sldId id="325"/>
            <p14:sldId id="364"/>
            <p14:sldId id="322"/>
            <p14:sldId id="327"/>
            <p14:sldId id="335"/>
            <p14:sldId id="328"/>
            <p14:sldId id="332"/>
            <p14:sldId id="365"/>
            <p14:sldId id="333"/>
            <p14:sldId id="369"/>
            <p14:sldId id="366"/>
            <p14:sldId id="370"/>
            <p14:sldId id="347"/>
            <p14:sldId id="390"/>
            <p14:sldId id="338"/>
            <p14:sldId id="339"/>
            <p14:sldId id="341"/>
            <p14:sldId id="342"/>
            <p14:sldId id="343"/>
            <p14:sldId id="345"/>
            <p14:sldId id="372"/>
            <p14:sldId id="351"/>
            <p14:sldId id="376"/>
            <p14:sldId id="352"/>
            <p14:sldId id="377"/>
            <p14:sldId id="355"/>
            <p14:sldId id="379"/>
            <p14:sldId id="356"/>
            <p14:sldId id="349"/>
            <p14:sldId id="346"/>
            <p14:sldId id="359"/>
            <p14:sldId id="361"/>
            <p14:sldId id="360"/>
            <p14:sldId id="371"/>
            <p14:sldId id="336"/>
            <p14:sldId id="337"/>
            <p14:sldId id="389"/>
            <p14:sldId id="362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</p14:sldIdLst>
        </p14:section>
      </p14:sectionLst>
    </p:ex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Ölwin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29" autoAdjust="0"/>
  </p:normalViewPr>
  <p:slideViewPr>
    <p:cSldViewPr showGuides="1">
      <p:cViewPr varScale="1">
        <p:scale>
          <a:sx n="96" d="100"/>
          <a:sy n="96" d="100"/>
        </p:scale>
        <p:origin x="-108" y="-6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latin typeface="BellGothic BT" panose="020B05060202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1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>
                <a:latin typeface="BellGothic BT" panose="020B0506020203020204" pitchFamily="34" charset="0"/>
              </a:rPr>
              <a:t>2/19/2019</a:t>
            </a:fld>
            <a:endParaRPr>
              <a:latin typeface="BellGothic BT" panose="020B05060202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latin typeface="BellGothic BT" panose="020B05060202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>
                <a:latin typeface="BellGothic BT" panose="020B0506020203020204" pitchFamily="34" charset="0"/>
              </a:rPr>
              <a:t>‹#›</a:t>
            </a:fld>
            <a:endParaRPr>
              <a:latin typeface="BellGothic BT" panose="020B0506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ellGothic BT" panose="020B0506020203020204" pitchFamily="34" charset="0"/>
              </a:defRPr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ellGothic BT" panose="020B0506020203020204" pitchFamily="34" charset="0"/>
              </a:defRPr>
            </a:lvl1pPr>
          </a:lstStyle>
          <a:p>
            <a:fld id="{3ABD2D7A-D230-4F91-BD59-0A39C2703BA8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6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ellGothic BT" panose="020B0506020203020204" pitchFamily="34" charset="0"/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ellGothic BT" panose="020B0506020203020204" pitchFamily="34" charset="0"/>
              </a:defRPr>
            </a:lvl1pPr>
          </a:lstStyle>
          <a:p>
            <a:fld id="{F93199CD-3E1B-4AE6-990F-76F925F5EA9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Gothic BT" panose="020B05060202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ellGothic BT" panose="020B05060202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ellGothic BT" panose="020B05060202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ellGothic BT" panose="020B05060202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ellGothic BT" panose="020B0506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sv-SE" smtClean="0"/>
              <a:t>Klicka om du vill redigera mall för underrubrikformat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560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E0C86F8E-C998-486E-A853-5D6BB787F5C0}" type="datetimeFigureOut">
              <a:rPr lang="sv-SE" smtClean="0"/>
              <a:pPr/>
              <a:t>2019-02-19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D46276E0-C1B7-4665-969E-06B1B0506F7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627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E0C86F8E-C998-486E-A853-5D6BB787F5C0}" type="datetimeFigureOut">
              <a:rPr lang="sv-SE" smtClean="0"/>
              <a:pPr/>
              <a:t>2019-02-19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D46276E0-C1B7-4665-969E-06B1B0506F7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127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743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738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E0C86F8E-C998-486E-A853-5D6BB787F5C0}" type="datetimeFigureOut">
              <a:rPr lang="sv-SE" smtClean="0"/>
              <a:pPr/>
              <a:t>2019-02-19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D46276E0-C1B7-4665-969E-06B1B0506F7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933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128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403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C8D5507A-9FDF-46F8-B07D-289CEAB9BD65}" type="datetimeFigureOut">
              <a:rPr lang="sv-SE" smtClean="0"/>
              <a:t>2019-02-19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3EBE257D-D0E8-4818-B39B-D7CAEA5488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30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E0C86F8E-C998-486E-A853-5D6BB787F5C0}" type="datetimeFigureOut">
              <a:rPr lang="sv-SE" smtClean="0"/>
              <a:pPr/>
              <a:t>2019-02-19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D46276E0-C1B7-4665-969E-06B1B0506F7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918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E0C86F8E-C998-486E-A853-5D6BB787F5C0}" type="datetimeFigureOut">
              <a:rPr lang="sv-SE" smtClean="0"/>
              <a:pPr/>
              <a:t>2019-02-19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/>
          <a:lstStyle/>
          <a:p>
            <a:fld id="{D46276E0-C1B7-4665-969E-06B1B0506F7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488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med rundade hörn 8"/>
          <p:cNvSpPr/>
          <p:nvPr userDrawn="1"/>
        </p:nvSpPr>
        <p:spPr>
          <a:xfrm>
            <a:off x="117748" y="116632"/>
            <a:ext cx="11926688" cy="6604844"/>
          </a:xfrm>
          <a:prstGeom prst="roundRect">
            <a:avLst>
              <a:gd name="adj" fmla="val 2823"/>
            </a:avLst>
          </a:prstGeom>
          <a:noFill/>
          <a:ln w="2540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0486900" y="6386871"/>
            <a:ext cx="1526845" cy="3040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 smtClean="0">
                <a:latin typeface="+mj-lt"/>
              </a:rPr>
              <a:t>v1</a:t>
            </a:r>
          </a:p>
          <a:p>
            <a:pPr algn="r"/>
            <a:r>
              <a:rPr lang="en-US" sz="700" dirty="0" smtClean="0">
                <a:latin typeface="+mj-lt"/>
              </a:rPr>
              <a:t>© </a:t>
            </a:r>
            <a:r>
              <a:rPr lang="en-US" sz="700" dirty="0" smtClean="0">
                <a:latin typeface="+mj-lt"/>
              </a:rPr>
              <a:t>2017-2019</a:t>
            </a:r>
            <a:r>
              <a:rPr lang="en-US" sz="700" baseline="0" dirty="0" smtClean="0">
                <a:latin typeface="+mj-lt"/>
              </a:rPr>
              <a:t> </a:t>
            </a:r>
            <a:r>
              <a:rPr lang="en-US" sz="700" dirty="0" smtClean="0">
                <a:latin typeface="+mj-lt"/>
              </a:rPr>
              <a:t> </a:t>
            </a:r>
            <a:r>
              <a:rPr lang="en-US" sz="700" dirty="0" smtClean="0">
                <a:latin typeface="+mj-lt"/>
              </a:rPr>
              <a:t>Kenneth </a:t>
            </a:r>
            <a:r>
              <a:rPr lang="en-US" sz="700" dirty="0" err="1" smtClean="0">
                <a:latin typeface="+mj-lt"/>
              </a:rPr>
              <a:t>Ölwing</a:t>
            </a:r>
            <a:endParaRPr lang="en-US" dirty="0">
              <a:latin typeface="+mj-lt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117748" y="6386871"/>
            <a:ext cx="1440160" cy="3040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mtClean="0">
              <a:latin typeface="+mj-lt"/>
            </a:endParaRPr>
          </a:p>
          <a:p>
            <a:pPr algn="l"/>
            <a:r>
              <a:rPr lang="en-US" sz="700" smtClean="0">
                <a:latin typeface="+mj-lt"/>
              </a:rPr>
              <a:t>TestOnTap in</a:t>
            </a:r>
            <a:r>
              <a:rPr lang="en-US" sz="700" baseline="0" smtClean="0">
                <a:latin typeface="+mj-lt"/>
              </a:rPr>
              <a:t> practice</a:t>
            </a:r>
          </a:p>
        </p:txBody>
      </p:sp>
    </p:spTree>
    <p:extLst>
      <p:ext uri="{BB962C8B-B14F-4D97-AF65-F5344CB8AC3E}">
        <p14:creationId xmlns:p14="http://schemas.microsoft.com/office/powerpoint/2010/main" val="83280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etacpan.org/pod/App::TestOnTa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etacpan.org/pod/App::TestOnTa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testanything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etacpan.org/pod/Grep::Query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utoitscript.com/site/autoit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nneth-olwing/App-TestOnTap" TargetMode="External"/><Relationship Id="rId2" Type="http://schemas.openxmlformats.org/officeDocument/2006/relationships/hyperlink" Target="https://metacpan.org/release/App-TestOnTa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1804579" y="1243584"/>
            <a:ext cx="8229600" cy="179945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err="1" smtClean="0"/>
              <a:t>TestOnTap</a:t>
            </a:r>
            <a:r>
              <a:rPr lang="en-US" smtClean="0"/>
              <a:t/>
            </a:r>
            <a:br>
              <a:rPr lang="en-US" smtClean="0"/>
            </a:br>
            <a:r>
              <a:rPr lang="en-US" sz="4000" smtClean="0"/>
              <a:t>in practice</a:t>
            </a:r>
            <a:endParaRPr lang="en-US" sz="4000"/>
          </a:p>
        </p:txBody>
      </p:sp>
      <p:grpSp>
        <p:nvGrpSpPr>
          <p:cNvPr id="4" name="Grupp 3"/>
          <p:cNvGrpSpPr>
            <a:grpSpLocks noChangeAspect="1"/>
          </p:cNvGrpSpPr>
          <p:nvPr/>
        </p:nvGrpSpPr>
        <p:grpSpPr>
          <a:xfrm>
            <a:off x="4654252" y="3645024"/>
            <a:ext cx="2640379" cy="2628143"/>
            <a:chOff x="4167608" y="3970617"/>
            <a:chExt cx="3520505" cy="3504190"/>
          </a:xfrm>
        </p:grpSpPr>
        <p:sp>
          <p:nvSpPr>
            <p:cNvPr id="6" name="Diagonal rand 5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7" name="Diagonal rand 6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8" name="Diagonal rand 7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9" name="Bildobjekt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  <p:sp>
        <p:nvSpPr>
          <p:cNvPr id="10" name="textruta 9"/>
          <p:cNvSpPr txBox="1"/>
          <p:nvPr/>
        </p:nvSpPr>
        <p:spPr>
          <a:xfrm>
            <a:off x="333772" y="638893"/>
            <a:ext cx="3906839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1..4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1 - Input file opened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2 - First line of the input 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Got ‘</a:t>
            </a:r>
            <a:r>
              <a:rPr lang="en-US" sz="90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when I expected ‘xyz’</a:t>
            </a:r>
            <a:endParaRPr lang="en-US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3 - Read the rest of the file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4 - Summarized correctly # TODO Not written yet</a:t>
            </a:r>
            <a:endParaRPr lang="sv-SE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ruta 11"/>
          <p:cNvSpPr txBox="1"/>
          <p:nvPr/>
        </p:nvSpPr>
        <p:spPr>
          <a:xfrm>
            <a:off x="7750596" y="3183359"/>
            <a:ext cx="3906839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1..4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1 - Input file opened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2 - First line of the input 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Got ‘</a:t>
            </a:r>
            <a:r>
              <a:rPr lang="en-US" sz="90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when I expected ‘xyz’</a:t>
            </a:r>
            <a:endParaRPr lang="en-US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3 - Read the rest of the file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4 - Summarized correctly # TODO Not written yet</a:t>
            </a:r>
            <a:endParaRPr lang="sv-SE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ruta 20"/>
          <p:cNvSpPr txBox="1"/>
          <p:nvPr/>
        </p:nvSpPr>
        <p:spPr>
          <a:xfrm>
            <a:off x="943873" y="3981164"/>
            <a:ext cx="3906839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1..4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1 - Input file opened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2 - First line of the input 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Got ‘</a:t>
            </a:r>
            <a:r>
              <a:rPr lang="en-US" sz="90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when I expected ‘xyz’</a:t>
            </a:r>
            <a:endParaRPr lang="en-US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3 - Read the rest of the file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4 - Summarized correctly # TODO Not written yet</a:t>
            </a:r>
            <a:endParaRPr lang="sv-SE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ruta 21"/>
          <p:cNvSpPr txBox="1"/>
          <p:nvPr/>
        </p:nvSpPr>
        <p:spPr>
          <a:xfrm>
            <a:off x="5188735" y="5575738"/>
            <a:ext cx="3906839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1..4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1 - Input file opened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2 - First line of the input 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Got ‘</a:t>
            </a:r>
            <a:r>
              <a:rPr lang="en-US" sz="90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when I expected ‘xyz’</a:t>
            </a:r>
            <a:endParaRPr lang="en-US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3 - Read the rest of the file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4 - Summarized correctly # TODO Not written yet</a:t>
            </a:r>
            <a:endParaRPr lang="sv-SE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ruta 22"/>
          <p:cNvSpPr txBox="1"/>
          <p:nvPr/>
        </p:nvSpPr>
        <p:spPr>
          <a:xfrm>
            <a:off x="6985511" y="809760"/>
            <a:ext cx="3906839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1..4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1 - Input file opened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2 - First line of the input 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Got ‘</a:t>
            </a:r>
            <a:r>
              <a:rPr lang="en-US" sz="90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when I expected ‘xyz’</a:t>
            </a:r>
            <a:endParaRPr lang="en-US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3 - Read the rest of the file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4 - Summarized correctly # TODO Not written yet</a:t>
            </a:r>
            <a:endParaRPr lang="sv-SE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ruta 23"/>
          <p:cNvSpPr txBox="1"/>
          <p:nvPr/>
        </p:nvSpPr>
        <p:spPr>
          <a:xfrm>
            <a:off x="1868524" y="2644270"/>
            <a:ext cx="3906839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1..4</a:t>
            </a:r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1 - Input file opened</a:t>
            </a:r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2 - First line of the input 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Got ‘</a:t>
            </a:r>
            <a:r>
              <a:rPr lang="en-US" sz="900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when I expected ‘xyz’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3 - Read the rest of the file</a:t>
            </a:r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4 - Summarized correctly # TODO Not written yet</a:t>
            </a:r>
            <a:endParaRPr lang="sv-SE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ruta 24"/>
          <p:cNvSpPr txBox="1"/>
          <p:nvPr/>
        </p:nvSpPr>
        <p:spPr>
          <a:xfrm>
            <a:off x="8080759" y="3838579"/>
            <a:ext cx="3906839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1..4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1 - Input file opened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2 - First line of the input 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Got ‘</a:t>
            </a:r>
            <a:r>
              <a:rPr lang="en-US" sz="90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when I expected ‘xyz’</a:t>
            </a:r>
            <a:endParaRPr lang="en-US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3 - Read the rest of the file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4 - Summarized correctly # TODO Not written yet</a:t>
            </a:r>
            <a:endParaRPr lang="sv-SE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ruta 25"/>
          <p:cNvSpPr txBox="1"/>
          <p:nvPr/>
        </p:nvSpPr>
        <p:spPr>
          <a:xfrm>
            <a:off x="2220501" y="383017"/>
            <a:ext cx="3906839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1..4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1 - Input file opened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2 - First line of the input 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Got ‘</a:t>
            </a:r>
            <a:r>
              <a:rPr lang="en-US" sz="90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when I expected ‘xyz’</a:t>
            </a:r>
            <a:endParaRPr lang="en-US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3 - Read the rest of the file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4 - Summarized correctly # TODO Not written yet</a:t>
            </a:r>
            <a:endParaRPr lang="sv-SE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ruta 26"/>
          <p:cNvSpPr txBox="1"/>
          <p:nvPr/>
        </p:nvSpPr>
        <p:spPr>
          <a:xfrm>
            <a:off x="1857055" y="5028392"/>
            <a:ext cx="3906839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1..4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1 - Input file opened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2 - First line of the input 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Got ‘</a:t>
            </a:r>
            <a:r>
              <a:rPr lang="en-US" sz="90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when I expected ‘xyz’</a:t>
            </a:r>
            <a:endParaRPr lang="en-US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3 - Read the rest of the file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4 - Summarized correctly # TODO Not written yet</a:t>
            </a:r>
            <a:endParaRPr lang="sv-SE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ruta 27"/>
          <p:cNvSpPr txBox="1"/>
          <p:nvPr/>
        </p:nvSpPr>
        <p:spPr>
          <a:xfrm>
            <a:off x="7966620" y="2110565"/>
            <a:ext cx="3906839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1..4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1 - Input file opened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2 - First line of the input 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Got ‘</a:t>
            </a:r>
            <a:r>
              <a:rPr lang="en-US" sz="90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when I expected ‘xyz’</a:t>
            </a:r>
            <a:endParaRPr lang="en-US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3 - Read the rest of the file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4 - Summarized correctly # TODO Not written yet</a:t>
            </a:r>
            <a:endParaRPr lang="sv-SE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ruta 28"/>
          <p:cNvSpPr txBox="1"/>
          <p:nvPr/>
        </p:nvSpPr>
        <p:spPr>
          <a:xfrm>
            <a:off x="8080759" y="5145606"/>
            <a:ext cx="3906839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1..4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1 - Input file opened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2 - First line of the input 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Got ‘</a:t>
            </a:r>
            <a:r>
              <a:rPr lang="en-US" sz="90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when I expected ‘xyz’</a:t>
            </a:r>
            <a:endParaRPr lang="en-US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3 - Read the rest of the file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4 - Summarized correctly # TODO Not written yet</a:t>
            </a:r>
            <a:endParaRPr lang="sv-SE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ruta 29"/>
          <p:cNvSpPr txBox="1"/>
          <p:nvPr/>
        </p:nvSpPr>
        <p:spPr>
          <a:xfrm>
            <a:off x="344190" y="2146019"/>
            <a:ext cx="3906839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1..4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1 - Input file opened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2 - First line of the input 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Got ‘</a:t>
            </a:r>
            <a:r>
              <a:rPr lang="en-US" sz="90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when I expected ‘xyz’</a:t>
            </a:r>
            <a:endParaRPr lang="en-US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3 - Read the rest of the file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4 - Summarized correctly # TODO Not written yet</a:t>
            </a:r>
            <a:endParaRPr lang="sv-SE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ruta 30"/>
          <p:cNvSpPr txBox="1"/>
          <p:nvPr/>
        </p:nvSpPr>
        <p:spPr>
          <a:xfrm>
            <a:off x="6292314" y="2915132"/>
            <a:ext cx="3906839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1..4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1 - Input file opened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2 - First line of the input 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Got ‘</a:t>
            </a:r>
            <a:r>
              <a:rPr lang="en-US" sz="90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when I expected ‘xyz’</a:t>
            </a:r>
            <a:endParaRPr lang="en-US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3 - Read the rest of the file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4 - Summarized correctly # TODO Not written yet</a:t>
            </a:r>
            <a:endParaRPr lang="sv-SE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ruta 31"/>
          <p:cNvSpPr txBox="1"/>
          <p:nvPr/>
        </p:nvSpPr>
        <p:spPr>
          <a:xfrm>
            <a:off x="121630" y="5774376"/>
            <a:ext cx="3906839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1..4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1 - Input file opened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2 - First line of the input 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Got ‘</a:t>
            </a:r>
            <a:r>
              <a:rPr lang="en-US" sz="90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when I expected ‘xyz’</a:t>
            </a:r>
            <a:endParaRPr lang="en-US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3 - Read the rest of the file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4 - Summarized correctly # TODO Not written yet</a:t>
            </a:r>
            <a:endParaRPr lang="sv-SE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ruta 32"/>
          <p:cNvSpPr txBox="1"/>
          <p:nvPr/>
        </p:nvSpPr>
        <p:spPr>
          <a:xfrm>
            <a:off x="582060" y="3245826"/>
            <a:ext cx="3906839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1..4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1 - Input file opened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2 - First line of the input 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Got ‘</a:t>
            </a:r>
            <a:r>
              <a:rPr lang="en-US" sz="90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when I expected ‘xyz’</a:t>
            </a:r>
            <a:endParaRPr lang="en-US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3 - Read the rest of the file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4 - Summarized correctly # TODO Not written yet</a:t>
            </a:r>
            <a:endParaRPr lang="sv-SE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ruta 33"/>
          <p:cNvSpPr txBox="1"/>
          <p:nvPr/>
        </p:nvSpPr>
        <p:spPr>
          <a:xfrm>
            <a:off x="7843682" y="346327"/>
            <a:ext cx="3906839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1..4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1 - Input file opened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2 - First line of the input 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Got ‘</a:t>
            </a:r>
            <a:r>
              <a:rPr lang="en-US" sz="90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90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when I expected ‘xyz’</a:t>
            </a:r>
            <a:endParaRPr lang="en-US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3 - Read the rest of the file</a:t>
            </a:r>
          </a:p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ok 4 - Summarized correctly # TODO Not written yet</a:t>
            </a:r>
            <a:endParaRPr lang="sv-SE" sz="90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Anpassad 1">
            <a:hlinkClick r:id="rId3" action="ppaction://hlinksldjump" highlightClick="1"/>
          </p:cNvPr>
          <p:cNvSpPr/>
          <p:nvPr/>
        </p:nvSpPr>
        <p:spPr>
          <a:xfrm>
            <a:off x="4618008" y="3541291"/>
            <a:ext cx="2694733" cy="209427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6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8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15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725"/>
                            </p:stCondLst>
                            <p:childTnLst>
                              <p:par>
                                <p:cTn id="33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675"/>
                            </p:stCondLst>
                            <p:childTnLst>
                              <p:par>
                                <p:cTn id="37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925"/>
                            </p:stCondLst>
                            <p:childTnLst>
                              <p:par>
                                <p:cTn id="41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75"/>
                            </p:stCondLst>
                            <p:childTnLst>
                              <p:par>
                                <p:cTn id="4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150"/>
                            </p:stCondLst>
                            <p:childTnLst>
                              <p:par>
                                <p:cTn id="49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725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375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4775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6775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8575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225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875"/>
                            </p:stCondLst>
                            <p:childTnLst>
                              <p:par>
                                <p:cTn id="77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4450"/>
                            </p:stCondLst>
                            <p:childTnLst>
                              <p:par>
                                <p:cTn id="81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400"/>
                            </p:stCondLst>
                            <p:childTnLst>
                              <p:par>
                                <p:cTn id="8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8650"/>
                            </p:stCondLst>
                            <p:childTnLst>
                              <p:par>
                                <p:cTn id="89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800"/>
                            </p:stCondLst>
                            <p:childTnLst>
                              <p:par>
                                <p:cTn id="93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2875"/>
                            </p:stCondLst>
                            <p:childTnLst>
                              <p:par>
                                <p:cTn id="97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545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11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2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4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63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795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0600"/>
                            </p:stCondLst>
                            <p:childTnLst>
                              <p:par>
                                <p:cTn id="12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2175"/>
                            </p:stCondLst>
                            <p:childTnLst>
                              <p:par>
                                <p:cTn id="129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4125"/>
                            </p:stCondLst>
                            <p:childTnLst>
                              <p:par>
                                <p:cTn id="133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6375"/>
                            </p:stCondLst>
                            <p:childTnLst>
                              <p:par>
                                <p:cTn id="137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8525"/>
                            </p:stCondLst>
                            <p:childTnLst>
                              <p:par>
                                <p:cTn id="141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0600"/>
                            </p:stCondLst>
                            <p:childTnLst>
                              <p:par>
                                <p:cTn id="14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3175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88825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0225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92225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94025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95675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98325"/>
                            </p:stCondLst>
                            <p:childTnLst>
                              <p:par>
                                <p:cTn id="173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99900"/>
                            </p:stCondLst>
                            <p:childTnLst>
                              <p:par>
                                <p:cTn id="177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1850"/>
                            </p:stCondLst>
                            <p:childTnLst>
                              <p:par>
                                <p:cTn id="181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4100"/>
                            </p:stCondLst>
                            <p:childTnLst>
                              <p:par>
                                <p:cTn id="18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6250"/>
                            </p:stCondLst>
                            <p:childTnLst>
                              <p:par>
                                <p:cTn id="189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8325"/>
                            </p:stCondLst>
                            <p:childTnLst>
                              <p:par>
                                <p:cTn id="193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109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1655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1795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19950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2175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2340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26050"/>
                            </p:stCondLst>
                            <p:childTnLst>
                              <p:par>
                                <p:cTn id="221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27625"/>
                            </p:stCondLst>
                            <p:childTnLst>
                              <p:par>
                                <p:cTn id="22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29575"/>
                            </p:stCondLst>
                            <p:childTnLst>
                              <p:par>
                                <p:cTn id="229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31825"/>
                            </p:stCondLst>
                            <p:childTnLst>
                              <p:par>
                                <p:cTn id="233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33975"/>
                            </p:stCondLst>
                            <p:childTnLst>
                              <p:par>
                                <p:cTn id="237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36050"/>
                            </p:stCondLst>
                            <p:childTnLst>
                              <p:par>
                                <p:cTn id="241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38625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44275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45675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47675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49475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51125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3775"/>
                            </p:stCondLst>
                            <p:childTnLst>
                              <p:par>
                                <p:cTn id="269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55350"/>
                            </p:stCondLst>
                            <p:childTnLst>
                              <p:par>
                                <p:cTn id="273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57300"/>
                            </p:stCondLst>
                            <p:childTnLst>
                              <p:par>
                                <p:cTn id="277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59550"/>
                            </p:stCondLst>
                            <p:childTnLst>
                              <p:par>
                                <p:cTn id="281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61700"/>
                            </p:stCondLst>
                            <p:childTnLst>
                              <p:par>
                                <p:cTn id="28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63775"/>
                            </p:stCondLst>
                            <p:childTnLst>
                              <p:par>
                                <p:cTn id="289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6635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72000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7340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75400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7720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78850"/>
                            </p:stCondLst>
                            <p:childTnLst>
                              <p:par>
                                <p:cTn id="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81500"/>
                            </p:stCondLst>
                            <p:childTnLst>
                              <p:par>
                                <p:cTn id="317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83075"/>
                            </p:stCondLst>
                            <p:childTnLst>
                              <p:par>
                                <p:cTn id="321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85025"/>
                            </p:stCondLst>
                            <p:childTnLst>
                              <p:par>
                                <p:cTn id="32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87275"/>
                            </p:stCondLst>
                            <p:childTnLst>
                              <p:par>
                                <p:cTn id="329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89425"/>
                            </p:stCondLst>
                            <p:childTnLst>
                              <p:par>
                                <p:cTn id="333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91500"/>
                            </p:stCondLst>
                            <p:childTnLst>
                              <p:par>
                                <p:cTn id="337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94075"/>
                            </p:stCondLst>
                            <p:childTnLst>
                              <p:par>
                                <p:cTn id="341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99725"/>
                            </p:stCondLst>
                            <p:childTnLst>
                              <p:par>
                                <p:cTn id="3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201125"/>
                            </p:stCondLst>
                            <p:childTnLst>
                              <p:par>
                                <p:cTn id="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203125"/>
                            </p:stCondLst>
                            <p:childTnLst>
                              <p:par>
                                <p:cTn id="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204925"/>
                            </p:stCondLst>
                            <p:childTnLst>
                              <p:par>
                                <p:cTn id="3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206575"/>
                            </p:stCondLst>
                            <p:childTnLst>
                              <p:par>
                                <p:cTn id="3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209225"/>
                            </p:stCondLst>
                            <p:childTnLst>
                              <p:par>
                                <p:cTn id="36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210800"/>
                            </p:stCondLst>
                            <p:childTnLst>
                              <p:par>
                                <p:cTn id="369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212750"/>
                            </p:stCondLst>
                            <p:childTnLst>
                              <p:par>
                                <p:cTn id="373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15000"/>
                            </p:stCondLst>
                            <p:childTnLst>
                              <p:par>
                                <p:cTn id="377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17150"/>
                            </p:stCondLst>
                            <p:childTnLst>
                              <p:par>
                                <p:cTn id="381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219225"/>
                            </p:stCondLst>
                            <p:childTnLst>
                              <p:par>
                                <p:cTn id="38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221800"/>
                            </p:stCondLst>
                            <p:childTnLst>
                              <p:par>
                                <p:cTn id="389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227450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228850"/>
                            </p:stCondLst>
                            <p:childTnLst>
                              <p:par>
                                <p:cTn id="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230850"/>
                            </p:stCondLst>
                            <p:childTnLst>
                              <p:par>
                                <p:cTn id="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232650"/>
                            </p:stCondLst>
                            <p:childTnLst>
                              <p:par>
                                <p:cTn id="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234300"/>
                            </p:stCondLst>
                            <p:childTnLst>
                              <p:par>
                                <p:cTn id="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236950"/>
                            </p:stCondLst>
                            <p:childTnLst>
                              <p:par>
                                <p:cTn id="413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238525"/>
                            </p:stCondLst>
                            <p:childTnLst>
                              <p:par>
                                <p:cTn id="417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240475"/>
                            </p:stCondLst>
                            <p:childTnLst>
                              <p:par>
                                <p:cTn id="421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242725"/>
                            </p:stCondLst>
                            <p:childTnLst>
                              <p:par>
                                <p:cTn id="42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244875"/>
                            </p:stCondLst>
                            <p:childTnLst>
                              <p:par>
                                <p:cTn id="429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246950"/>
                            </p:stCondLst>
                            <p:childTnLst>
                              <p:par>
                                <p:cTn id="433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249525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255175"/>
                            </p:stCondLst>
                            <p:childTnLst>
                              <p:par>
                                <p:cTn id="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256575"/>
                            </p:stCondLst>
                            <p:childTnLst>
                              <p:par>
                                <p:cTn id="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258575"/>
                            </p:stCondLst>
                            <p:childTnLst>
                              <p:par>
                                <p:cTn id="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260375"/>
                            </p:stCondLst>
                            <p:childTnLst>
                              <p:par>
                                <p:cTn id="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262025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264675"/>
                            </p:stCondLst>
                            <p:childTnLst>
                              <p:par>
                                <p:cTn id="461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266250"/>
                            </p:stCondLst>
                            <p:childTnLst>
                              <p:par>
                                <p:cTn id="46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268200"/>
                            </p:stCondLst>
                            <p:childTnLst>
                              <p:par>
                                <p:cTn id="469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270450"/>
                            </p:stCondLst>
                            <p:childTnLst>
                              <p:par>
                                <p:cTn id="473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272600"/>
                            </p:stCondLst>
                            <p:childTnLst>
                              <p:par>
                                <p:cTn id="477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274675"/>
                            </p:stCondLst>
                            <p:childTnLst>
                              <p:par>
                                <p:cTn id="481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277250"/>
                            </p:stCondLst>
                            <p:childTnLst>
                              <p:par>
                                <p:cTn id="485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28290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284300"/>
                            </p:stCondLst>
                            <p:childTnLst>
                              <p:par>
                                <p:cTn id="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286300"/>
                            </p:stCondLst>
                            <p:childTnLst>
                              <p:par>
                                <p:cTn id="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288100"/>
                            </p:stCondLst>
                            <p:childTnLst>
                              <p:par>
                                <p:cTn id="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289750"/>
                            </p:stCondLst>
                            <p:childTnLst>
                              <p:par>
                                <p:cTn id="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292400"/>
                            </p:stCondLst>
                            <p:childTnLst>
                              <p:par>
                                <p:cTn id="509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293975"/>
                            </p:stCondLst>
                            <p:childTnLst>
                              <p:par>
                                <p:cTn id="513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295925"/>
                            </p:stCondLst>
                            <p:childTnLst>
                              <p:par>
                                <p:cTn id="517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298175"/>
                            </p:stCondLst>
                            <p:childTnLst>
                              <p:par>
                                <p:cTn id="521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300325"/>
                            </p:stCondLst>
                            <p:childTnLst>
                              <p:par>
                                <p:cTn id="52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6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302400"/>
                            </p:stCondLst>
                            <p:childTnLst>
                              <p:par>
                                <p:cTn id="529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30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304975"/>
                            </p:stCondLst>
                            <p:childTnLst>
                              <p:par>
                                <p:cTn id="533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310625"/>
                            </p:stCondLst>
                            <p:childTnLst>
                              <p:par>
                                <p:cTn id="5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312025"/>
                            </p:stCondLst>
                            <p:childTnLst>
                              <p:par>
                                <p:cTn id="5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314025"/>
                            </p:stCondLst>
                            <p:childTnLst>
                              <p:par>
                                <p:cTn id="5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315825"/>
                            </p:stCondLst>
                            <p:childTnLst>
                              <p:par>
                                <p:cTn id="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317475"/>
                            </p:stCondLst>
                            <p:childTnLst>
                              <p:par>
                                <p:cTn id="5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320125"/>
                            </p:stCondLst>
                            <p:childTnLst>
                              <p:par>
                                <p:cTn id="557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321700"/>
                            </p:stCondLst>
                            <p:childTnLst>
                              <p:par>
                                <p:cTn id="561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323650"/>
                            </p:stCondLst>
                            <p:childTnLst>
                              <p:par>
                                <p:cTn id="56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6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325900"/>
                            </p:stCondLst>
                            <p:childTnLst>
                              <p:par>
                                <p:cTn id="569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0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328050"/>
                            </p:stCondLst>
                            <p:childTnLst>
                              <p:par>
                                <p:cTn id="573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330125"/>
                            </p:stCondLst>
                            <p:childTnLst>
                              <p:par>
                                <p:cTn id="577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8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332700"/>
                            </p:stCondLst>
                            <p:childTnLst>
                              <p:par>
                                <p:cTn id="581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338350"/>
                            </p:stCondLst>
                            <p:childTnLst>
                              <p:par>
                                <p:cTn id="5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339750"/>
                            </p:stCondLst>
                            <p:childTnLst>
                              <p:par>
                                <p:cTn id="5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341750"/>
                            </p:stCondLst>
                            <p:childTnLst>
                              <p:par>
                                <p:cTn id="5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343550"/>
                            </p:stCondLst>
                            <p:childTnLst>
                              <p:par>
                                <p:cTn id="5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345200"/>
                            </p:stCondLst>
                            <p:childTnLst>
                              <p:par>
                                <p:cTn id="6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347850"/>
                            </p:stCondLst>
                            <p:childTnLst>
                              <p:par>
                                <p:cTn id="60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349425"/>
                            </p:stCondLst>
                            <p:childTnLst>
                              <p:par>
                                <p:cTn id="609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351375"/>
                            </p:stCondLst>
                            <p:childTnLst>
                              <p:par>
                                <p:cTn id="613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1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353625"/>
                            </p:stCondLst>
                            <p:childTnLst>
                              <p:par>
                                <p:cTn id="617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1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355775"/>
                            </p:stCondLst>
                            <p:childTnLst>
                              <p:par>
                                <p:cTn id="621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357850"/>
                            </p:stCondLst>
                            <p:childTnLst>
                              <p:par>
                                <p:cTn id="62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26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360425"/>
                            </p:stCondLst>
                            <p:childTnLst>
                              <p:par>
                                <p:cTn id="629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366075"/>
                            </p:stCondLst>
                            <p:childTnLst>
                              <p:par>
                                <p:cTn id="6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367475"/>
                            </p:stCondLst>
                            <p:childTnLst>
                              <p:par>
                                <p:cTn id="6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369475"/>
                            </p:stCondLst>
                            <p:childTnLst>
                              <p:par>
                                <p:cTn id="6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371275"/>
                            </p:stCondLst>
                            <p:childTnLst>
                              <p:par>
                                <p:cTn id="6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372925"/>
                            </p:stCondLst>
                            <p:childTnLst>
                              <p:par>
                                <p:cTn id="6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375575"/>
                            </p:stCondLst>
                            <p:childTnLst>
                              <p:par>
                                <p:cTn id="653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5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377150"/>
                            </p:stCondLst>
                            <p:childTnLst>
                              <p:par>
                                <p:cTn id="657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5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379100"/>
                            </p:stCondLst>
                            <p:childTnLst>
                              <p:par>
                                <p:cTn id="661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6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381350"/>
                            </p:stCondLst>
                            <p:childTnLst>
                              <p:par>
                                <p:cTn id="66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6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383500"/>
                            </p:stCondLst>
                            <p:childTnLst>
                              <p:par>
                                <p:cTn id="669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0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385575"/>
                            </p:stCondLst>
                            <p:childTnLst>
                              <p:par>
                                <p:cTn id="673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4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388150"/>
                            </p:stCondLst>
                            <p:childTnLst>
                              <p:par>
                                <p:cTn id="677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393800"/>
                            </p:stCondLst>
                            <p:childTnLst>
                              <p:par>
                                <p:cTn id="6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395200"/>
                            </p:stCondLst>
                            <p:childTnLst>
                              <p:par>
                                <p:cTn id="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397200"/>
                            </p:stCondLst>
                            <p:childTnLst>
                              <p:par>
                                <p:cTn id="6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399000"/>
                            </p:stCondLst>
                            <p:childTnLst>
                              <p:par>
                                <p:cTn id="6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400650"/>
                            </p:stCondLst>
                            <p:childTnLst>
                              <p:par>
                                <p:cTn id="6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403300"/>
                            </p:stCondLst>
                            <p:childTnLst>
                              <p:par>
                                <p:cTn id="701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0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404875"/>
                            </p:stCondLst>
                            <p:childTnLst>
                              <p:par>
                                <p:cTn id="70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06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406825"/>
                            </p:stCondLst>
                            <p:childTnLst>
                              <p:par>
                                <p:cTn id="709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1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409075"/>
                            </p:stCondLst>
                            <p:childTnLst>
                              <p:par>
                                <p:cTn id="713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14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411225"/>
                            </p:stCondLst>
                            <p:childTnLst>
                              <p:par>
                                <p:cTn id="717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18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413300"/>
                            </p:stCondLst>
                            <p:childTnLst>
                              <p:par>
                                <p:cTn id="721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2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415875"/>
                            </p:stCondLst>
                            <p:childTnLst>
                              <p:par>
                                <p:cTn id="725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421525"/>
                            </p:stCondLst>
                            <p:childTnLst>
                              <p:par>
                                <p:cTn id="7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1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422925"/>
                            </p:stCondLst>
                            <p:childTnLst>
                              <p:par>
                                <p:cTn id="7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424925"/>
                            </p:stCondLst>
                            <p:childTnLst>
                              <p:par>
                                <p:cTn id="7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426725"/>
                            </p:stCondLst>
                            <p:childTnLst>
                              <p:par>
                                <p:cTn id="7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3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428375"/>
                            </p:stCondLst>
                            <p:childTnLst>
                              <p:par>
                                <p:cTn id="7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431025"/>
                            </p:stCondLst>
                            <p:childTnLst>
                              <p:par>
                                <p:cTn id="749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5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432600"/>
                            </p:stCondLst>
                            <p:childTnLst>
                              <p:par>
                                <p:cTn id="753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54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434550"/>
                            </p:stCondLst>
                            <p:childTnLst>
                              <p:par>
                                <p:cTn id="757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58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436800"/>
                            </p:stCondLst>
                            <p:childTnLst>
                              <p:par>
                                <p:cTn id="761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438950"/>
                            </p:stCondLst>
                            <p:childTnLst>
                              <p:par>
                                <p:cTn id="76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6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441025"/>
                            </p:stCondLst>
                            <p:childTnLst>
                              <p:par>
                                <p:cTn id="769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70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  <p:bldP spid="12" grpId="0" uiExpand="1" build="allAtOnce"/>
      <p:bldP spid="21" grpId="0" uiExpand="1" build="allAtOnce"/>
      <p:bldP spid="22" grpId="0" uiExpand="1" build="allAtOnce"/>
      <p:bldP spid="23" grpId="0" uiExpand="1" build="allAtOnce"/>
      <p:bldP spid="24" grpId="0" uiExpand="1" build="allAtOnce"/>
      <p:bldP spid="25" grpId="0" uiExpand="1" build="allAtOnce"/>
      <p:bldP spid="26" grpId="0" uiExpand="1" build="allAtOnce"/>
      <p:bldP spid="27" grpId="0" uiExpand="1" build="allAtOnce"/>
      <p:bldP spid="28" grpId="0" uiExpand="1" build="allAtOnce"/>
      <p:bldP spid="29" grpId="0" uiExpand="1" build="allAtOnce"/>
      <p:bldP spid="30" grpId="0" uiExpand="1" build="allAtOnce"/>
      <p:bldP spid="31" grpId="0" uiExpand="1" build="allAtOnce"/>
      <p:bldP spid="32" grpId="0" uiExpand="1" build="allAtOnce"/>
      <p:bldP spid="33" grpId="0" uiExpand="1" build="allAtOnce"/>
      <p:bldP spid="34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Before diving in, some concepts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err="1" smtClean="0"/>
              <a:t>What’s</a:t>
            </a:r>
            <a:r>
              <a:rPr lang="sv-SE" smtClean="0"/>
              <a:t> a </a:t>
            </a:r>
            <a:r>
              <a:rPr lang="sv-SE" i="1" smtClean="0"/>
              <a:t>test </a:t>
            </a:r>
            <a:r>
              <a:rPr lang="sv-SE" i="1" err="1" smtClean="0"/>
              <a:t>suite</a:t>
            </a:r>
            <a:r>
              <a:rPr lang="sv-SE" smtClean="0"/>
              <a:t>?</a:t>
            </a:r>
          </a:p>
          <a:p>
            <a:pPr lvl="1"/>
            <a:r>
              <a:rPr lang="sv-SE" smtClean="0"/>
              <a:t>A directory </a:t>
            </a:r>
            <a:r>
              <a:rPr lang="sv-SE" err="1" smtClean="0"/>
              <a:t>tree</a:t>
            </a:r>
            <a:r>
              <a:rPr lang="sv-SE" smtClean="0"/>
              <a:t> </a:t>
            </a:r>
            <a:r>
              <a:rPr lang="sv-SE" err="1" smtClean="0"/>
              <a:t>with</a:t>
            </a:r>
            <a:r>
              <a:rPr lang="sv-SE" smtClean="0"/>
              <a:t> at </a:t>
            </a:r>
            <a:r>
              <a:rPr lang="sv-SE" err="1" smtClean="0"/>
              <a:t>least</a:t>
            </a:r>
            <a:r>
              <a:rPr lang="sv-SE" smtClean="0"/>
              <a:t> </a:t>
            </a:r>
            <a:r>
              <a:rPr lang="sv-SE" err="1" smtClean="0"/>
              <a:t>one</a:t>
            </a:r>
            <a:r>
              <a:rPr lang="sv-SE" smtClean="0"/>
              <a:t> ’executable’ </a:t>
            </a:r>
            <a:r>
              <a:rPr lang="sv-SE" err="1" smtClean="0"/>
              <a:t>file</a:t>
            </a:r>
            <a:r>
              <a:rPr lang="sv-SE" smtClean="0"/>
              <a:t> in it</a:t>
            </a:r>
          </a:p>
          <a:p>
            <a:pPr lvl="2"/>
            <a:r>
              <a:rPr lang="sv-SE" smtClean="0"/>
              <a:t>The directory </a:t>
            </a:r>
            <a:r>
              <a:rPr lang="sv-SE" err="1" smtClean="0"/>
              <a:t>tree</a:t>
            </a:r>
            <a:r>
              <a:rPr lang="sv-SE" smtClean="0"/>
              <a:t> </a:t>
            </a:r>
            <a:r>
              <a:rPr lang="sv-SE" err="1" smtClean="0"/>
              <a:t>can</a:t>
            </a:r>
            <a:r>
              <a:rPr lang="sv-SE" smtClean="0"/>
              <a:t> </a:t>
            </a:r>
            <a:r>
              <a:rPr lang="sv-SE" err="1" smtClean="0"/>
              <a:t>also</a:t>
            </a:r>
            <a:r>
              <a:rPr lang="sv-SE" smtClean="0"/>
              <a:t> be </a:t>
            </a:r>
            <a:r>
              <a:rPr lang="sv-SE" err="1" smtClean="0"/>
              <a:t>put</a:t>
            </a:r>
            <a:r>
              <a:rPr lang="sv-SE" smtClean="0"/>
              <a:t> in a </a:t>
            </a:r>
            <a:r>
              <a:rPr lang="sv-SE" err="1" smtClean="0"/>
              <a:t>zip</a:t>
            </a:r>
            <a:r>
              <a:rPr lang="sv-SE" smtClean="0"/>
              <a:t> file - easier to move around and control</a:t>
            </a:r>
          </a:p>
          <a:p>
            <a:pPr lvl="1"/>
            <a:r>
              <a:rPr lang="sv-SE" smtClean="0"/>
              <a:t>Contains a </a:t>
            </a:r>
            <a:r>
              <a:rPr lang="sv-SE" i="1" err="1" smtClean="0"/>
              <a:t>config.testontap</a:t>
            </a:r>
            <a:r>
              <a:rPr lang="sv-SE" smtClean="0"/>
              <a:t> file, preferably </a:t>
            </a:r>
            <a:r>
              <a:rPr lang="sv-SE" err="1" smtClean="0"/>
              <a:t>with</a:t>
            </a:r>
            <a:r>
              <a:rPr lang="sv-SE" smtClean="0"/>
              <a:t> information to help TestOnTap understand the suite</a:t>
            </a:r>
          </a:p>
          <a:p>
            <a:pPr lvl="1"/>
            <a:r>
              <a:rPr lang="sv-SE" err="1"/>
              <a:t>Tree</a:t>
            </a:r>
            <a:r>
              <a:rPr lang="sv-SE"/>
              <a:t> </a:t>
            </a:r>
            <a:r>
              <a:rPr lang="sv-SE" err="1"/>
              <a:t>structure</a:t>
            </a:r>
            <a:r>
              <a:rPr lang="sv-SE"/>
              <a:t> is </a:t>
            </a:r>
            <a:r>
              <a:rPr lang="sv-SE" err="1" smtClean="0"/>
              <a:t>otherwise</a:t>
            </a:r>
            <a:r>
              <a:rPr lang="sv-SE" smtClean="0"/>
              <a:t> </a:t>
            </a:r>
            <a:r>
              <a:rPr lang="sv-SE" err="1" smtClean="0"/>
              <a:t>free</a:t>
            </a:r>
            <a:endParaRPr lang="sv-SE" smtClean="0"/>
          </a:p>
          <a:p>
            <a:pPr lvl="1"/>
            <a:r>
              <a:rPr lang="sv-SE" err="1" smtClean="0"/>
              <a:t>Tree</a:t>
            </a:r>
            <a:r>
              <a:rPr lang="sv-SE" smtClean="0"/>
              <a:t> </a:t>
            </a:r>
            <a:r>
              <a:rPr lang="sv-SE" err="1" smtClean="0"/>
              <a:t>will</a:t>
            </a:r>
            <a:r>
              <a:rPr lang="sv-SE" smtClean="0"/>
              <a:t> be </a:t>
            </a:r>
            <a:r>
              <a:rPr lang="sv-SE" err="1" smtClean="0"/>
              <a:t>deeply</a:t>
            </a:r>
            <a:r>
              <a:rPr lang="sv-SE" smtClean="0"/>
              <a:t> </a:t>
            </a:r>
            <a:r>
              <a:rPr lang="sv-SE" err="1" smtClean="0"/>
              <a:t>scanned</a:t>
            </a:r>
            <a:r>
              <a:rPr lang="sv-SE" smtClean="0"/>
              <a:t> to </a:t>
            </a:r>
            <a:r>
              <a:rPr lang="sv-SE" err="1" smtClean="0"/>
              <a:t>find</a:t>
            </a:r>
            <a:r>
              <a:rPr lang="sv-SE" smtClean="0"/>
              <a:t> tests and </a:t>
            </a:r>
            <a:r>
              <a:rPr lang="sv-SE" err="1" smtClean="0"/>
              <a:t>other</a:t>
            </a:r>
            <a:r>
              <a:rPr lang="sv-SE"/>
              <a:t> </a:t>
            </a:r>
            <a:r>
              <a:rPr lang="sv-SE" err="1" smtClean="0"/>
              <a:t>things</a:t>
            </a:r>
            <a:r>
              <a:rPr lang="sv-SE" smtClean="0"/>
              <a:t>, under </a:t>
            </a:r>
            <a:r>
              <a:rPr lang="sv-SE" err="1" smtClean="0"/>
              <a:t>control</a:t>
            </a:r>
            <a:r>
              <a:rPr lang="sv-SE" smtClean="0"/>
              <a:t> </a:t>
            </a:r>
            <a:r>
              <a:rPr lang="sv-SE" err="1" smtClean="0"/>
              <a:t>of</a:t>
            </a:r>
            <a:r>
              <a:rPr lang="sv-SE" smtClean="0"/>
              <a:t> the </a:t>
            </a:r>
            <a:r>
              <a:rPr lang="sv-SE" err="1" smtClean="0"/>
              <a:t>configuration</a:t>
            </a:r>
            <a:endParaRPr lang="sv-SE" smtClean="0"/>
          </a:p>
          <a:p>
            <a:pPr lvl="1"/>
            <a:r>
              <a:rPr lang="sv-SE" smtClean="0"/>
              <a:t>The </a:t>
            </a:r>
            <a:r>
              <a:rPr lang="sv-SE" err="1" smtClean="0"/>
              <a:t>name</a:t>
            </a:r>
            <a:r>
              <a:rPr lang="sv-SE" smtClean="0"/>
              <a:t> </a:t>
            </a:r>
            <a:r>
              <a:rPr lang="sv-SE" err="1" smtClean="0"/>
              <a:t>of</a:t>
            </a:r>
            <a:r>
              <a:rPr lang="sv-SE" smtClean="0"/>
              <a:t> a </a:t>
            </a:r>
            <a:r>
              <a:rPr lang="sv-SE" err="1" smtClean="0"/>
              <a:t>suite</a:t>
            </a:r>
            <a:r>
              <a:rPr lang="sv-SE" smtClean="0"/>
              <a:t> is the </a:t>
            </a:r>
            <a:r>
              <a:rPr lang="sv-SE" err="1" smtClean="0"/>
              <a:t>name</a:t>
            </a:r>
            <a:r>
              <a:rPr lang="sv-SE" smtClean="0"/>
              <a:t> </a:t>
            </a:r>
            <a:r>
              <a:rPr lang="sv-SE" err="1" smtClean="0"/>
              <a:t>of</a:t>
            </a:r>
            <a:r>
              <a:rPr lang="sv-SE" smtClean="0"/>
              <a:t> the directory</a:t>
            </a:r>
          </a:p>
          <a:p>
            <a:pPr lvl="2"/>
            <a:r>
              <a:rPr lang="sv-SE" err="1" smtClean="0"/>
              <a:t>Which</a:t>
            </a:r>
            <a:r>
              <a:rPr lang="sv-SE" smtClean="0"/>
              <a:t> </a:t>
            </a:r>
            <a:r>
              <a:rPr lang="sv-SE" err="1" smtClean="0"/>
              <a:t>can</a:t>
            </a:r>
            <a:r>
              <a:rPr lang="sv-SE" smtClean="0"/>
              <a:t> </a:t>
            </a:r>
            <a:r>
              <a:rPr lang="sv-SE" err="1" smtClean="0"/>
              <a:t>change</a:t>
            </a:r>
            <a:r>
              <a:rPr lang="sv-SE" smtClean="0"/>
              <a:t>, </a:t>
            </a:r>
            <a:r>
              <a:rPr lang="sv-SE" err="1" smtClean="0"/>
              <a:t>hence</a:t>
            </a:r>
            <a:r>
              <a:rPr lang="sv-SE" smtClean="0"/>
              <a:t> the </a:t>
            </a:r>
            <a:r>
              <a:rPr lang="sv-SE" err="1" smtClean="0"/>
              <a:t>need</a:t>
            </a:r>
            <a:r>
              <a:rPr lang="sv-SE" smtClean="0"/>
              <a:t> for a </a:t>
            </a:r>
            <a:r>
              <a:rPr lang="sv-SE" i="1" err="1" smtClean="0"/>
              <a:t>suite</a:t>
            </a:r>
            <a:r>
              <a:rPr lang="sv-SE" i="1" smtClean="0"/>
              <a:t> id</a:t>
            </a:r>
            <a:r>
              <a:rPr lang="sv-SE" smtClean="0"/>
              <a:t>, a unique identifier</a:t>
            </a:r>
            <a:endParaRPr lang="sv-SE" i="1" smtClean="0"/>
          </a:p>
          <a:p>
            <a:r>
              <a:rPr lang="sv-SE" err="1" smtClean="0"/>
              <a:t>What’s</a:t>
            </a:r>
            <a:r>
              <a:rPr lang="sv-SE" smtClean="0"/>
              <a:t> a </a:t>
            </a:r>
            <a:r>
              <a:rPr lang="sv-SE" i="1" smtClean="0"/>
              <a:t>test</a:t>
            </a:r>
            <a:r>
              <a:rPr lang="sv-SE" smtClean="0"/>
              <a:t>?</a:t>
            </a:r>
          </a:p>
          <a:p>
            <a:pPr lvl="1"/>
            <a:r>
              <a:rPr lang="sv-SE" smtClean="0"/>
              <a:t>A </a:t>
            </a:r>
            <a:r>
              <a:rPr lang="sv-SE" err="1" smtClean="0"/>
              <a:t>file</a:t>
            </a:r>
            <a:r>
              <a:rPr lang="sv-SE" smtClean="0"/>
              <a:t> </a:t>
            </a:r>
            <a:r>
              <a:rPr lang="sv-SE" err="1" smtClean="0"/>
              <a:t>that</a:t>
            </a:r>
            <a:r>
              <a:rPr lang="sv-SE" smtClean="0"/>
              <a:t> </a:t>
            </a:r>
            <a:r>
              <a:rPr lang="sv-SE" err="1" smtClean="0"/>
              <a:t>can</a:t>
            </a:r>
            <a:r>
              <a:rPr lang="sv-SE" smtClean="0"/>
              <a:t> be </a:t>
            </a:r>
            <a:r>
              <a:rPr lang="sv-SE" err="1" smtClean="0"/>
              <a:t>executed</a:t>
            </a:r>
            <a:r>
              <a:rPr lang="sv-SE" smtClean="0"/>
              <a:t> and </a:t>
            </a:r>
            <a:r>
              <a:rPr lang="sv-SE" err="1" smtClean="0"/>
              <a:t>contains</a:t>
            </a:r>
            <a:r>
              <a:rPr lang="sv-SE" smtClean="0"/>
              <a:t> </a:t>
            </a:r>
            <a:r>
              <a:rPr lang="sv-SE" err="1" smtClean="0"/>
              <a:t>code</a:t>
            </a:r>
            <a:r>
              <a:rPr lang="sv-SE" smtClean="0"/>
              <a:t> </a:t>
            </a:r>
            <a:r>
              <a:rPr lang="sv-SE" err="1" smtClean="0"/>
              <a:t>that</a:t>
            </a:r>
            <a:r>
              <a:rPr lang="sv-SE" smtClean="0"/>
              <a:t> </a:t>
            </a:r>
            <a:r>
              <a:rPr lang="sv-SE" err="1" smtClean="0"/>
              <a:t>generates</a:t>
            </a:r>
            <a:r>
              <a:rPr lang="sv-SE" smtClean="0"/>
              <a:t> </a:t>
            </a:r>
            <a:r>
              <a:rPr lang="sv-SE" b="1" smtClean="0"/>
              <a:t>TAP</a:t>
            </a:r>
            <a:r>
              <a:rPr lang="sv-SE" smtClean="0"/>
              <a:t> (</a:t>
            </a:r>
            <a:r>
              <a:rPr lang="sv-SE" i="1" smtClean="0"/>
              <a:t>Test </a:t>
            </a:r>
            <a:r>
              <a:rPr lang="sv-SE" i="1" err="1" smtClean="0"/>
              <a:t>Anything</a:t>
            </a:r>
            <a:r>
              <a:rPr lang="sv-SE" i="1" smtClean="0"/>
              <a:t> </a:t>
            </a:r>
            <a:r>
              <a:rPr lang="sv-SE" i="1" err="1" smtClean="0"/>
              <a:t>Protocol</a:t>
            </a:r>
            <a:r>
              <a:rPr lang="sv-SE" smtClean="0"/>
              <a:t>) in </a:t>
            </a:r>
            <a:r>
              <a:rPr lang="sv-SE" err="1" smtClean="0"/>
              <a:t>response</a:t>
            </a:r>
            <a:r>
              <a:rPr lang="sv-SE" smtClean="0"/>
              <a:t> to </a:t>
            </a:r>
            <a:r>
              <a:rPr lang="sv-SE" err="1" smtClean="0"/>
              <a:t>results</a:t>
            </a:r>
            <a:r>
              <a:rPr lang="sv-SE" smtClean="0"/>
              <a:t> </a:t>
            </a:r>
            <a:r>
              <a:rPr lang="sv-SE" err="1" smtClean="0"/>
              <a:t>of</a:t>
            </a:r>
            <a:r>
              <a:rPr lang="sv-SE" smtClean="0"/>
              <a:t> </a:t>
            </a:r>
            <a:r>
              <a:rPr lang="sv-SE" err="1" smtClean="0"/>
              <a:t>one</a:t>
            </a:r>
            <a:r>
              <a:rPr lang="sv-SE" smtClean="0"/>
              <a:t> or </a:t>
            </a:r>
            <a:r>
              <a:rPr lang="sv-SE" err="1" smtClean="0"/>
              <a:t>many</a:t>
            </a:r>
            <a:r>
              <a:rPr lang="sv-SE" smtClean="0"/>
              <a:t> </a:t>
            </a:r>
            <a:r>
              <a:rPr lang="sv-SE" i="1" err="1" smtClean="0"/>
              <a:t>microtests</a:t>
            </a:r>
            <a:endParaRPr lang="sv-SE" i="1" smtClean="0"/>
          </a:p>
          <a:p>
            <a:pPr lvl="1"/>
            <a:r>
              <a:rPr lang="sv-SE" smtClean="0"/>
              <a:t>The </a:t>
            </a:r>
            <a:r>
              <a:rPr lang="sv-SE" err="1" smtClean="0"/>
              <a:t>name</a:t>
            </a:r>
            <a:r>
              <a:rPr lang="sv-SE" smtClean="0"/>
              <a:t> </a:t>
            </a:r>
            <a:r>
              <a:rPr lang="sv-SE" err="1" smtClean="0"/>
              <a:t>of</a:t>
            </a:r>
            <a:r>
              <a:rPr lang="sv-SE" smtClean="0"/>
              <a:t> a test is the </a:t>
            </a:r>
            <a:r>
              <a:rPr lang="sv-SE" err="1" smtClean="0"/>
              <a:t>path</a:t>
            </a:r>
            <a:r>
              <a:rPr lang="sv-SE" smtClean="0"/>
              <a:t> inside the suite (i.e. relative to the suite root)</a:t>
            </a:r>
            <a:endParaRPr lang="sv-SE"/>
          </a:p>
          <a:p>
            <a:pPr lvl="2"/>
            <a:r>
              <a:rPr lang="sv-SE" smtClean="0"/>
              <a:t>Always </a:t>
            </a:r>
            <a:r>
              <a:rPr lang="sv-SE" err="1" smtClean="0"/>
              <a:t>canonically</a:t>
            </a:r>
            <a:r>
              <a:rPr lang="sv-SE" smtClean="0"/>
              <a:t> </a:t>
            </a:r>
            <a:r>
              <a:rPr lang="sv-SE" err="1" smtClean="0"/>
              <a:t>delimited</a:t>
            </a:r>
            <a:r>
              <a:rPr lang="sv-SE" smtClean="0"/>
              <a:t> </a:t>
            </a:r>
            <a:r>
              <a:rPr lang="sv-SE" err="1" smtClean="0"/>
              <a:t>using</a:t>
            </a:r>
            <a:r>
              <a:rPr lang="sv-SE" smtClean="0"/>
              <a:t> ’/’, </a:t>
            </a:r>
            <a:r>
              <a:rPr lang="sv-SE" err="1" smtClean="0"/>
              <a:t>even</a:t>
            </a:r>
            <a:r>
              <a:rPr lang="sv-SE" smtClean="0"/>
              <a:t> </a:t>
            </a:r>
            <a:r>
              <a:rPr lang="sv-SE" err="1" smtClean="0"/>
              <a:t>when</a:t>
            </a:r>
            <a:r>
              <a:rPr lang="sv-SE" smtClean="0"/>
              <a:t> on Windows.</a:t>
            </a:r>
          </a:p>
          <a:p>
            <a:r>
              <a:rPr lang="sv-SE" err="1" smtClean="0"/>
              <a:t>What’s</a:t>
            </a:r>
            <a:r>
              <a:rPr lang="sv-SE" smtClean="0"/>
              <a:t> a </a:t>
            </a:r>
            <a:r>
              <a:rPr lang="sv-SE" i="1" err="1" smtClean="0"/>
              <a:t>microtest</a:t>
            </a:r>
            <a:r>
              <a:rPr lang="sv-SE" smtClean="0"/>
              <a:t>?</a:t>
            </a:r>
          </a:p>
          <a:p>
            <a:pPr lvl="1"/>
            <a:r>
              <a:rPr lang="sv-SE" smtClean="0"/>
              <a:t>The minimum unit of testing inside a </a:t>
            </a:r>
            <a:r>
              <a:rPr lang="sv-SE" i="1" smtClean="0"/>
              <a:t>test</a:t>
            </a:r>
          </a:p>
          <a:p>
            <a:pPr lvl="1"/>
            <a:r>
              <a:rPr lang="sv-SE" smtClean="0"/>
              <a:t>Something </a:t>
            </a:r>
            <a:r>
              <a:rPr lang="sv-SE" err="1" smtClean="0"/>
              <a:t>that</a:t>
            </a:r>
            <a:r>
              <a:rPr lang="sv-SE" smtClean="0"/>
              <a:t> </a:t>
            </a:r>
            <a:r>
              <a:rPr lang="sv-SE" err="1" smtClean="0"/>
              <a:t>can</a:t>
            </a:r>
            <a:r>
              <a:rPr lang="sv-SE" smtClean="0"/>
              <a:t> be </a:t>
            </a:r>
            <a:r>
              <a:rPr lang="sv-SE" err="1" smtClean="0"/>
              <a:t>tested</a:t>
            </a:r>
            <a:r>
              <a:rPr lang="sv-SE" smtClean="0"/>
              <a:t> and has a </a:t>
            </a:r>
            <a:r>
              <a:rPr lang="sv-SE" err="1" smtClean="0"/>
              <a:t>binary</a:t>
            </a:r>
            <a:r>
              <a:rPr lang="sv-SE" smtClean="0"/>
              <a:t> </a:t>
            </a:r>
            <a:r>
              <a:rPr lang="sv-SE" err="1" smtClean="0"/>
              <a:t>outcome</a:t>
            </a:r>
            <a:r>
              <a:rPr lang="sv-SE" smtClean="0"/>
              <a:t> (i.e. it is </a:t>
            </a:r>
            <a:r>
              <a:rPr lang="sv-SE" err="1" smtClean="0"/>
              <a:t>either</a:t>
            </a:r>
            <a:r>
              <a:rPr lang="sv-SE" smtClean="0"/>
              <a:t> ok or not ok)</a:t>
            </a:r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261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Hands-on: 02 - Quickstart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441" y="1600200"/>
            <a:ext cx="6061035" cy="470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sz="2800" smtClean="0"/>
              <a:t>This is boring, let’s have some action!</a:t>
            </a:r>
            <a:r>
              <a:rPr lang="sv-SE" sz="2600"/>
              <a:t/>
            </a:r>
            <a:br>
              <a:rPr lang="sv-SE" sz="2600"/>
            </a:br>
            <a:endParaRPr lang="sv-SE" sz="2600"/>
          </a:p>
          <a:p>
            <a:r>
              <a:rPr lang="sv-SE" sz="2400" smtClean="0"/>
              <a:t>Create the directory </a:t>
            </a:r>
            <a:r>
              <a:rPr lang="sv-SE" sz="2400" i="1" err="1" smtClean="0"/>
              <a:t>mycoolsuite</a:t>
            </a:r>
            <a:endParaRPr lang="sv-SE" sz="2400" i="1" smtClean="0"/>
          </a:p>
          <a:p>
            <a:r>
              <a:rPr lang="sv-SE" sz="2400" smtClean="0"/>
              <a:t>In the directory, </a:t>
            </a:r>
            <a:r>
              <a:rPr lang="sv-SE" sz="2400" err="1" smtClean="0"/>
              <a:t>create</a:t>
            </a:r>
            <a:r>
              <a:rPr lang="sv-SE" sz="2400" smtClean="0"/>
              <a:t> the files:</a:t>
            </a:r>
            <a:endParaRPr lang="sv-SE" sz="2600" smtClean="0"/>
          </a:p>
          <a:p>
            <a:pPr lvl="1"/>
            <a:r>
              <a:rPr lang="sv-SE" sz="2000" i="1" smtClean="0"/>
              <a:t>config.testontap</a:t>
            </a:r>
          </a:p>
          <a:p>
            <a:pPr lvl="1"/>
            <a:r>
              <a:rPr lang="sv-SE" sz="2000" i="1" smtClean="0"/>
              <a:t>mycooltest.pl</a:t>
            </a:r>
          </a:p>
          <a:p>
            <a:r>
              <a:rPr lang="sv-SE" sz="2400" smtClean="0"/>
              <a:t>Run it:</a:t>
            </a:r>
          </a:p>
          <a:p>
            <a:pPr lvl="1"/>
            <a:r>
              <a:rPr lang="sv-SE" sz="2000" i="1" smtClean="0">
                <a:solidFill>
                  <a:srgbClr val="C00000"/>
                </a:solidFill>
              </a:rPr>
              <a:t>testontap mycoolsuite</a:t>
            </a:r>
            <a:endParaRPr lang="sv-SE" sz="2000" i="1">
              <a:solidFill>
                <a:srgbClr val="C00000"/>
              </a:solidFill>
            </a:endParaRPr>
          </a:p>
          <a:p>
            <a:pPr lvl="1"/>
            <a:r>
              <a:rPr lang="sv-SE" sz="2000" smtClean="0"/>
              <a:t>If possible, use both Windows and UNIX</a:t>
            </a:r>
          </a:p>
          <a:p>
            <a:r>
              <a:rPr lang="sv-SE" sz="2400" smtClean="0"/>
              <a:t>Now </a:t>
            </a:r>
            <a:r>
              <a:rPr lang="sv-SE" sz="2400" err="1" smtClean="0"/>
              <a:t>how</a:t>
            </a:r>
            <a:r>
              <a:rPr lang="sv-SE" sz="2400" smtClean="0"/>
              <a:t> cool is that!</a:t>
            </a:r>
          </a:p>
          <a:p>
            <a:pPr lvl="1"/>
            <a:r>
              <a:rPr lang="sv-SE" sz="2000" smtClean="0"/>
              <a:t>But </a:t>
            </a:r>
            <a:r>
              <a:rPr lang="sv-SE" sz="2000" err="1" smtClean="0"/>
              <a:t>what</a:t>
            </a:r>
            <a:r>
              <a:rPr lang="sv-SE" sz="2000" smtClean="0"/>
              <a:t> </a:t>
            </a:r>
            <a:r>
              <a:rPr lang="sv-SE" sz="2000" err="1" smtClean="0"/>
              <a:t>exactly</a:t>
            </a:r>
            <a:r>
              <a:rPr lang="sv-SE" sz="2000" smtClean="0"/>
              <a:t> happens and </a:t>
            </a:r>
            <a:r>
              <a:rPr lang="sv-SE" sz="2000" err="1" smtClean="0"/>
              <a:t>why</a:t>
            </a:r>
            <a:r>
              <a:rPr lang="sv-SE" sz="2000" smtClean="0"/>
              <a:t>?</a:t>
            </a:r>
          </a:p>
          <a:p>
            <a:pPr marL="137160" indent="0">
              <a:buNone/>
            </a:pPr>
            <a:endParaRPr lang="sv-SE"/>
          </a:p>
        </p:txBody>
      </p:sp>
      <p:sp>
        <p:nvSpPr>
          <p:cNvPr id="4" name="textruta 3"/>
          <p:cNvSpPr txBox="1"/>
          <p:nvPr/>
        </p:nvSpPr>
        <p:spPr>
          <a:xfrm flipH="1">
            <a:off x="7750595" y="2915652"/>
            <a:ext cx="297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mtClean="0"/>
              <a:t>mycoolsuite/mycooltest.pl</a:t>
            </a:r>
            <a:endParaRPr lang="sv-SE"/>
          </a:p>
        </p:txBody>
      </p:sp>
      <p:sp>
        <p:nvSpPr>
          <p:cNvPr id="5" name="textruta 4"/>
          <p:cNvSpPr txBox="1"/>
          <p:nvPr/>
        </p:nvSpPr>
        <p:spPr>
          <a:xfrm>
            <a:off x="7750596" y="3284984"/>
            <a:ext cx="3084499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print "1..1\n";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print "ok 1 Hello world\n";</a:t>
            </a:r>
          </a:p>
        </p:txBody>
      </p:sp>
      <p:grpSp>
        <p:nvGrpSpPr>
          <p:cNvPr id="18" name="Grupp 17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9" name="Diagonal rand 18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0" name="Diagonal rand 19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1" name="Diagonal rand 20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22" name="Bildobjekt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  <p:sp>
        <p:nvSpPr>
          <p:cNvPr id="13" name="textruta 12"/>
          <p:cNvSpPr txBox="1"/>
          <p:nvPr/>
        </p:nvSpPr>
        <p:spPr>
          <a:xfrm flipH="1">
            <a:off x="7750595" y="1927085"/>
            <a:ext cx="297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mtClean="0"/>
              <a:t>mycoolsuite/config.testontap</a:t>
            </a:r>
            <a:endParaRPr lang="sv-SE"/>
          </a:p>
        </p:txBody>
      </p:sp>
      <p:sp>
        <p:nvSpPr>
          <p:cNvPr id="14" name="textruta 13"/>
          <p:cNvSpPr txBox="1"/>
          <p:nvPr/>
        </p:nvSpPr>
        <p:spPr>
          <a:xfrm>
            <a:off x="7750595" y="2296417"/>
            <a:ext cx="2654895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sv-SE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sv-SE" smtClean="0"/>
              <a:t># empty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388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/>
      <p:bldP spid="5" grpId="0" animBg="1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err="1" smtClean="0"/>
              <a:t>Expected</a:t>
            </a:r>
            <a:r>
              <a:rPr lang="sv-SE" smtClean="0"/>
              <a:t> </a:t>
            </a:r>
            <a:r>
              <a:rPr lang="sv-SE" err="1" smtClean="0"/>
              <a:t>result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442" y="3573017"/>
            <a:ext cx="9816984" cy="2871384"/>
          </a:xfrm>
        </p:spPr>
        <p:txBody>
          <a:bodyPr>
            <a:normAutofit/>
          </a:bodyPr>
          <a:lstStyle/>
          <a:p>
            <a:r>
              <a:rPr lang="sv-SE" sz="2400"/>
              <a:t>In principle, you don’t need to do anything else, just start writing tests…on the other hand:</a:t>
            </a:r>
          </a:p>
          <a:p>
            <a:pPr lvl="1"/>
            <a:r>
              <a:rPr lang="sv-SE" sz="2000" smtClean="0"/>
              <a:t>There are some warnings…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1150090" y="1742182"/>
            <a:ext cx="8834759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 No id found, using generated 'c909bc9e-c2e4-11e7-8f58-dfe4414c0996</a:t>
            </a:r>
            <a:r>
              <a:rPr lang="en-US" sz="12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</a:t>
            </a:r>
          </a:p>
          <a:p>
            <a:r>
              <a:rPr 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 No execmap found, using internal default!</a:t>
            </a:r>
          </a:p>
          <a:p>
            <a:r>
              <a:rPr lang="sv-SE" sz="12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mycooltest.pl</a:t>
            </a:r>
            <a:r>
              <a:rPr lang="sv-SE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>
                <a:latin typeface="Courier New" panose="02070309020205020404" pitchFamily="49" charset="0"/>
                <a:cs typeface="Courier New" panose="02070309020205020404" pitchFamily="49" charset="0"/>
              </a:rPr>
              <a:t>.. ok</a:t>
            </a:r>
          </a:p>
          <a:p>
            <a:r>
              <a:rPr lang="sv-SE" sz="1200">
                <a:latin typeface="Courier New" panose="02070309020205020404" pitchFamily="49" charset="0"/>
                <a:cs typeface="Courier New" panose="02070309020205020404" pitchFamily="49" charset="0"/>
              </a:rPr>
              <a:t>All tests </a:t>
            </a:r>
            <a:r>
              <a:rPr lang="sv-SE" sz="1200" err="1">
                <a:latin typeface="Courier New" panose="02070309020205020404" pitchFamily="49" charset="0"/>
                <a:cs typeface="Courier New" panose="02070309020205020404" pitchFamily="49" charset="0"/>
              </a:rPr>
              <a:t>successful</a:t>
            </a:r>
            <a:r>
              <a:rPr lang="sv-SE" sz="12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sv-SE" sz="1200" err="1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sv-SE" sz="1200">
                <a:latin typeface="Courier New" panose="02070309020205020404" pitchFamily="49" charset="0"/>
                <a:cs typeface="Courier New" panose="02070309020205020404" pitchFamily="49" charset="0"/>
              </a:rPr>
              <a:t>=1, Tests=1,  0 </a:t>
            </a:r>
            <a:r>
              <a:rPr lang="sv-SE" sz="1200" err="1">
                <a:latin typeface="Courier New" panose="02070309020205020404" pitchFamily="49" charset="0"/>
                <a:cs typeface="Courier New" panose="02070309020205020404" pitchFamily="49" charset="0"/>
              </a:rPr>
              <a:t>wallclock</a:t>
            </a:r>
            <a:r>
              <a:rPr lang="sv-SE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err="1">
                <a:latin typeface="Courier New" panose="02070309020205020404" pitchFamily="49" charset="0"/>
                <a:cs typeface="Courier New" panose="02070309020205020404" pitchFamily="49" charset="0"/>
              </a:rPr>
              <a:t>secs</a:t>
            </a:r>
            <a:r>
              <a:rPr lang="sv-SE" sz="1200">
                <a:latin typeface="Courier New" panose="02070309020205020404" pitchFamily="49" charset="0"/>
                <a:cs typeface="Courier New" panose="02070309020205020404" pitchFamily="49" charset="0"/>
              </a:rPr>
              <a:t> ( 0.06 </a:t>
            </a:r>
            <a:r>
              <a:rPr lang="sv-SE" sz="120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sv-SE" sz="1200">
                <a:latin typeface="Courier New" panose="02070309020205020404" pitchFamily="49" charset="0"/>
                <a:cs typeface="Courier New" panose="02070309020205020404" pitchFamily="49" charset="0"/>
              </a:rPr>
              <a:t> +  0.00 sys =  0.06 CPU)</a:t>
            </a:r>
          </a:p>
          <a:p>
            <a:r>
              <a:rPr lang="sv-SE" sz="120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>
                <a:latin typeface="Courier New" panose="02070309020205020404" pitchFamily="49" charset="0"/>
                <a:cs typeface="Courier New" panose="02070309020205020404" pitchFamily="49" charset="0"/>
              </a:rPr>
              <a:t>: PASS</a:t>
            </a:r>
          </a:p>
        </p:txBody>
      </p:sp>
      <p:grpSp>
        <p:nvGrpSpPr>
          <p:cNvPr id="19" name="Grupp 18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20" name="Diagonal rand 19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1" name="Diagonal rand 20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2" name="Diagonal rand 21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23" name="Bildobjekt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61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Some rough edges…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It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made</a:t>
            </a:r>
            <a:r>
              <a:rPr lang="sv-SE" dirty="0"/>
              <a:t> a </a:t>
            </a:r>
            <a:r>
              <a:rPr lang="sv-SE" dirty="0" err="1"/>
              <a:t>little</a:t>
            </a:r>
            <a:r>
              <a:rPr lang="sv-SE" dirty="0"/>
              <a:t> bit </a:t>
            </a:r>
            <a:r>
              <a:rPr lang="sv-SE" dirty="0" err="1"/>
              <a:t>neater</a:t>
            </a:r>
            <a:r>
              <a:rPr lang="sv-SE" dirty="0"/>
              <a:t>…at the </a:t>
            </a:r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least</a:t>
            </a:r>
            <a:r>
              <a:rPr lang="sv-SE" dirty="0"/>
              <a:t>:</a:t>
            </a:r>
          </a:p>
          <a:p>
            <a:endParaRPr lang="sv-SE" dirty="0"/>
          </a:p>
          <a:p>
            <a:r>
              <a:rPr lang="sv-SE" dirty="0"/>
              <a:t>The </a:t>
            </a:r>
            <a:r>
              <a:rPr lang="sv-SE" dirty="0" err="1"/>
              <a:t>warnings</a:t>
            </a:r>
            <a:r>
              <a:rPr lang="sv-SE" dirty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</a:t>
            </a:r>
            <a:r>
              <a:rPr lang="sv-SE" dirty="0"/>
              <a:t>be </a:t>
            </a:r>
            <a:r>
              <a:rPr lang="sv-SE" dirty="0" err="1"/>
              <a:t>suppressed</a:t>
            </a:r>
            <a:endParaRPr lang="sv-SE" dirty="0"/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clear</a:t>
            </a:r>
            <a:r>
              <a:rPr lang="sv-SE" dirty="0"/>
              <a:t> on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counted</a:t>
            </a:r>
            <a:r>
              <a:rPr lang="sv-SE" dirty="0"/>
              <a:t> as tests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configure</a:t>
            </a:r>
            <a:r>
              <a:rPr lang="sv-SE" dirty="0"/>
              <a:t> the </a:t>
            </a:r>
            <a:r>
              <a:rPr lang="sv-SE" dirty="0" err="1"/>
              <a:t>suite</a:t>
            </a:r>
            <a:r>
              <a:rPr lang="sv-SE" dirty="0"/>
              <a:t>!</a:t>
            </a:r>
          </a:p>
          <a:p>
            <a:pPr lvl="1"/>
            <a:r>
              <a:rPr lang="sv-SE" b="1" dirty="0" err="1"/>
              <a:t>config.testontap</a:t>
            </a:r>
            <a:endParaRPr lang="sv-SE" b="1" dirty="0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286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err="1" smtClean="0"/>
              <a:t>Suite</a:t>
            </a:r>
            <a:r>
              <a:rPr lang="sv-SE" smtClean="0"/>
              <a:t> id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441" y="1600200"/>
            <a:ext cx="10741403" cy="4709160"/>
          </a:xfrm>
        </p:spPr>
        <p:txBody>
          <a:bodyPr>
            <a:normAutofit/>
          </a:bodyPr>
          <a:lstStyle/>
          <a:p>
            <a:r>
              <a:rPr lang="sv-SE"/>
              <a:t>Why the id warning?</a:t>
            </a:r>
          </a:p>
          <a:p>
            <a:pPr lvl="1"/>
            <a:r>
              <a:rPr lang="sv-SE" err="1"/>
              <a:t>Caused</a:t>
            </a:r>
            <a:r>
              <a:rPr lang="sv-SE"/>
              <a:t> by the lack </a:t>
            </a:r>
            <a:r>
              <a:rPr lang="sv-SE" err="1"/>
              <a:t>of</a:t>
            </a:r>
            <a:r>
              <a:rPr lang="sv-SE"/>
              <a:t> a </a:t>
            </a:r>
            <a:r>
              <a:rPr lang="sv-SE" err="1"/>
              <a:t>configured</a:t>
            </a:r>
            <a:r>
              <a:rPr lang="sv-SE"/>
              <a:t> </a:t>
            </a:r>
            <a:r>
              <a:rPr lang="sv-SE" i="1" err="1"/>
              <a:t>suite</a:t>
            </a:r>
            <a:r>
              <a:rPr lang="sv-SE" i="1"/>
              <a:t> id</a:t>
            </a:r>
            <a:r>
              <a:rPr lang="sv-SE"/>
              <a:t>, it </a:t>
            </a:r>
            <a:r>
              <a:rPr lang="sv-SE" err="1"/>
              <a:t>uses</a:t>
            </a:r>
            <a:r>
              <a:rPr lang="sv-SE"/>
              <a:t> an </a:t>
            </a:r>
            <a:r>
              <a:rPr lang="sv-SE" err="1"/>
              <a:t>autogenerated</a:t>
            </a:r>
            <a:r>
              <a:rPr lang="sv-SE"/>
              <a:t> one</a:t>
            </a:r>
          </a:p>
          <a:p>
            <a:pPr lvl="1"/>
            <a:endParaRPr lang="sv-SE"/>
          </a:p>
          <a:p>
            <a:r>
              <a:rPr lang="sv-SE" err="1"/>
              <a:t>Every</a:t>
            </a:r>
            <a:r>
              <a:rPr lang="sv-SE"/>
              <a:t> </a:t>
            </a:r>
            <a:r>
              <a:rPr lang="sv-SE" err="1"/>
              <a:t>suite</a:t>
            </a:r>
            <a:r>
              <a:rPr lang="sv-SE"/>
              <a:t> </a:t>
            </a:r>
            <a:r>
              <a:rPr lang="sv-SE" err="1"/>
              <a:t>should</a:t>
            </a:r>
            <a:r>
              <a:rPr lang="sv-SE"/>
              <a:t> </a:t>
            </a:r>
            <a:r>
              <a:rPr lang="sv-SE" err="1"/>
              <a:t>have</a:t>
            </a:r>
            <a:r>
              <a:rPr lang="sv-SE"/>
              <a:t> a </a:t>
            </a:r>
            <a:r>
              <a:rPr lang="sv-SE" err="1"/>
              <a:t>unique</a:t>
            </a:r>
            <a:r>
              <a:rPr lang="sv-SE"/>
              <a:t> id</a:t>
            </a:r>
          </a:p>
          <a:p>
            <a:pPr lvl="1"/>
            <a:r>
              <a:rPr lang="sv-SE"/>
              <a:t>For </a:t>
            </a:r>
            <a:r>
              <a:rPr lang="sv-SE" err="1"/>
              <a:t>this</a:t>
            </a:r>
            <a:r>
              <a:rPr lang="sv-SE"/>
              <a:t>, an ’UUID’ is used</a:t>
            </a:r>
          </a:p>
          <a:p>
            <a:pPr lvl="1"/>
            <a:r>
              <a:rPr lang="sv-SE"/>
              <a:t>This makes it possible to keep track of an evolving suite over time</a:t>
            </a:r>
          </a:p>
          <a:p>
            <a:pPr lvl="1"/>
            <a:endParaRPr lang="sv-SE"/>
          </a:p>
          <a:p>
            <a:r>
              <a:rPr lang="sv-SE"/>
              <a:t>Configure it in the configuration file!</a:t>
            </a:r>
          </a:p>
          <a:p>
            <a:pPr lvl="1"/>
            <a:r>
              <a:rPr lang="sv-SE"/>
              <a:t>No need to generate one yourself, just cut and paste the one autogenerated</a:t>
            </a:r>
          </a:p>
          <a:p>
            <a:endParaRPr lang="sv-SE"/>
          </a:p>
        </p:txBody>
      </p:sp>
      <p:grpSp>
        <p:nvGrpSpPr>
          <p:cNvPr id="17" name="Grupp 16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8" name="Diagonal rand 17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9" name="Diagonal rand 18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0" name="Diagonal rand 19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21" name="Bildobjekt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666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How TestOnTap knows how to execute a test</a:t>
            </a:r>
            <a:r>
              <a:rPr lang="sv-SE" smtClean="0"/>
              <a:t> 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v-SE" dirty="0" err="1"/>
              <a:t>Suite</a:t>
            </a:r>
            <a:r>
              <a:rPr lang="sv-SE" dirty="0"/>
              <a:t> is </a:t>
            </a:r>
            <a:r>
              <a:rPr lang="sv-SE" dirty="0" err="1"/>
              <a:t>scanned</a:t>
            </a:r>
            <a:r>
              <a:rPr lang="sv-SE" dirty="0"/>
              <a:t> for </a:t>
            </a:r>
            <a:r>
              <a:rPr lang="sv-SE" i="1" dirty="0"/>
              <a:t>test </a:t>
            </a:r>
            <a:r>
              <a:rPr lang="sv-SE" i="1" dirty="0" err="1"/>
              <a:t>names</a:t>
            </a:r>
            <a:r>
              <a:rPr lang="sv-SE" dirty="0"/>
              <a:t> </a:t>
            </a:r>
            <a:r>
              <a:rPr lang="sv-SE" dirty="0" err="1"/>
              <a:t>matching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several</a:t>
            </a:r>
            <a:r>
              <a:rPr lang="sv-SE" dirty="0"/>
              <a:t> </a:t>
            </a:r>
            <a:r>
              <a:rPr lang="sv-SE" dirty="0" err="1" smtClean="0"/>
              <a:t>patterns</a:t>
            </a:r>
            <a:endParaRPr lang="sv-SE" dirty="0" smtClean="0"/>
          </a:p>
          <a:p>
            <a:pPr lvl="1"/>
            <a:r>
              <a:rPr lang="sv-SE" dirty="0" smtClean="0"/>
              <a:t>The </a:t>
            </a:r>
            <a:r>
              <a:rPr lang="sv-SE" dirty="0" err="1" smtClean="0"/>
              <a:t>name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 test is the </a:t>
            </a:r>
            <a:r>
              <a:rPr lang="sv-SE" dirty="0" err="1" smtClean="0"/>
              <a:t>path</a:t>
            </a:r>
            <a:r>
              <a:rPr lang="sv-SE" dirty="0" smtClean="0"/>
              <a:t> and </a:t>
            </a:r>
            <a:r>
              <a:rPr lang="sv-SE" dirty="0" err="1" smtClean="0"/>
              <a:t>filename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test relative </a:t>
            </a:r>
            <a:r>
              <a:rPr lang="sv-SE" dirty="0" err="1" smtClean="0"/>
              <a:t>to</a:t>
            </a:r>
            <a:r>
              <a:rPr lang="sv-SE" dirty="0" smtClean="0"/>
              <a:t> the </a:t>
            </a:r>
            <a:r>
              <a:rPr lang="sv-SE" dirty="0" err="1" smtClean="0"/>
              <a:t>suite</a:t>
            </a:r>
            <a:r>
              <a:rPr lang="sv-SE" dirty="0" smtClean="0"/>
              <a:t> </a:t>
            </a:r>
            <a:r>
              <a:rPr lang="sv-SE" dirty="0" err="1" smtClean="0"/>
              <a:t>root</a:t>
            </a:r>
            <a:endParaRPr lang="sv-SE" dirty="0" smtClean="0"/>
          </a:p>
          <a:p>
            <a:pPr lvl="2"/>
            <a:r>
              <a:rPr lang="sv-SE" dirty="0" smtClean="0"/>
              <a:t>If the </a:t>
            </a:r>
            <a:r>
              <a:rPr lang="sv-SE" dirty="0" err="1" smtClean="0"/>
              <a:t>suite</a:t>
            </a:r>
            <a:r>
              <a:rPr lang="sv-SE" dirty="0" smtClean="0"/>
              <a:t> is in /</a:t>
            </a:r>
            <a:r>
              <a:rPr lang="sv-SE" dirty="0" err="1" smtClean="0"/>
              <a:t>some</a:t>
            </a:r>
            <a:r>
              <a:rPr lang="sv-SE" dirty="0" smtClean="0"/>
              <a:t>/</a:t>
            </a:r>
            <a:r>
              <a:rPr lang="sv-SE" dirty="0" err="1" smtClean="0"/>
              <a:t>path</a:t>
            </a:r>
            <a:r>
              <a:rPr lang="sv-SE" dirty="0" smtClean="0"/>
              <a:t>/</a:t>
            </a:r>
            <a:r>
              <a:rPr lang="sv-SE" dirty="0" err="1" smtClean="0"/>
              <a:t>to</a:t>
            </a:r>
            <a:r>
              <a:rPr lang="sv-SE" dirty="0" smtClean="0"/>
              <a:t>/</a:t>
            </a:r>
            <a:r>
              <a:rPr lang="sv-SE" dirty="0" err="1" smtClean="0"/>
              <a:t>suite</a:t>
            </a:r>
            <a:r>
              <a:rPr lang="sv-SE" dirty="0" smtClean="0"/>
              <a:t>, and a </a:t>
            </a:r>
            <a:r>
              <a:rPr lang="sv-SE" dirty="0" err="1" smtClean="0"/>
              <a:t>particular</a:t>
            </a:r>
            <a:r>
              <a:rPr lang="sv-SE" dirty="0" smtClean="0"/>
              <a:t> test is /</a:t>
            </a:r>
            <a:r>
              <a:rPr lang="sv-SE" dirty="0" err="1" smtClean="0"/>
              <a:t>some</a:t>
            </a:r>
            <a:r>
              <a:rPr lang="sv-SE" dirty="0" smtClean="0"/>
              <a:t>/</a:t>
            </a:r>
            <a:r>
              <a:rPr lang="sv-SE" dirty="0" err="1" smtClean="0"/>
              <a:t>path</a:t>
            </a:r>
            <a:r>
              <a:rPr lang="sv-SE" dirty="0" smtClean="0"/>
              <a:t>/</a:t>
            </a:r>
            <a:r>
              <a:rPr lang="sv-SE" dirty="0" err="1" smtClean="0"/>
              <a:t>to</a:t>
            </a:r>
            <a:r>
              <a:rPr lang="sv-SE" dirty="0" smtClean="0"/>
              <a:t>/</a:t>
            </a:r>
            <a:r>
              <a:rPr lang="sv-SE" dirty="0" err="1" smtClean="0"/>
              <a:t>suite</a:t>
            </a:r>
            <a:r>
              <a:rPr lang="sv-SE" dirty="0" smtClean="0"/>
              <a:t>/and/</a:t>
            </a:r>
            <a:r>
              <a:rPr lang="sv-SE" dirty="0" err="1" smtClean="0"/>
              <a:t>this</a:t>
            </a:r>
            <a:r>
              <a:rPr lang="sv-SE" dirty="0" smtClean="0"/>
              <a:t>/is/the/test…</a:t>
            </a:r>
          </a:p>
          <a:p>
            <a:pPr lvl="2"/>
            <a:r>
              <a:rPr lang="sv-SE" dirty="0" smtClean="0"/>
              <a:t>…the test </a:t>
            </a:r>
            <a:r>
              <a:rPr lang="sv-SE" dirty="0" err="1" smtClean="0"/>
              <a:t>name</a:t>
            </a:r>
            <a:r>
              <a:rPr lang="sv-SE" dirty="0" smtClean="0"/>
              <a:t> is ”</a:t>
            </a:r>
            <a:r>
              <a:rPr lang="sv-SE" b="1" i="1" dirty="0" smtClean="0"/>
              <a:t>and/</a:t>
            </a:r>
            <a:r>
              <a:rPr lang="sv-SE" b="1" i="1" dirty="0" err="1" smtClean="0"/>
              <a:t>this</a:t>
            </a:r>
            <a:r>
              <a:rPr lang="sv-SE" b="1" i="1" dirty="0" smtClean="0"/>
              <a:t>/is/the/test</a:t>
            </a:r>
            <a:r>
              <a:rPr lang="sv-SE" dirty="0" smtClean="0"/>
              <a:t>”</a:t>
            </a:r>
          </a:p>
          <a:p>
            <a:pPr lvl="2"/>
            <a:r>
              <a:rPr lang="sv-SE" dirty="0" smtClean="0"/>
              <a:t>NOTE: the </a:t>
            </a:r>
            <a:r>
              <a:rPr lang="sv-SE" b="1" dirty="0" err="1" smtClean="0"/>
              <a:t>name</a:t>
            </a:r>
            <a:r>
              <a:rPr lang="sv-SE" dirty="0" smtClean="0"/>
              <a:t> </a:t>
            </a:r>
            <a:r>
              <a:rPr lang="sv-SE" dirty="0" err="1" smtClean="0"/>
              <a:t>always</a:t>
            </a:r>
            <a:r>
              <a:rPr lang="sv-SE" dirty="0" smtClean="0"/>
              <a:t> </a:t>
            </a:r>
            <a:r>
              <a:rPr lang="sv-SE" dirty="0" err="1" smtClean="0"/>
              <a:t>uses</a:t>
            </a:r>
            <a:r>
              <a:rPr lang="sv-SE" dirty="0" smtClean="0"/>
              <a:t> ”/” as the separator </a:t>
            </a:r>
            <a:r>
              <a:rPr lang="sv-SE" dirty="0" err="1" smtClean="0"/>
              <a:t>regardless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platform</a:t>
            </a:r>
            <a:r>
              <a:rPr lang="sv-SE" dirty="0" smtClean="0"/>
              <a:t>!</a:t>
            </a:r>
            <a:endParaRPr lang="sv-SE" dirty="0"/>
          </a:p>
          <a:p>
            <a:pPr lvl="1"/>
            <a:r>
              <a:rPr lang="sv-SE" dirty="0"/>
              <a:t>Patterns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described</a:t>
            </a:r>
            <a:r>
              <a:rPr lang="sv-SE" dirty="0"/>
              <a:t> in an </a:t>
            </a:r>
            <a:r>
              <a:rPr lang="sv-SE" i="1" dirty="0" err="1"/>
              <a:t>execmap</a:t>
            </a:r>
            <a:endParaRPr lang="sv-SE" i="1" dirty="0"/>
          </a:p>
          <a:p>
            <a:pPr lvl="2"/>
            <a:r>
              <a:rPr lang="sv-SE" dirty="0" err="1"/>
              <a:t>Executable</a:t>
            </a:r>
            <a:r>
              <a:rPr lang="sv-SE" dirty="0"/>
              <a:t> </a:t>
            </a:r>
            <a:r>
              <a:rPr lang="sv-SE" dirty="0" err="1"/>
              <a:t>map</a:t>
            </a:r>
            <a:r>
              <a:rPr lang="sv-SE" dirty="0"/>
              <a:t> - a </a:t>
            </a:r>
            <a:r>
              <a:rPr lang="sv-SE" dirty="0" err="1"/>
              <a:t>mapping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patterns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commands</a:t>
            </a:r>
            <a:endParaRPr lang="sv-SE" dirty="0"/>
          </a:p>
          <a:p>
            <a:pPr lvl="2"/>
            <a:r>
              <a:rPr lang="sv-SE" dirty="0"/>
              <a:t>Patterns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arbitrarily</a:t>
            </a:r>
            <a:r>
              <a:rPr lang="sv-SE" dirty="0"/>
              <a:t> </a:t>
            </a:r>
            <a:r>
              <a:rPr lang="sv-SE" dirty="0" err="1" smtClean="0"/>
              <a:t>complex</a:t>
            </a:r>
            <a:endParaRPr lang="sv-SE" dirty="0" smtClean="0"/>
          </a:p>
          <a:p>
            <a:pPr lvl="3"/>
            <a:r>
              <a:rPr lang="sv-SE" dirty="0" smtClean="0"/>
              <a:t>Most </a:t>
            </a:r>
            <a:r>
              <a:rPr lang="sv-SE" dirty="0" err="1" smtClean="0"/>
              <a:t>commonly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r>
              <a:rPr lang="sv-SE" dirty="0" smtClean="0"/>
              <a:t> extensions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used</a:t>
            </a:r>
            <a:r>
              <a:rPr lang="sv-SE" dirty="0" smtClean="0"/>
              <a:t>, </a:t>
            </a:r>
            <a:r>
              <a:rPr lang="sv-SE" dirty="0" err="1" smtClean="0"/>
              <a:t>e.g</a:t>
            </a:r>
            <a:r>
              <a:rPr lang="sv-SE" dirty="0" smtClean="0"/>
              <a:t>. ’.t’</a:t>
            </a:r>
          </a:p>
          <a:p>
            <a:pPr lvl="3"/>
            <a:r>
              <a:rPr lang="sv-SE" dirty="0" smtClean="0"/>
              <a:t>If </a:t>
            </a:r>
            <a:r>
              <a:rPr lang="sv-SE" dirty="0" err="1" smtClean="0"/>
              <a:t>actual</a:t>
            </a:r>
            <a:r>
              <a:rPr lang="sv-SE" dirty="0" smtClean="0"/>
              <a:t> </a:t>
            </a:r>
            <a:r>
              <a:rPr lang="sv-SE" dirty="0" err="1" smtClean="0"/>
              <a:t>binaries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used</a:t>
            </a:r>
            <a:r>
              <a:rPr lang="sv-SE" dirty="0" smtClean="0"/>
              <a:t>, </a:t>
            </a:r>
            <a:r>
              <a:rPr lang="sv-SE" dirty="0" err="1" smtClean="0"/>
              <a:t>consider</a:t>
            </a:r>
            <a:r>
              <a:rPr lang="sv-SE" dirty="0" smtClean="0"/>
              <a:t> the extension ’.</a:t>
            </a:r>
            <a:r>
              <a:rPr lang="sv-SE" dirty="0" err="1" smtClean="0"/>
              <a:t>tbin</a:t>
            </a:r>
            <a:r>
              <a:rPr lang="sv-SE" dirty="0" smtClean="0"/>
              <a:t>’ </a:t>
            </a:r>
            <a:r>
              <a:rPr lang="sv-SE" dirty="0" err="1" smtClean="0"/>
              <a:t>to</a:t>
            </a:r>
            <a:r>
              <a:rPr lang="sv-SE" dirty="0" smtClean="0"/>
              <a:t> match </a:t>
            </a:r>
            <a:r>
              <a:rPr lang="sv-SE" dirty="0" err="1" smtClean="0"/>
              <a:t>with</a:t>
            </a:r>
            <a:endParaRPr lang="sv-SE" dirty="0"/>
          </a:p>
          <a:p>
            <a:pPr lvl="1"/>
            <a:r>
              <a:rPr lang="sv-SE" dirty="0" err="1"/>
              <a:t>TestOnTap</a:t>
            </a:r>
            <a:r>
              <a:rPr lang="sv-SE" dirty="0"/>
              <a:t> provides a default </a:t>
            </a:r>
            <a:r>
              <a:rPr lang="sv-SE" i="1" dirty="0" err="1"/>
              <a:t>execmap</a:t>
            </a:r>
            <a:endParaRPr lang="sv-SE" i="1" dirty="0"/>
          </a:p>
          <a:p>
            <a:pPr lvl="2"/>
            <a:r>
              <a:rPr lang="sv-SE" dirty="0" err="1"/>
              <a:t>Slightly</a:t>
            </a:r>
            <a:r>
              <a:rPr lang="sv-SE" dirty="0"/>
              <a:t> different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platforms</a:t>
            </a:r>
            <a:endParaRPr lang="sv-SE" dirty="0"/>
          </a:p>
          <a:p>
            <a:pPr lvl="2"/>
            <a:r>
              <a:rPr lang="sv-SE" sz="2000" dirty="0" err="1"/>
              <a:t>See</a:t>
            </a:r>
            <a:r>
              <a:rPr lang="sv-SE" sz="2000" i="1" dirty="0"/>
              <a:t> </a:t>
            </a:r>
            <a:r>
              <a:rPr lang="sv-SE" sz="2000" dirty="0">
                <a:hlinkClick r:id="rId2"/>
              </a:rPr>
              <a:t>https://metacpan.org/pod/App::TestOnTap</a:t>
            </a:r>
            <a:r>
              <a:rPr lang="sv-SE" sz="2000" dirty="0"/>
              <a:t> for the definition </a:t>
            </a:r>
            <a:r>
              <a:rPr lang="sv-SE" sz="2000" dirty="0" err="1"/>
              <a:t>of</a:t>
            </a:r>
            <a:r>
              <a:rPr lang="sv-SE" sz="2000" dirty="0"/>
              <a:t> the default </a:t>
            </a:r>
            <a:r>
              <a:rPr lang="sv-SE" sz="2000" dirty="0" err="1" smtClean="0"/>
              <a:t>execmap</a:t>
            </a:r>
            <a:endParaRPr lang="sv-SE" sz="2000" dirty="0" smtClean="0"/>
          </a:p>
          <a:p>
            <a:pPr lvl="3"/>
            <a:r>
              <a:rPr lang="sv-SE" sz="1800" dirty="0" smtClean="0"/>
              <a:t>(</a:t>
            </a:r>
            <a:r>
              <a:rPr lang="sv-SE" sz="1800" dirty="0" err="1" smtClean="0"/>
              <a:t>we’ll</a:t>
            </a:r>
            <a:r>
              <a:rPr lang="sv-SE" sz="1800" dirty="0" smtClean="0"/>
              <a:t> </a:t>
            </a:r>
            <a:r>
              <a:rPr lang="sv-SE" sz="1800" dirty="0" err="1" smtClean="0"/>
              <a:t>see</a:t>
            </a:r>
            <a:r>
              <a:rPr lang="sv-SE" sz="1800" dirty="0" smtClean="0"/>
              <a:t> it in a bit </a:t>
            </a:r>
            <a:r>
              <a:rPr lang="sv-SE" sz="1800" dirty="0" err="1" smtClean="0"/>
              <a:t>here</a:t>
            </a:r>
            <a:r>
              <a:rPr lang="sv-SE" sz="1800" dirty="0" smtClean="0"/>
              <a:t>, </a:t>
            </a:r>
            <a:r>
              <a:rPr lang="sv-SE" sz="1800" dirty="0" err="1" smtClean="0"/>
              <a:t>too</a:t>
            </a:r>
            <a:r>
              <a:rPr lang="sv-SE" sz="1800" dirty="0" smtClean="0"/>
              <a:t>)</a:t>
            </a:r>
            <a:endParaRPr lang="sv-SE" sz="1800" dirty="0"/>
          </a:p>
          <a:p>
            <a:pPr lvl="2"/>
            <a:endParaRPr lang="sv-SE" sz="2000" dirty="0"/>
          </a:p>
          <a:p>
            <a:r>
              <a:rPr lang="sv-SE" dirty="0" err="1"/>
              <a:t>However</a:t>
            </a:r>
            <a:r>
              <a:rPr lang="sv-SE" dirty="0"/>
              <a:t>, the </a:t>
            </a:r>
            <a:r>
              <a:rPr lang="sv-SE" dirty="0" err="1"/>
              <a:t>defaults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intended</a:t>
            </a:r>
            <a:r>
              <a:rPr lang="sv-SE" dirty="0"/>
              <a:t> for </a:t>
            </a:r>
            <a:r>
              <a:rPr lang="sv-SE" dirty="0" err="1"/>
              <a:t>quick’n’dirty</a:t>
            </a:r>
            <a:r>
              <a:rPr lang="sv-SE" dirty="0"/>
              <a:t> hacks</a:t>
            </a:r>
          </a:p>
          <a:p>
            <a:pPr lvl="1"/>
            <a:r>
              <a:rPr lang="sv-SE" dirty="0"/>
              <a:t>It </a:t>
            </a:r>
            <a:r>
              <a:rPr lang="sv-SE" dirty="0" err="1"/>
              <a:t>may</a:t>
            </a:r>
            <a:r>
              <a:rPr lang="sv-SE" dirty="0"/>
              <a:t> </a:t>
            </a:r>
            <a:r>
              <a:rPr lang="sv-SE" dirty="0" err="1"/>
              <a:t>change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releases</a:t>
            </a:r>
          </a:p>
          <a:p>
            <a:pPr lvl="1"/>
            <a:r>
              <a:rPr lang="sv-SE" dirty="0"/>
              <a:t>It </a:t>
            </a:r>
            <a:r>
              <a:rPr lang="sv-SE" dirty="0" err="1"/>
              <a:t>may</a:t>
            </a:r>
            <a:r>
              <a:rPr lang="sv-SE" dirty="0"/>
              <a:t> </a:t>
            </a:r>
            <a:r>
              <a:rPr lang="sv-SE" dirty="0" err="1"/>
              <a:t>unexpectedly</a:t>
            </a:r>
            <a:r>
              <a:rPr lang="sv-SE" dirty="0"/>
              <a:t> match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intended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be tests</a:t>
            </a:r>
          </a:p>
          <a:p>
            <a:pPr lvl="1"/>
            <a:r>
              <a:rPr lang="sv-SE" dirty="0" smtClean="0"/>
              <a:t>…</a:t>
            </a:r>
            <a:r>
              <a:rPr lang="sv-SE" dirty="0" err="1" smtClean="0"/>
              <a:t>thus</a:t>
            </a:r>
            <a:r>
              <a:rPr lang="sv-SE" dirty="0"/>
              <a:t>, </a:t>
            </a:r>
            <a:r>
              <a:rPr lang="sv-SE" dirty="0" err="1"/>
              <a:t>it’s</a:t>
            </a:r>
            <a:r>
              <a:rPr lang="sv-SE" dirty="0"/>
              <a:t> not </a:t>
            </a:r>
            <a:r>
              <a:rPr lang="sv-SE" dirty="0" err="1"/>
              <a:t>good</a:t>
            </a:r>
            <a:r>
              <a:rPr lang="sv-SE" dirty="0"/>
              <a:t> form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rely</a:t>
            </a:r>
            <a:r>
              <a:rPr lang="sv-SE" dirty="0"/>
              <a:t> on the </a:t>
            </a:r>
            <a:r>
              <a:rPr lang="sv-SE" dirty="0" smtClean="0"/>
              <a:t>default </a:t>
            </a:r>
            <a:r>
              <a:rPr lang="sv-SE" dirty="0" err="1"/>
              <a:t>execmap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Configure</a:t>
            </a:r>
            <a:r>
              <a:rPr lang="sv-SE" dirty="0"/>
              <a:t> it in the </a:t>
            </a:r>
            <a:r>
              <a:rPr lang="sv-SE" dirty="0" err="1"/>
              <a:t>configuration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!</a:t>
            </a:r>
          </a:p>
          <a:p>
            <a:pPr lvl="2"/>
            <a:endParaRPr lang="sv-SE" dirty="0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9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Hands-on: 03 - Quickstart enhanced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441" y="1600200"/>
            <a:ext cx="5196939" cy="4709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v-SE" sz="2400" dirty="0"/>
          </a:p>
          <a:p>
            <a:r>
              <a:rPr lang="sv-SE" sz="2400" dirty="0" err="1"/>
              <a:t>Create</a:t>
            </a:r>
            <a:r>
              <a:rPr lang="sv-SE" sz="2400" dirty="0"/>
              <a:t> the directory </a:t>
            </a:r>
            <a:r>
              <a:rPr lang="sv-SE" sz="2400" i="1" dirty="0" err="1"/>
              <a:t>mycoolsuite</a:t>
            </a:r>
            <a:endParaRPr lang="sv-SE" sz="2400" i="1" dirty="0"/>
          </a:p>
          <a:p>
            <a:r>
              <a:rPr lang="sv-SE" sz="2400" dirty="0"/>
              <a:t>In the directory, </a:t>
            </a:r>
            <a:r>
              <a:rPr lang="sv-SE" sz="2400" dirty="0" err="1"/>
              <a:t>create</a:t>
            </a:r>
            <a:r>
              <a:rPr lang="sv-SE" sz="2400" dirty="0"/>
              <a:t> the </a:t>
            </a:r>
            <a:r>
              <a:rPr lang="sv-SE" sz="2400" dirty="0" err="1"/>
              <a:t>files</a:t>
            </a:r>
            <a:r>
              <a:rPr lang="sv-SE" sz="2400" dirty="0"/>
              <a:t>:</a:t>
            </a:r>
            <a:endParaRPr lang="sv-SE" sz="2600" dirty="0"/>
          </a:p>
          <a:p>
            <a:pPr lvl="1"/>
            <a:r>
              <a:rPr lang="sv-SE" sz="2000" i="1" smtClean="0"/>
              <a:t>config.testontap</a:t>
            </a:r>
          </a:p>
          <a:p>
            <a:pPr lvl="1"/>
            <a:r>
              <a:rPr lang="sv-SE" sz="2000" i="1" smtClean="0"/>
              <a:t>README.txt</a:t>
            </a:r>
            <a:endParaRPr lang="sv-SE" sz="2000" i="1" dirty="0"/>
          </a:p>
          <a:p>
            <a:pPr lvl="1"/>
            <a:r>
              <a:rPr lang="sv-SE" sz="2000" i="1" smtClean="0"/>
              <a:t>mycooltest.t</a:t>
            </a:r>
            <a:endParaRPr lang="sv-SE" sz="1600" dirty="0"/>
          </a:p>
          <a:p>
            <a:r>
              <a:rPr lang="sv-SE" sz="2400" dirty="0" err="1"/>
              <a:t>Run</a:t>
            </a:r>
            <a:r>
              <a:rPr lang="sv-SE" sz="2400" dirty="0"/>
              <a:t> it:</a:t>
            </a:r>
          </a:p>
          <a:p>
            <a:pPr lvl="1"/>
            <a:r>
              <a:rPr lang="sv-SE" sz="2000" i="1">
                <a:solidFill>
                  <a:srgbClr val="C00000"/>
                </a:solidFill>
              </a:rPr>
              <a:t>testontap mycoolsuite</a:t>
            </a:r>
          </a:p>
          <a:p>
            <a:r>
              <a:rPr lang="sv-SE" sz="2400" smtClean="0"/>
              <a:t>That’s </a:t>
            </a:r>
            <a:r>
              <a:rPr lang="sv-SE" sz="2400" dirty="0" err="1"/>
              <a:t>more</a:t>
            </a:r>
            <a:r>
              <a:rPr lang="sv-SE" sz="2400" dirty="0"/>
              <a:t> like it!</a:t>
            </a:r>
          </a:p>
          <a:p>
            <a:pPr lvl="1"/>
            <a:r>
              <a:rPr lang="sv-SE" sz="2000"/>
              <a:t>The </a:t>
            </a:r>
            <a:r>
              <a:rPr lang="sv-SE" sz="2000" smtClean="0"/>
              <a:t>warnings are </a:t>
            </a:r>
            <a:r>
              <a:rPr lang="sv-SE" sz="2000" dirty="0" err="1"/>
              <a:t>gone</a:t>
            </a:r>
            <a:endParaRPr lang="sv-SE" sz="2000" dirty="0"/>
          </a:p>
          <a:p>
            <a:pPr lvl="1"/>
            <a:endParaRPr lang="sv-SE" sz="1600"/>
          </a:p>
          <a:p>
            <a:pPr marL="137160" indent="0">
              <a:buNone/>
            </a:pP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 flipH="1">
            <a:off x="6013028" y="3472565"/>
            <a:ext cx="42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mtClean="0"/>
              <a:t>mycoolsuite/README.txt</a:t>
            </a:r>
            <a:endParaRPr lang="sv-SE"/>
          </a:p>
        </p:txBody>
      </p:sp>
      <p:sp>
        <p:nvSpPr>
          <p:cNvPr id="7" name="textruta 6"/>
          <p:cNvSpPr txBox="1"/>
          <p:nvPr/>
        </p:nvSpPr>
        <p:spPr>
          <a:xfrm>
            <a:off x="6039730" y="3841897"/>
            <a:ext cx="3861102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sv-SE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sv-SE" smtClean="0"/>
              <a:t>This is our cool suite</a:t>
            </a:r>
            <a:endParaRPr lang="sv-SE"/>
          </a:p>
        </p:txBody>
      </p:sp>
      <p:sp>
        <p:nvSpPr>
          <p:cNvPr id="8" name="textruta 7"/>
          <p:cNvSpPr txBox="1"/>
          <p:nvPr/>
        </p:nvSpPr>
        <p:spPr>
          <a:xfrm flipH="1">
            <a:off x="6066431" y="4207054"/>
            <a:ext cx="423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mtClean="0"/>
              <a:t>mycoolsuite/mycooltest.t</a:t>
            </a:r>
            <a:endParaRPr lang="sv-SE"/>
          </a:p>
        </p:txBody>
      </p:sp>
      <p:sp>
        <p:nvSpPr>
          <p:cNvPr id="9" name="textruta 8"/>
          <p:cNvSpPr txBox="1"/>
          <p:nvPr/>
        </p:nvSpPr>
        <p:spPr>
          <a:xfrm>
            <a:off x="6039730" y="4576386"/>
            <a:ext cx="3843125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sv-SE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sv-SE" smtClean="0"/>
              <a:t>print ”1</a:t>
            </a:r>
            <a:r>
              <a:rPr lang="sv-SE"/>
              <a:t>..</a:t>
            </a:r>
            <a:r>
              <a:rPr lang="sv-SE" smtClean="0"/>
              <a:t>1\n”</a:t>
            </a:r>
            <a:endParaRPr lang="sv-SE"/>
          </a:p>
          <a:p>
            <a:r>
              <a:rPr lang="sv-SE" smtClean="0"/>
              <a:t>print ”ok </a:t>
            </a:r>
            <a:r>
              <a:rPr lang="sv-SE"/>
              <a:t>1 </a:t>
            </a:r>
            <a:r>
              <a:rPr lang="sv-SE" smtClean="0"/>
              <a:t>Hello world\n”</a:t>
            </a:r>
            <a:endParaRPr lang="sv-SE"/>
          </a:p>
        </p:txBody>
      </p:sp>
      <p:sp>
        <p:nvSpPr>
          <p:cNvPr id="10" name="textruta 9"/>
          <p:cNvSpPr txBox="1"/>
          <p:nvPr/>
        </p:nvSpPr>
        <p:spPr>
          <a:xfrm flipH="1">
            <a:off x="5977726" y="1295231"/>
            <a:ext cx="425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mtClean="0"/>
              <a:t>mycoolsuite/config.testontap</a:t>
            </a:r>
            <a:endParaRPr lang="sv-SE"/>
          </a:p>
        </p:txBody>
      </p:sp>
      <p:sp>
        <p:nvSpPr>
          <p:cNvPr id="11" name="textruta 10"/>
          <p:cNvSpPr txBox="1"/>
          <p:nvPr/>
        </p:nvSpPr>
        <p:spPr>
          <a:xfrm>
            <a:off x="6013028" y="1682400"/>
            <a:ext cx="5229880" cy="175432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sv-SE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00"/>
              <a:t># </a:t>
            </a:r>
            <a:r>
              <a:rPr lang="en-US" sz="1200" smtClean="0"/>
              <a:t>unique id, don’t reuse this one!</a:t>
            </a:r>
            <a:endParaRPr lang="en-US" sz="1200"/>
          </a:p>
          <a:p>
            <a:r>
              <a:rPr lang="en-US" sz="1200"/>
              <a:t>id = </a:t>
            </a:r>
            <a:r>
              <a:rPr lang="en-US" sz="1200" smtClean="0"/>
              <a:t>7392112d-b3f0-11e7-a969-d7d08a113f8a</a:t>
            </a:r>
          </a:p>
          <a:p>
            <a:endParaRPr lang="en-US" sz="1200"/>
          </a:p>
          <a:p>
            <a:r>
              <a:rPr lang="en-US" sz="1200"/>
              <a:t># express an execmap so we know exactly what is run</a:t>
            </a:r>
          </a:p>
          <a:p>
            <a:r>
              <a:rPr lang="en-US" sz="1200"/>
              <a:t>execmap = t-files</a:t>
            </a:r>
          </a:p>
          <a:p>
            <a:endParaRPr lang="en-US" sz="1200"/>
          </a:p>
          <a:p>
            <a:r>
              <a:rPr lang="en-US" sz="1200"/>
              <a:t>[EXECMAP t-files]</a:t>
            </a:r>
          </a:p>
          <a:p>
            <a:r>
              <a:rPr lang="en-US" sz="1200"/>
              <a:t>match = regexp(\.t$)</a:t>
            </a:r>
          </a:p>
          <a:p>
            <a:r>
              <a:rPr lang="en-US" sz="1200"/>
              <a:t>cmd = perl</a:t>
            </a:r>
          </a:p>
        </p:txBody>
      </p:sp>
      <p:grpSp>
        <p:nvGrpSpPr>
          <p:cNvPr id="22" name="Grupp 21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23" name="Diagonal rand 22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4" name="Diagonal rand 23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5" name="Diagonal rand 24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26" name="Bildobjekt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834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6" grpId="0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err="1" smtClean="0"/>
              <a:t>Expected</a:t>
            </a:r>
            <a:r>
              <a:rPr lang="sv-SE" smtClean="0"/>
              <a:t> enhanced result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441" y="2996953"/>
            <a:ext cx="10969943" cy="3447448"/>
          </a:xfrm>
        </p:spPr>
        <p:txBody>
          <a:bodyPr>
            <a:normAutofit/>
          </a:bodyPr>
          <a:lstStyle/>
          <a:p>
            <a:r>
              <a:rPr lang="sv-SE" sz="2400" dirty="0"/>
              <a:t>In </a:t>
            </a:r>
            <a:r>
              <a:rPr lang="sv-SE" sz="2400" dirty="0" err="1"/>
              <a:t>summary</a:t>
            </a:r>
            <a:r>
              <a:rPr lang="sv-SE" sz="2400" dirty="0"/>
              <a:t>:</a:t>
            </a:r>
          </a:p>
          <a:p>
            <a:pPr lvl="1"/>
            <a:r>
              <a:rPr lang="sv-SE" sz="2000"/>
              <a:t>The id warning </a:t>
            </a:r>
            <a:r>
              <a:rPr lang="sv-SE" sz="2000" dirty="0"/>
              <a:t>is </a:t>
            </a:r>
            <a:r>
              <a:rPr lang="sv-SE" sz="2000" dirty="0" err="1"/>
              <a:t>gone</a:t>
            </a:r>
            <a:r>
              <a:rPr lang="sv-SE" sz="2000" dirty="0"/>
              <a:t>, by </a:t>
            </a:r>
            <a:r>
              <a:rPr lang="sv-SE" sz="2000" dirty="0" err="1"/>
              <a:t>virtue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adding</a:t>
            </a:r>
            <a:r>
              <a:rPr lang="sv-SE" sz="2000" dirty="0"/>
              <a:t> an </a:t>
            </a:r>
            <a:r>
              <a:rPr lang="sv-SE" sz="2000" i="1" dirty="0"/>
              <a:t>id</a:t>
            </a:r>
            <a:r>
              <a:rPr lang="sv-SE" sz="2000" dirty="0"/>
              <a:t> in the </a:t>
            </a:r>
            <a:r>
              <a:rPr lang="sv-SE" sz="2000" dirty="0" err="1"/>
              <a:t>configuration</a:t>
            </a:r>
            <a:endParaRPr lang="sv-SE" sz="2000" dirty="0"/>
          </a:p>
          <a:p>
            <a:pPr lvl="1"/>
            <a:r>
              <a:rPr lang="sv-SE" sz="2000" dirty="0" err="1"/>
              <a:t>Only</a:t>
            </a:r>
            <a:r>
              <a:rPr lang="sv-SE" sz="2000" dirty="0"/>
              <a:t> the </a:t>
            </a:r>
            <a:r>
              <a:rPr lang="sv-SE" sz="2000" i="1" dirty="0"/>
              <a:t>mycooltest.t</a:t>
            </a:r>
            <a:r>
              <a:rPr lang="sv-SE" sz="2000" dirty="0"/>
              <a:t> test is </a:t>
            </a:r>
            <a:r>
              <a:rPr lang="sv-SE" sz="2000" dirty="0" err="1"/>
              <a:t>executed</a:t>
            </a:r>
            <a:r>
              <a:rPr lang="sv-SE" sz="2000" dirty="0"/>
              <a:t>, </a:t>
            </a:r>
            <a:r>
              <a:rPr lang="sv-SE" sz="2000" dirty="0" err="1"/>
              <a:t>because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an explicit </a:t>
            </a:r>
            <a:r>
              <a:rPr lang="sv-SE" sz="2000" i="1" dirty="0" err="1"/>
              <a:t>execmap</a:t>
            </a:r>
            <a:endParaRPr lang="sv-SE" sz="2000" i="1" dirty="0"/>
          </a:p>
          <a:p>
            <a:endParaRPr lang="sv-SE" sz="2400" dirty="0"/>
          </a:p>
          <a:p>
            <a:r>
              <a:rPr lang="sv-SE" sz="2400" dirty="0" err="1"/>
              <a:t>Again</a:t>
            </a:r>
            <a:r>
              <a:rPr lang="sv-SE" sz="2400" dirty="0"/>
              <a:t>, on principle, </a:t>
            </a:r>
            <a:r>
              <a:rPr lang="sv-SE" sz="2400" dirty="0" err="1"/>
              <a:t>you</a:t>
            </a:r>
            <a:r>
              <a:rPr lang="sv-SE" sz="2400" dirty="0"/>
              <a:t> </a:t>
            </a:r>
            <a:r>
              <a:rPr lang="sv-SE" sz="2400" dirty="0" err="1"/>
              <a:t>don’t</a:t>
            </a:r>
            <a:r>
              <a:rPr lang="sv-SE" sz="2400" dirty="0"/>
              <a:t> </a:t>
            </a:r>
            <a:r>
              <a:rPr lang="sv-SE" sz="2400" dirty="0" err="1"/>
              <a:t>need</a:t>
            </a:r>
            <a:r>
              <a:rPr lang="sv-SE" sz="2400" dirty="0"/>
              <a:t> </a:t>
            </a:r>
            <a:r>
              <a:rPr lang="sv-SE" sz="2400" dirty="0" err="1"/>
              <a:t>to</a:t>
            </a:r>
            <a:r>
              <a:rPr lang="sv-SE" sz="2400" dirty="0"/>
              <a:t> do </a:t>
            </a:r>
            <a:r>
              <a:rPr lang="sv-SE" sz="2400" dirty="0" err="1"/>
              <a:t>anything</a:t>
            </a:r>
            <a:r>
              <a:rPr lang="sv-SE" sz="2400" dirty="0"/>
              <a:t> </a:t>
            </a:r>
            <a:r>
              <a:rPr lang="sv-SE" sz="2400" dirty="0" err="1"/>
              <a:t>else</a:t>
            </a:r>
            <a:r>
              <a:rPr lang="sv-SE" sz="2400" dirty="0"/>
              <a:t>, just start </a:t>
            </a:r>
            <a:r>
              <a:rPr lang="sv-SE" sz="2400" dirty="0" err="1"/>
              <a:t>writing</a:t>
            </a:r>
            <a:r>
              <a:rPr lang="sv-SE" sz="2400" dirty="0"/>
              <a:t> tests</a:t>
            </a:r>
          </a:p>
          <a:p>
            <a:pPr lvl="1"/>
            <a:r>
              <a:rPr lang="sv-SE" sz="2000" dirty="0" err="1"/>
              <a:t>But</a:t>
            </a:r>
            <a:r>
              <a:rPr lang="sv-SE" sz="2000" dirty="0"/>
              <a:t> </a:t>
            </a:r>
            <a:r>
              <a:rPr lang="sv-SE" sz="2000" dirty="0" err="1"/>
              <a:t>TestOnTap</a:t>
            </a:r>
            <a:r>
              <a:rPr lang="sv-SE" sz="2000" dirty="0"/>
              <a:t> </a:t>
            </a:r>
            <a:r>
              <a:rPr lang="sv-SE" sz="2000" dirty="0" err="1"/>
              <a:t>can</a:t>
            </a:r>
            <a:r>
              <a:rPr lang="sv-SE" sz="2000" dirty="0"/>
              <a:t> do </a:t>
            </a:r>
            <a:r>
              <a:rPr lang="sv-SE" sz="2000" dirty="0" err="1"/>
              <a:t>more</a:t>
            </a:r>
            <a:r>
              <a:rPr lang="sv-SE" sz="2000" dirty="0"/>
              <a:t> for </a:t>
            </a:r>
            <a:r>
              <a:rPr lang="sv-SE" sz="2000" dirty="0" err="1"/>
              <a:t>you</a:t>
            </a:r>
            <a:endParaRPr lang="sv-SE" sz="2000" dirty="0"/>
          </a:p>
        </p:txBody>
      </p:sp>
      <p:sp>
        <p:nvSpPr>
          <p:cNvPr id="5" name="textruta 4"/>
          <p:cNvSpPr txBox="1"/>
          <p:nvPr/>
        </p:nvSpPr>
        <p:spPr>
          <a:xfrm>
            <a:off x="1125860" y="1844824"/>
            <a:ext cx="8831264" cy="8309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mycooltest.t </a:t>
            </a: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 ok</a:t>
            </a:r>
          </a:p>
          <a:p>
            <a:r>
              <a:rPr lang="en-US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 successful.</a:t>
            </a:r>
          </a:p>
          <a:p>
            <a:r>
              <a:rPr lang="en-US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Files=1</a:t>
            </a: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Tests=1,  0 wallclock secs ( 0.04 usr  0.16 sys +  0.00 cusr  0.01 csys =  0.21 CPU)</a:t>
            </a:r>
          </a:p>
          <a:p>
            <a:r>
              <a:rPr lang="en-US" sz="12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PASS</a:t>
            </a:r>
          </a:p>
        </p:txBody>
      </p:sp>
      <p:grpSp>
        <p:nvGrpSpPr>
          <p:cNvPr id="19" name="Grupp 18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20" name="Diagonal rand 19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1" name="Diagonal rand 20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2" name="Diagonal rand 21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23" name="Bildobjekt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451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128321"/>
          </a:xfrm>
        </p:spPr>
        <p:txBody>
          <a:bodyPr/>
          <a:lstStyle/>
          <a:p>
            <a:r>
              <a:rPr lang="sv-SE" smtClean="0"/>
              <a:t>Overview of the </a:t>
            </a:r>
            <a:r>
              <a:rPr lang="sv-SE" err="1" smtClean="0"/>
              <a:t>configuration</a:t>
            </a:r>
            <a:r>
              <a:rPr lang="sv-SE" smtClean="0"/>
              <a:t> file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441" y="1600200"/>
            <a:ext cx="7717219" cy="4709160"/>
          </a:xfrm>
        </p:spPr>
        <p:txBody>
          <a:bodyPr>
            <a:normAutofit fontScale="77500" lnSpcReduction="20000"/>
          </a:bodyPr>
          <a:lstStyle/>
          <a:p>
            <a:r>
              <a:rPr lang="sv-SE" dirty="0" smtClean="0"/>
              <a:t>As </a:t>
            </a:r>
            <a:r>
              <a:rPr lang="sv-SE" dirty="0" err="1" smtClean="0"/>
              <a:t>seen</a:t>
            </a:r>
            <a:r>
              <a:rPr lang="sv-SE" dirty="0" smtClean="0"/>
              <a:t>, the </a:t>
            </a:r>
            <a:r>
              <a:rPr lang="sv-SE" i="1" dirty="0" err="1" smtClean="0"/>
              <a:t>config.testontap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r>
              <a:rPr lang="sv-SE" dirty="0" smtClean="0"/>
              <a:t> is </a:t>
            </a:r>
            <a:r>
              <a:rPr lang="sv-SE" dirty="0" err="1" smtClean="0"/>
              <a:t>important</a:t>
            </a:r>
            <a:endParaRPr lang="sv-SE" dirty="0" smtClean="0"/>
          </a:p>
          <a:p>
            <a:pPr lvl="1"/>
            <a:r>
              <a:rPr lang="sv-SE" dirty="0" smtClean="0"/>
              <a:t>At minimum, the id </a:t>
            </a:r>
            <a:r>
              <a:rPr lang="sv-SE" dirty="0" err="1" smtClean="0"/>
              <a:t>should</a:t>
            </a:r>
            <a:r>
              <a:rPr lang="sv-SE" dirty="0" smtClean="0"/>
              <a:t> be set</a:t>
            </a:r>
          </a:p>
          <a:p>
            <a:pPr lvl="1"/>
            <a:r>
              <a:rPr lang="sv-SE" dirty="0" smtClean="0"/>
              <a:t>An </a:t>
            </a:r>
            <a:r>
              <a:rPr lang="sv-SE" dirty="0" err="1" smtClean="0"/>
              <a:t>execmap</a:t>
            </a:r>
            <a:r>
              <a:rPr lang="sv-SE" dirty="0" smtClean="0"/>
              <a:t> is </a:t>
            </a:r>
            <a:r>
              <a:rPr lang="sv-SE" dirty="0" err="1" smtClean="0"/>
              <a:t>recommended</a:t>
            </a:r>
            <a:endParaRPr lang="sv-SE" dirty="0" smtClean="0"/>
          </a:p>
          <a:p>
            <a:pPr lvl="1"/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settings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be </a:t>
            </a:r>
            <a:r>
              <a:rPr lang="sv-SE" dirty="0" err="1" smtClean="0"/>
              <a:t>introduced</a:t>
            </a:r>
            <a:r>
              <a:rPr lang="sv-SE" dirty="0" smtClean="0"/>
              <a:t> as </a:t>
            </a:r>
            <a:r>
              <a:rPr lang="sv-SE" dirty="0" err="1" smtClean="0"/>
              <a:t>we</a:t>
            </a:r>
            <a:r>
              <a:rPr lang="sv-SE" dirty="0" smtClean="0"/>
              <a:t> go</a:t>
            </a:r>
          </a:p>
          <a:p>
            <a:pPr lvl="1"/>
            <a:r>
              <a:rPr lang="sv-SE" dirty="0">
                <a:hlinkClick r:id="rId2"/>
              </a:rPr>
              <a:t>https://metacpan.org/pod/App::</a:t>
            </a:r>
            <a:r>
              <a:rPr lang="sv-SE" dirty="0" smtClean="0">
                <a:hlinkClick r:id="rId2"/>
              </a:rPr>
              <a:t>TestOnTap</a:t>
            </a:r>
            <a:r>
              <a:rPr lang="sv-SE" dirty="0" smtClean="0"/>
              <a:t> </a:t>
            </a:r>
          </a:p>
          <a:p>
            <a:r>
              <a:rPr lang="sv-SE" dirty="0" smtClean="0"/>
              <a:t>No, </a:t>
            </a:r>
            <a:r>
              <a:rPr lang="sv-SE" dirty="0" err="1" smtClean="0"/>
              <a:t>it’s</a:t>
            </a:r>
            <a:r>
              <a:rPr lang="sv-SE" dirty="0"/>
              <a:t> </a:t>
            </a:r>
            <a:r>
              <a:rPr lang="sv-SE" b="1" dirty="0" smtClean="0"/>
              <a:t>not</a:t>
            </a:r>
            <a:r>
              <a:rPr lang="sv-SE" dirty="0" smtClean="0"/>
              <a:t> XML…</a:t>
            </a:r>
          </a:p>
          <a:p>
            <a:r>
              <a:rPr lang="sv-SE" dirty="0" smtClean="0"/>
              <a:t>It has the bare </a:t>
            </a:r>
            <a:r>
              <a:rPr lang="sv-SE" dirty="0" err="1" smtClean="0"/>
              <a:t>bones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be </a:t>
            </a:r>
            <a:r>
              <a:rPr lang="sv-SE" dirty="0" err="1" smtClean="0"/>
              <a:t>able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express </a:t>
            </a:r>
            <a:r>
              <a:rPr lang="sv-SE" dirty="0" err="1" smtClean="0"/>
              <a:t>what’s</a:t>
            </a:r>
            <a:r>
              <a:rPr lang="sv-SE" dirty="0" smtClean="0"/>
              <a:t> </a:t>
            </a:r>
            <a:r>
              <a:rPr lang="sv-SE" dirty="0" err="1" smtClean="0"/>
              <a:t>needed</a:t>
            </a:r>
            <a:endParaRPr lang="sv-SE" dirty="0" smtClean="0"/>
          </a:p>
          <a:p>
            <a:r>
              <a:rPr lang="sv-SE" dirty="0" smtClean="0"/>
              <a:t>[</a:t>
            </a:r>
            <a:r>
              <a:rPr lang="sv-SE" dirty="0" err="1" smtClean="0"/>
              <a:t>Sectioned</a:t>
            </a:r>
            <a:r>
              <a:rPr lang="sv-SE" dirty="0" smtClean="0"/>
              <a:t>], </a:t>
            </a:r>
            <a:r>
              <a:rPr lang="sv-SE" dirty="0" err="1" smtClean="0"/>
              <a:t>key</a:t>
            </a:r>
            <a:r>
              <a:rPr lang="sv-SE" dirty="0" smtClean="0"/>
              <a:t>=</a:t>
            </a:r>
            <a:r>
              <a:rPr lang="sv-SE" dirty="0" err="1" smtClean="0"/>
              <a:t>value</a:t>
            </a:r>
            <a:r>
              <a:rPr lang="sv-SE" dirty="0" smtClean="0"/>
              <a:t> format</a:t>
            </a:r>
          </a:p>
          <a:p>
            <a:pPr lvl="1"/>
            <a:r>
              <a:rPr lang="sv-SE" dirty="0" err="1" smtClean="0"/>
              <a:t>Including</a:t>
            </a:r>
            <a:r>
              <a:rPr lang="sv-SE" dirty="0" smtClean="0"/>
              <a:t> the ’</a:t>
            </a:r>
            <a:r>
              <a:rPr lang="sv-SE" dirty="0" err="1" smtClean="0"/>
              <a:t>unnamed</a:t>
            </a:r>
            <a:r>
              <a:rPr lang="sv-SE" dirty="0" smtClean="0"/>
              <a:t> </a:t>
            </a:r>
            <a:r>
              <a:rPr lang="sv-SE" dirty="0" err="1" smtClean="0"/>
              <a:t>section</a:t>
            </a:r>
            <a:r>
              <a:rPr lang="sv-SE" dirty="0" smtClean="0"/>
              <a:t>’, </a:t>
            </a:r>
            <a:r>
              <a:rPr lang="sv-SE" dirty="0" err="1" smtClean="0"/>
              <a:t>e.g</a:t>
            </a:r>
            <a:r>
              <a:rPr lang="sv-SE" dirty="0" smtClean="0"/>
              <a:t>. </a:t>
            </a:r>
            <a:r>
              <a:rPr lang="sv-SE" dirty="0" err="1" smtClean="0"/>
              <a:t>key</a:t>
            </a:r>
            <a:r>
              <a:rPr lang="sv-SE" dirty="0" smtClean="0"/>
              <a:t>=</a:t>
            </a:r>
            <a:r>
              <a:rPr lang="sv-SE" dirty="0" err="1" smtClean="0"/>
              <a:t>value</a:t>
            </a:r>
            <a:r>
              <a:rPr lang="sv-SE" dirty="0" smtClean="0"/>
              <a:t> pairs in the </a:t>
            </a:r>
            <a:r>
              <a:rPr lang="sv-SE" dirty="0" err="1" smtClean="0"/>
              <a:t>beginning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file</a:t>
            </a:r>
            <a:endParaRPr lang="sv-SE" dirty="0" smtClean="0"/>
          </a:p>
          <a:p>
            <a:r>
              <a:rPr lang="sv-SE" dirty="0" err="1" smtClean="0"/>
              <a:t>Comments</a:t>
            </a:r>
            <a:r>
              <a:rPr lang="sv-SE" dirty="0" smtClean="0"/>
              <a:t> prefixed </a:t>
            </a:r>
            <a:r>
              <a:rPr lang="sv-SE" dirty="0" err="1" smtClean="0"/>
              <a:t>with</a:t>
            </a:r>
            <a:r>
              <a:rPr lang="sv-SE" dirty="0" smtClean="0"/>
              <a:t> ’#’</a:t>
            </a:r>
          </a:p>
          <a:p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keys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handle</a:t>
            </a:r>
            <a:r>
              <a:rPr lang="sv-SE" dirty="0" smtClean="0"/>
              <a:t> ’</a:t>
            </a:r>
            <a:r>
              <a:rPr lang="sv-SE" dirty="0" err="1" smtClean="0"/>
              <a:t>multiline</a:t>
            </a:r>
            <a:r>
              <a:rPr lang="sv-SE" dirty="0" smtClean="0"/>
              <a:t>’ and ’</a:t>
            </a:r>
            <a:r>
              <a:rPr lang="sv-SE" dirty="0" err="1" smtClean="0"/>
              <a:t>multivalue</a:t>
            </a:r>
            <a:r>
              <a:rPr lang="sv-SE" dirty="0" smtClean="0"/>
              <a:t>’ formats</a:t>
            </a:r>
          </a:p>
          <a:p>
            <a:pPr lvl="1"/>
            <a:r>
              <a:rPr lang="sv-SE" dirty="0" err="1" smtClean="0"/>
              <a:t>Mostly</a:t>
            </a:r>
            <a:r>
              <a:rPr lang="sv-SE" dirty="0" smtClean="0"/>
              <a:t> </a:t>
            </a:r>
            <a:r>
              <a:rPr lang="sv-SE" dirty="0" err="1" smtClean="0"/>
              <a:t>convenience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necessary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separate</a:t>
            </a:r>
            <a:r>
              <a:rPr lang="sv-SE" dirty="0" smtClean="0"/>
              <a:t> parts</a:t>
            </a:r>
          </a:p>
          <a:p>
            <a:pPr lvl="1"/>
            <a:r>
              <a:rPr lang="sv-SE" dirty="0" err="1" smtClean="0"/>
              <a:t>E.g</a:t>
            </a:r>
            <a:r>
              <a:rPr lang="sv-SE" dirty="0" smtClean="0"/>
              <a:t>. a </a:t>
            </a:r>
            <a:r>
              <a:rPr lang="sv-SE" dirty="0" err="1" smtClean="0"/>
              <a:t>command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several</a:t>
            </a:r>
            <a:r>
              <a:rPr lang="sv-SE" dirty="0" smtClean="0"/>
              <a:t> parts and </a:t>
            </a:r>
            <a:r>
              <a:rPr lang="sv-SE" dirty="0" err="1" smtClean="0"/>
              <a:t>possible</a:t>
            </a:r>
            <a:r>
              <a:rPr lang="sv-SE" dirty="0" smtClean="0"/>
              <a:t> </a:t>
            </a:r>
            <a:r>
              <a:rPr lang="sv-SE" dirty="0" err="1" smtClean="0"/>
              <a:t>spaces</a:t>
            </a:r>
            <a:r>
              <a:rPr lang="sv-SE" dirty="0" smtClean="0"/>
              <a:t> in an </a:t>
            </a:r>
            <a:r>
              <a:rPr lang="sv-SE" dirty="0" err="1" smtClean="0"/>
              <a:t>execmap</a:t>
            </a:r>
            <a:endParaRPr lang="sv-SE" dirty="0" smtClean="0"/>
          </a:p>
          <a:p>
            <a:endParaRPr lang="sv-SE" dirty="0" smtClean="0"/>
          </a:p>
        </p:txBody>
      </p:sp>
      <p:sp>
        <p:nvSpPr>
          <p:cNvPr id="4" name="textruta 3"/>
          <p:cNvSpPr txBox="1"/>
          <p:nvPr/>
        </p:nvSpPr>
        <p:spPr>
          <a:xfrm flipH="1">
            <a:off x="8493553" y="1550446"/>
            <a:ext cx="23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mtClean="0"/>
              <a:t>Normal: </a:t>
            </a:r>
            <a:r>
              <a:rPr lang="sv-SE" err="1" smtClean="0"/>
              <a:t>three</a:t>
            </a:r>
            <a:r>
              <a:rPr lang="sv-SE" smtClean="0"/>
              <a:t> pairs</a:t>
            </a:r>
            <a:endParaRPr lang="sv-SE"/>
          </a:p>
        </p:txBody>
      </p:sp>
      <p:sp>
        <p:nvSpPr>
          <p:cNvPr id="5" name="textruta 4"/>
          <p:cNvSpPr txBox="1"/>
          <p:nvPr/>
        </p:nvSpPr>
        <p:spPr>
          <a:xfrm>
            <a:off x="8602287" y="1945643"/>
            <a:ext cx="936475" cy="73866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fee</a:t>
            </a:r>
            <a: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sv-SE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</a:t>
            </a:r>
            <a: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sv-SE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sv-SE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ruta 5"/>
          <p:cNvSpPr txBox="1"/>
          <p:nvPr/>
        </p:nvSpPr>
        <p:spPr>
          <a:xfrm flipH="1">
            <a:off x="8557818" y="2990799"/>
            <a:ext cx="332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mtClean="0"/>
              <a:t>Multivalue: </a:t>
            </a:r>
            <a:r>
              <a:rPr lang="sv-SE" err="1" smtClean="0"/>
              <a:t>one</a:t>
            </a:r>
            <a:r>
              <a:rPr lang="sv-SE" smtClean="0"/>
              <a:t> </a:t>
            </a:r>
            <a:r>
              <a:rPr lang="sv-SE" err="1" smtClean="0"/>
              <a:t>key</a:t>
            </a:r>
            <a:r>
              <a:rPr lang="sv-SE" smtClean="0"/>
              <a:t> </a:t>
            </a:r>
            <a:r>
              <a:rPr lang="sv-SE" err="1" smtClean="0"/>
              <a:t>with</a:t>
            </a:r>
            <a:r>
              <a:rPr lang="sv-SE" smtClean="0"/>
              <a:t> </a:t>
            </a:r>
            <a:r>
              <a:rPr lang="sv-SE" err="1" smtClean="0"/>
              <a:t>three</a:t>
            </a:r>
            <a:r>
              <a:rPr lang="sv-SE" smtClean="0"/>
              <a:t> </a:t>
            </a:r>
            <a:r>
              <a:rPr lang="sv-SE" err="1" smtClean="0"/>
              <a:t>values</a:t>
            </a:r>
            <a:endParaRPr lang="sv-SE"/>
          </a:p>
        </p:txBody>
      </p:sp>
      <p:sp>
        <p:nvSpPr>
          <p:cNvPr id="7" name="textruta 6"/>
          <p:cNvSpPr txBox="1"/>
          <p:nvPr/>
        </p:nvSpPr>
        <p:spPr>
          <a:xfrm>
            <a:off x="8626803" y="3726147"/>
            <a:ext cx="936475" cy="73866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fee</a:t>
            </a:r>
            <a: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sv-SE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fee</a:t>
            </a:r>
            <a: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sv-SE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fee</a:t>
            </a:r>
            <a: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sv-SE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ruta 7"/>
          <p:cNvSpPr txBox="1"/>
          <p:nvPr/>
        </p:nvSpPr>
        <p:spPr>
          <a:xfrm flipH="1">
            <a:off x="8493553" y="4745206"/>
            <a:ext cx="332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mtClean="0"/>
              <a:t>Either: </a:t>
            </a:r>
            <a:r>
              <a:rPr lang="sv-SE" err="1" smtClean="0"/>
              <a:t>one</a:t>
            </a:r>
            <a:r>
              <a:rPr lang="sv-SE" smtClean="0"/>
              <a:t> </a:t>
            </a:r>
            <a:r>
              <a:rPr lang="sv-SE" err="1" smtClean="0"/>
              <a:t>key</a:t>
            </a:r>
            <a:r>
              <a:rPr lang="sv-SE" smtClean="0"/>
              <a:t> </a:t>
            </a:r>
            <a:r>
              <a:rPr lang="sv-SE" err="1" smtClean="0"/>
              <a:t>with</a:t>
            </a:r>
            <a:r>
              <a:rPr lang="sv-SE" smtClean="0"/>
              <a:t> </a:t>
            </a:r>
            <a:r>
              <a:rPr lang="sv-SE" err="1" smtClean="0"/>
              <a:t>one</a:t>
            </a:r>
            <a:r>
              <a:rPr lang="sv-SE" smtClean="0"/>
              <a:t> </a:t>
            </a:r>
            <a:r>
              <a:rPr lang="sv-SE" err="1" smtClean="0"/>
              <a:t>value</a:t>
            </a:r>
            <a:r>
              <a:rPr lang="sv-SE" smtClean="0"/>
              <a:t> </a:t>
            </a:r>
            <a:r>
              <a:rPr lang="sv-SE" err="1" smtClean="0"/>
              <a:t>spread</a:t>
            </a:r>
            <a:r>
              <a:rPr lang="sv-SE" smtClean="0"/>
              <a:t> on </a:t>
            </a:r>
            <a:r>
              <a:rPr lang="sv-SE" err="1" smtClean="0"/>
              <a:t>multiple</a:t>
            </a:r>
            <a:r>
              <a:rPr lang="sv-SE" smtClean="0"/>
              <a:t> </a:t>
            </a:r>
            <a:r>
              <a:rPr lang="sv-SE" err="1" smtClean="0"/>
              <a:t>lines</a:t>
            </a:r>
            <a:endParaRPr lang="sv-SE"/>
          </a:p>
        </p:txBody>
      </p:sp>
      <p:sp>
        <p:nvSpPr>
          <p:cNvPr id="9" name="textruta 8"/>
          <p:cNvSpPr txBox="1"/>
          <p:nvPr/>
        </p:nvSpPr>
        <p:spPr>
          <a:xfrm>
            <a:off x="8598638" y="5473643"/>
            <a:ext cx="936475" cy="73866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sz="14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fee</a:t>
            </a:r>
            <a: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= 2</a:t>
            </a:r>
          </a:p>
          <a:p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= 3</a:t>
            </a:r>
            <a:endParaRPr lang="sv-SE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upp 19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21" name="Diagonal rand 20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2" name="Diagonal rand 21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3" name="Diagonal rand 22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24" name="Bildobjekt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38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/>
      <p:bldP spid="5" grpId="0" animBg="1"/>
      <p:bldP spid="6" grpId="0"/>
      <p:bldP spid="7" grpId="0" animBg="1"/>
      <p:bldP spid="8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The default execmap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4699719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execmap = </a:t>
            </a:r>
            <a: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b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= python</a:t>
            </a:r>
            <a:b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= java</a:t>
            </a:r>
            <a:b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= groovy</a:t>
            </a:r>
            <a:b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= shell</a:t>
            </a:r>
            <a:b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= autoit3</a:t>
            </a:r>
            <a:b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= batch</a:t>
            </a:r>
            <a:b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= binary</a:t>
            </a:r>
            <a:endParaRPr lang="sv-SE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EXECMAP perl]</a:t>
            </a:r>
            <a:b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match = regexp[\.(t|pl)$]</a:t>
            </a:r>
            <a:b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cmd = perl </a:t>
            </a:r>
          </a:p>
          <a:p>
            <a:pPr marL="0" indent="0">
              <a:buNone/>
            </a:pPr>
            <a:endParaRPr lang="sv-SE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[EXECMAP python]</a:t>
            </a:r>
            <a:b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match = regexp[\.py$]</a:t>
            </a:r>
            <a:b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cmd = python</a:t>
            </a:r>
          </a:p>
          <a:p>
            <a:pPr marL="0" indent="0">
              <a:buNone/>
            </a:pPr>
            <a:endParaRPr lang="sv-SE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[EXECMAP java]</a:t>
            </a:r>
            <a:b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match = regexp[\.jar$]</a:t>
            </a:r>
            <a:b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cmd = java -jar</a:t>
            </a:r>
          </a:p>
          <a:p>
            <a:pPr marL="0" indent="0">
              <a:buNone/>
            </a:pP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EXECMAP groovy]</a:t>
            </a:r>
            <a:b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match = regexp[\.(groovy|gsh|gvy|gy)$]</a:t>
            </a:r>
            <a:b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cmd = groovy</a:t>
            </a:r>
          </a:p>
          <a:p>
            <a:pPr marL="0" indent="0">
              <a:buNone/>
            </a:pP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[EXECMAP shell]</a:t>
            </a:r>
            <a:b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match = regexp[\.sh$]</a:t>
            </a:r>
            <a:b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cmd = sh</a:t>
            </a:r>
          </a:p>
          <a:p>
            <a:pPr marL="0" indent="0">
              <a:buNone/>
            </a:pP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[EXECMAP autoit3]</a:t>
            </a:r>
            <a:b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match = regexp[\.au3$]</a:t>
            </a:r>
            <a:b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cmd = autoit3</a:t>
            </a:r>
          </a:p>
          <a:p>
            <a:pPr marL="0" indent="0">
              <a:buNone/>
            </a:pP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</a:p>
          <a:p>
            <a:pPr marL="0" indent="0">
              <a:buNone/>
            </a:pP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[EXECMAP batch]</a:t>
            </a:r>
            <a:b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match = regexp[\.(bat|cmd)$]</a:t>
            </a:r>
            <a:b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cmd = cmd.exe /</a:t>
            </a:r>
            <a: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marL="0" indent="0">
              <a:buNone/>
            </a:pPr>
            <a:endParaRPr lang="sv-SE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[EXECMAP </a:t>
            </a:r>
            <a: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binary]</a:t>
            </a: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>match = regexp</a:t>
            </a:r>
            <a:r>
              <a:rPr lang="sv-SE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[\.tbin$]</a:t>
            </a:r>
            <a: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v-SE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sv-SE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Rak koppling 5"/>
          <p:cNvCxnSpPr/>
          <p:nvPr/>
        </p:nvCxnSpPr>
        <p:spPr>
          <a:xfrm>
            <a:off x="4870276" y="1690689"/>
            <a:ext cx="0" cy="48346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 7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9" name="Diagonal rand 8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Diagonal rand 9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1" name="Diagonal rand 10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2" name="Bildobjekt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42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441" y="332656"/>
            <a:ext cx="10969943" cy="1143000"/>
          </a:xfrm>
        </p:spPr>
        <p:txBody>
          <a:bodyPr>
            <a:normAutofit/>
          </a:bodyPr>
          <a:lstStyle/>
          <a:p>
            <a:r>
              <a:rPr lang="sv-SE" err="1" smtClean="0"/>
              <a:t>Who’s</a:t>
            </a:r>
            <a:r>
              <a:rPr lang="sv-SE" smtClean="0"/>
              <a:t> up front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37160" indent="0">
              <a:buNone/>
            </a:pPr>
            <a:r>
              <a:rPr lang="sv-SE" dirty="0" smtClean="0"/>
              <a:t>Kenneth </a:t>
            </a:r>
            <a:r>
              <a:rPr lang="sv-SE" dirty="0" err="1" smtClean="0"/>
              <a:t>Ölwing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smtClean="0"/>
              <a:t>Long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developer</a:t>
            </a:r>
            <a:endParaRPr lang="sv-SE" dirty="0" smtClean="0"/>
          </a:p>
          <a:p>
            <a:pPr lvl="1"/>
            <a:r>
              <a:rPr lang="sv-SE" dirty="0" err="1" smtClean="0"/>
              <a:t>Originally</a:t>
            </a:r>
            <a:r>
              <a:rPr lang="sv-SE" dirty="0" smtClean="0"/>
              <a:t> Basic, C/C++, Java etc., </a:t>
            </a:r>
            <a:r>
              <a:rPr lang="sv-SE" dirty="0" err="1" smtClean="0"/>
              <a:t>nowadays</a:t>
            </a:r>
            <a:r>
              <a:rPr lang="sv-SE" dirty="0" smtClean="0"/>
              <a:t> </a:t>
            </a:r>
            <a:r>
              <a:rPr lang="sv-SE" dirty="0" err="1" smtClean="0"/>
              <a:t>mostly</a:t>
            </a:r>
            <a:r>
              <a:rPr lang="sv-SE" dirty="0" smtClean="0"/>
              <a:t> Perl</a:t>
            </a:r>
          </a:p>
          <a:p>
            <a:pPr lvl="1"/>
            <a:r>
              <a:rPr lang="sv-SE" dirty="0" smtClean="0"/>
              <a:t>For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years</a:t>
            </a:r>
            <a:r>
              <a:rPr lang="sv-SE" dirty="0" smtClean="0"/>
              <a:t>,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specialized</a:t>
            </a:r>
            <a:r>
              <a:rPr lang="sv-SE" dirty="0" smtClean="0"/>
              <a:t> in </a:t>
            </a:r>
            <a:r>
              <a:rPr lang="sv-SE" dirty="0" err="1" smtClean="0"/>
              <a:t>creating</a:t>
            </a:r>
            <a:r>
              <a:rPr lang="sv-SE" dirty="0" smtClean="0"/>
              <a:t> </a:t>
            </a:r>
            <a:r>
              <a:rPr lang="sv-SE" dirty="0" err="1" smtClean="0"/>
              <a:t>tools</a:t>
            </a:r>
            <a:r>
              <a:rPr lang="sv-SE" dirty="0" smtClean="0"/>
              <a:t> for </a:t>
            </a:r>
            <a:r>
              <a:rPr lang="sv-SE" dirty="0" err="1" smtClean="0"/>
              <a:t>use</a:t>
            </a:r>
            <a:r>
              <a:rPr lang="sv-SE" dirty="0" smtClean="0"/>
              <a:t> in </a:t>
            </a:r>
            <a:r>
              <a:rPr lang="sv-SE" dirty="0" err="1" smtClean="0"/>
              <a:t>development</a:t>
            </a:r>
            <a:endParaRPr lang="sv-SE" dirty="0" smtClean="0"/>
          </a:p>
          <a:p>
            <a:pPr lvl="2"/>
            <a:r>
              <a:rPr lang="sv-SE" dirty="0" err="1" smtClean="0"/>
              <a:t>Build</a:t>
            </a:r>
            <a:r>
              <a:rPr lang="sv-SE" dirty="0" smtClean="0"/>
              <a:t> managment/systems, CM, </a:t>
            </a:r>
            <a:r>
              <a:rPr lang="sv-SE" dirty="0" err="1" smtClean="0"/>
              <a:t>testing</a:t>
            </a:r>
            <a:r>
              <a:rPr lang="sv-SE" dirty="0" smtClean="0"/>
              <a:t>…and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other</a:t>
            </a:r>
            <a:r>
              <a:rPr lang="sv-SE" dirty="0" smtClean="0"/>
              <a:t> automation </a:t>
            </a:r>
            <a:r>
              <a:rPr lang="sv-SE" dirty="0" err="1" smtClean="0"/>
              <a:t>uses</a:t>
            </a:r>
            <a:endParaRPr lang="sv-SE" dirty="0"/>
          </a:p>
          <a:p>
            <a:pPr lvl="2"/>
            <a:r>
              <a:rPr lang="sv-SE" dirty="0" smtClean="0"/>
              <a:t>If I </a:t>
            </a:r>
            <a:r>
              <a:rPr lang="sv-SE" dirty="0" err="1" smtClean="0"/>
              <a:t>need</a:t>
            </a:r>
            <a:r>
              <a:rPr lang="sv-SE" dirty="0" smtClean="0"/>
              <a:t> a </a:t>
            </a:r>
            <a:r>
              <a:rPr lang="sv-SE" dirty="0" err="1" smtClean="0"/>
              <a:t>tool</a:t>
            </a:r>
            <a:r>
              <a:rPr lang="sv-SE" dirty="0" smtClean="0"/>
              <a:t>, I </a:t>
            </a:r>
            <a:r>
              <a:rPr lang="sv-SE" dirty="0" err="1" smtClean="0"/>
              <a:t>write</a:t>
            </a:r>
            <a:r>
              <a:rPr lang="sv-SE" dirty="0" smtClean="0"/>
              <a:t> it the </a:t>
            </a:r>
            <a:r>
              <a:rPr lang="sv-SE" dirty="0" err="1" smtClean="0"/>
              <a:t>way</a:t>
            </a:r>
            <a:r>
              <a:rPr lang="sv-SE" dirty="0" smtClean="0"/>
              <a:t> I </a:t>
            </a:r>
            <a:r>
              <a:rPr lang="sv-SE" dirty="0" err="1" smtClean="0"/>
              <a:t>need</a:t>
            </a:r>
            <a:r>
              <a:rPr lang="sv-SE" dirty="0" smtClean="0"/>
              <a:t> it</a:t>
            </a:r>
          </a:p>
          <a:p>
            <a:r>
              <a:rPr lang="sv-SE" dirty="0" err="1" smtClean="0"/>
              <a:t>Family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wife</a:t>
            </a:r>
            <a:r>
              <a:rPr lang="sv-SE" dirty="0" smtClean="0"/>
              <a:t> and </a:t>
            </a: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daughters</a:t>
            </a:r>
            <a:r>
              <a:rPr lang="sv-SE" dirty="0" smtClean="0"/>
              <a:t>, </a:t>
            </a:r>
            <a:r>
              <a:rPr lang="sv-SE" dirty="0" err="1" smtClean="0"/>
              <a:t>several</a:t>
            </a:r>
            <a:r>
              <a:rPr lang="sv-SE" dirty="0" smtClean="0"/>
              <a:t> </a:t>
            </a:r>
            <a:r>
              <a:rPr lang="sv-SE" dirty="0" err="1" smtClean="0"/>
              <a:t>cats</a:t>
            </a:r>
            <a:endParaRPr lang="sv-SE" dirty="0" smtClean="0"/>
          </a:p>
          <a:p>
            <a:r>
              <a:rPr lang="sv-SE" dirty="0" smtClean="0"/>
              <a:t>Likes </a:t>
            </a:r>
            <a:r>
              <a:rPr lang="sv-SE" dirty="0" err="1" smtClean="0"/>
              <a:t>good</a:t>
            </a:r>
            <a:r>
              <a:rPr lang="sv-SE" dirty="0" smtClean="0"/>
              <a:t> </a:t>
            </a:r>
            <a:r>
              <a:rPr lang="sv-SE" dirty="0" err="1" smtClean="0"/>
              <a:t>food</a:t>
            </a:r>
            <a:r>
              <a:rPr lang="sv-SE" dirty="0" smtClean="0"/>
              <a:t> and </a:t>
            </a:r>
            <a:r>
              <a:rPr lang="sv-SE" dirty="0" err="1" smtClean="0"/>
              <a:t>wine</a:t>
            </a:r>
            <a:r>
              <a:rPr lang="sv-SE" dirty="0" smtClean="0"/>
              <a:t> and goes </a:t>
            </a:r>
            <a:r>
              <a:rPr lang="sv-SE" dirty="0" err="1" smtClean="0"/>
              <a:t>to</a:t>
            </a:r>
            <a:r>
              <a:rPr lang="sv-SE" dirty="0" smtClean="0"/>
              <a:t> Mallorca as </a:t>
            </a:r>
            <a:r>
              <a:rPr lang="sv-SE" dirty="0" err="1" smtClean="0"/>
              <a:t>often</a:t>
            </a:r>
            <a:r>
              <a:rPr lang="sv-SE" dirty="0" smtClean="0"/>
              <a:t> as </a:t>
            </a:r>
            <a:r>
              <a:rPr lang="sv-SE" dirty="0" err="1" smtClean="0"/>
              <a:t>possible</a:t>
            </a:r>
            <a:r>
              <a:rPr lang="sv-SE" dirty="0" smtClean="0"/>
              <a:t> </a:t>
            </a:r>
            <a:r>
              <a:rPr lang="sv-SE" dirty="0" smtClean="0">
                <a:sym typeface="Wingdings" panose="05000000000000000000" pitchFamily="2" charset="2"/>
              </a:rPr>
              <a:t></a:t>
            </a:r>
            <a:endParaRPr lang="sv-SE" dirty="0" smtClean="0"/>
          </a:p>
          <a:p>
            <a:pPr lvl="1"/>
            <a:endParaRPr lang="sv-SE" dirty="0"/>
          </a:p>
          <a:p>
            <a:r>
              <a:rPr lang="sv-SE" dirty="0" smtClean="0"/>
              <a:t>A </a:t>
            </a:r>
            <a:r>
              <a:rPr lang="sv-SE" dirty="0" err="1" smtClean="0"/>
              <a:t>few</a:t>
            </a:r>
            <a:r>
              <a:rPr lang="sv-SE" dirty="0" smtClean="0"/>
              <a:t> </a:t>
            </a:r>
            <a:r>
              <a:rPr lang="sv-SE" dirty="0" err="1" smtClean="0"/>
              <a:t>open</a:t>
            </a:r>
            <a:r>
              <a:rPr lang="sv-SE" dirty="0" smtClean="0"/>
              <a:t> </a:t>
            </a:r>
            <a:r>
              <a:rPr lang="sv-SE" dirty="0" err="1" smtClean="0"/>
              <a:t>sourced</a:t>
            </a:r>
            <a:r>
              <a:rPr lang="sv-SE" dirty="0" smtClean="0"/>
              <a:t> packages:</a:t>
            </a:r>
          </a:p>
          <a:p>
            <a:pPr lvl="1"/>
            <a:r>
              <a:rPr lang="sv-SE" dirty="0" err="1" smtClean="0"/>
              <a:t>Early</a:t>
            </a:r>
            <a:r>
              <a:rPr lang="sv-SE" dirty="0" smtClean="0"/>
              <a:t> part </a:t>
            </a:r>
            <a:r>
              <a:rPr lang="sv-SE" dirty="0" err="1" smtClean="0"/>
              <a:t>founder</a:t>
            </a:r>
            <a:r>
              <a:rPr lang="sv-SE" dirty="0" smtClean="0"/>
              <a:t> (no </a:t>
            </a:r>
            <a:r>
              <a:rPr lang="sv-SE" dirty="0" err="1" smtClean="0"/>
              <a:t>longer</a:t>
            </a:r>
            <a:r>
              <a:rPr lang="sv-SE" dirty="0" smtClean="0"/>
              <a:t> </a:t>
            </a:r>
            <a:r>
              <a:rPr lang="sv-SE" dirty="0" err="1" smtClean="0"/>
              <a:t>active</a:t>
            </a:r>
            <a:r>
              <a:rPr lang="sv-SE" dirty="0" smtClean="0"/>
              <a:t>) and original </a:t>
            </a:r>
            <a:r>
              <a:rPr lang="sv-SE" dirty="0" err="1" smtClean="0"/>
              <a:t>impetus</a:t>
            </a:r>
            <a:r>
              <a:rPr lang="sv-SE" dirty="0" smtClean="0"/>
              <a:t> for </a:t>
            </a:r>
            <a:r>
              <a:rPr lang="sv-SE" i="1" dirty="0" err="1" smtClean="0"/>
              <a:t>Buckminster</a:t>
            </a:r>
            <a:r>
              <a:rPr lang="sv-SE" dirty="0"/>
              <a:t> </a:t>
            </a:r>
            <a:r>
              <a:rPr lang="sv-SE" dirty="0" smtClean="0"/>
              <a:t>(an </a:t>
            </a:r>
            <a:r>
              <a:rPr lang="sv-SE" dirty="0" err="1" smtClean="0"/>
              <a:t>Eclipse</a:t>
            </a:r>
            <a:r>
              <a:rPr lang="sv-SE" dirty="0" smtClean="0"/>
              <a:t> </a:t>
            </a:r>
            <a:r>
              <a:rPr lang="sv-SE" dirty="0" err="1" smtClean="0"/>
              <a:t>project</a:t>
            </a:r>
            <a:r>
              <a:rPr lang="sv-SE" dirty="0" smtClean="0"/>
              <a:t>)</a:t>
            </a:r>
          </a:p>
          <a:p>
            <a:pPr lvl="1"/>
            <a:r>
              <a:rPr lang="sv-SE" i="1" dirty="0" err="1" smtClean="0"/>
              <a:t>App</a:t>
            </a:r>
            <a:r>
              <a:rPr lang="sv-SE" i="1" dirty="0" smtClean="0"/>
              <a:t>::Pods2Site</a:t>
            </a:r>
            <a:r>
              <a:rPr lang="sv-SE" dirty="0" smtClean="0"/>
              <a:t>, </a:t>
            </a:r>
            <a:r>
              <a:rPr lang="sv-SE" i="1" dirty="0" smtClean="0"/>
              <a:t>Grep::Query</a:t>
            </a:r>
            <a:r>
              <a:rPr lang="sv-SE" dirty="0" smtClean="0"/>
              <a:t>, </a:t>
            </a:r>
            <a:r>
              <a:rPr lang="sv-SE" i="1" dirty="0" err="1" smtClean="0"/>
              <a:t>ProgressMonitor</a:t>
            </a:r>
            <a:r>
              <a:rPr lang="sv-SE" dirty="0" smtClean="0"/>
              <a:t>…</a:t>
            </a:r>
          </a:p>
          <a:p>
            <a:pPr lvl="1"/>
            <a:r>
              <a:rPr lang="sv-SE" dirty="0" smtClean="0"/>
              <a:t>…and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course</a:t>
            </a:r>
            <a:r>
              <a:rPr lang="sv-SE" dirty="0" smtClean="0"/>
              <a:t>, </a:t>
            </a:r>
            <a:r>
              <a:rPr lang="sv-SE" dirty="0" err="1" smtClean="0"/>
              <a:t>todays</a:t>
            </a:r>
            <a:r>
              <a:rPr lang="sv-SE" dirty="0" smtClean="0"/>
              <a:t> </a:t>
            </a:r>
            <a:r>
              <a:rPr lang="sv-SE" dirty="0" err="1" smtClean="0"/>
              <a:t>specialty</a:t>
            </a:r>
            <a:r>
              <a:rPr lang="sv-SE" dirty="0" smtClean="0"/>
              <a:t>:</a:t>
            </a:r>
          </a:p>
          <a:p>
            <a:pPr lvl="2"/>
            <a:endParaRPr lang="sv-SE" dirty="0" smtClean="0"/>
          </a:p>
        </p:txBody>
      </p:sp>
      <p:sp>
        <p:nvSpPr>
          <p:cNvPr id="4" name="textruta 3"/>
          <p:cNvSpPr txBox="1"/>
          <p:nvPr/>
        </p:nvSpPr>
        <p:spPr>
          <a:xfrm>
            <a:off x="5281709" y="5757491"/>
            <a:ext cx="3456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sv-SE" sz="2600" b="1" dirty="0" err="1">
                <a:solidFill>
                  <a:srgbClr val="FF0000"/>
                </a:solidFill>
                <a:latin typeface="+mj-lt"/>
              </a:rPr>
              <a:t>App</a:t>
            </a:r>
            <a:r>
              <a:rPr lang="sv-SE" sz="2600" b="1" dirty="0">
                <a:solidFill>
                  <a:srgbClr val="FF0000"/>
                </a:solidFill>
                <a:latin typeface="+mj-lt"/>
              </a:rPr>
              <a:t>::</a:t>
            </a:r>
            <a:r>
              <a:rPr lang="sv-SE" sz="2600" b="1" dirty="0" err="1">
                <a:solidFill>
                  <a:srgbClr val="FF0000"/>
                </a:solidFill>
                <a:latin typeface="+mj-lt"/>
              </a:rPr>
              <a:t>TestOnTap</a:t>
            </a:r>
            <a:endParaRPr lang="sv-SE" b="1" dirty="0">
              <a:solidFill>
                <a:srgbClr val="FF0000"/>
              </a:solidFill>
              <a:latin typeface="+mj-lt"/>
            </a:endParaRPr>
          </a:p>
          <a:p>
            <a:endParaRPr lang="sv-SE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6" name="Grupp 5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7" name="Diagonal rand 6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8" name="Diagonal rand 7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9" name="Diagonal rand 8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0" name="Bildobjekt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  <p:pic>
        <p:nvPicPr>
          <p:cNvPr id="11" name="Bildobjekt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68" y="260648"/>
            <a:ext cx="3492905" cy="2619679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11375642" y="3369872"/>
            <a:ext cx="407484" cy="27699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sz="1200" smtClean="0"/>
              <a:t>Axl</a:t>
            </a:r>
            <a:endParaRPr lang="sv-SE" sz="1200"/>
          </a:p>
        </p:txBody>
      </p:sp>
      <p:cxnSp>
        <p:nvCxnSpPr>
          <p:cNvPr id="13" name="Vinklad koppling 12"/>
          <p:cNvCxnSpPr/>
          <p:nvPr/>
        </p:nvCxnSpPr>
        <p:spPr>
          <a:xfrm rot="16200000" flipV="1">
            <a:off x="10381948" y="2177679"/>
            <a:ext cx="1957042" cy="388239"/>
          </a:xfrm>
          <a:prstGeom prst="bentConnector3">
            <a:avLst>
              <a:gd name="adj1" fmla="val 99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47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A necessary diversion…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smtClean="0"/>
              <a:t>A brief look at a few things as they are central for understanding:</a:t>
            </a:r>
          </a:p>
          <a:p>
            <a:endParaRPr lang="sv-SE"/>
          </a:p>
          <a:p>
            <a:r>
              <a:rPr lang="sv-SE" smtClean="0"/>
              <a:t>TAP - Test </a:t>
            </a:r>
            <a:r>
              <a:rPr lang="sv-SE" err="1"/>
              <a:t>Anything</a:t>
            </a:r>
            <a:r>
              <a:rPr lang="sv-SE"/>
              <a:t> </a:t>
            </a:r>
            <a:r>
              <a:rPr lang="sv-SE" err="1" smtClean="0"/>
              <a:t>Protocol</a:t>
            </a:r>
            <a:endParaRPr lang="sv-SE" smtClean="0"/>
          </a:p>
          <a:p>
            <a:endParaRPr lang="sv-SE" smtClean="0"/>
          </a:p>
          <a:p>
            <a:r>
              <a:rPr lang="sv-SE" smtClean="0"/>
              <a:t>Grep::Query</a:t>
            </a:r>
            <a:endParaRPr lang="sv-SE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844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TAP - Test Anything Protocol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 err="1" smtClean="0"/>
              <a:t>Originally</a:t>
            </a:r>
            <a:r>
              <a:rPr lang="sv-SE" dirty="0" smtClean="0"/>
              <a:t> </a:t>
            </a:r>
            <a:r>
              <a:rPr lang="sv-SE" dirty="0" err="1" smtClean="0"/>
              <a:t>conceived</a:t>
            </a:r>
            <a:r>
              <a:rPr lang="sv-SE" dirty="0" smtClean="0"/>
              <a:t> in the Perl </a:t>
            </a:r>
            <a:r>
              <a:rPr lang="sv-SE" dirty="0" err="1" smtClean="0"/>
              <a:t>community</a:t>
            </a:r>
            <a:r>
              <a:rPr lang="sv-SE" dirty="0" smtClean="0"/>
              <a:t> ca 1988</a:t>
            </a:r>
          </a:p>
          <a:p>
            <a:pPr lvl="1"/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since</a:t>
            </a:r>
            <a:r>
              <a:rPr lang="sv-SE" dirty="0" smtClean="0"/>
              <a:t> </a:t>
            </a:r>
            <a:r>
              <a:rPr lang="sv-SE" dirty="0" err="1" smtClean="0"/>
              <a:t>been</a:t>
            </a:r>
            <a:r>
              <a:rPr lang="sv-SE" dirty="0" smtClean="0"/>
              <a:t> </a:t>
            </a:r>
            <a:r>
              <a:rPr lang="sv-SE" dirty="0" err="1" smtClean="0"/>
              <a:t>adapted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 and is </a:t>
            </a:r>
            <a:r>
              <a:rPr lang="sv-SE" dirty="0" err="1" smtClean="0"/>
              <a:t>used</a:t>
            </a:r>
            <a:r>
              <a:rPr lang="sv-SE" dirty="0" smtClean="0"/>
              <a:t> by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projects</a:t>
            </a:r>
            <a:endParaRPr lang="sv-SE" dirty="0" smtClean="0"/>
          </a:p>
          <a:p>
            <a:pPr lvl="1"/>
            <a:r>
              <a:rPr lang="sv-SE" dirty="0" err="1" smtClean="0"/>
              <a:t>Documented</a:t>
            </a:r>
            <a:r>
              <a:rPr lang="sv-SE" dirty="0"/>
              <a:t> at </a:t>
            </a:r>
            <a:r>
              <a:rPr lang="sv-SE" dirty="0">
                <a:hlinkClick r:id="rId2"/>
              </a:rPr>
              <a:t>http://testanything.org</a:t>
            </a:r>
            <a:r>
              <a:rPr lang="sv-SE" dirty="0" smtClean="0">
                <a:hlinkClick r:id="rId2"/>
              </a:rPr>
              <a:t>/</a:t>
            </a:r>
            <a:endParaRPr lang="sv-SE" dirty="0" smtClean="0"/>
          </a:p>
          <a:p>
            <a:pPr lvl="2"/>
            <a:r>
              <a:rPr lang="sv-SE" dirty="0" err="1" smtClean="0"/>
              <a:t>Generally</a:t>
            </a:r>
            <a:r>
              <a:rPr lang="sv-SE" dirty="0" smtClean="0"/>
              <a:t> </a:t>
            </a:r>
            <a:r>
              <a:rPr lang="sv-SE" dirty="0" err="1" smtClean="0"/>
              <a:t>recommended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follow</a:t>
            </a:r>
            <a:r>
              <a:rPr lang="sv-SE" dirty="0" smtClean="0"/>
              <a:t> v12 (</a:t>
            </a:r>
            <a:r>
              <a:rPr lang="sv-SE" dirty="0" err="1" smtClean="0"/>
              <a:t>unclear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harness</a:t>
            </a:r>
            <a:r>
              <a:rPr lang="sv-SE" dirty="0" smtClean="0"/>
              <a:t> support and </a:t>
            </a:r>
            <a:r>
              <a:rPr lang="sv-SE" dirty="0" err="1" smtClean="0"/>
              <a:t>well-definedness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YAML diagnostics)</a:t>
            </a:r>
          </a:p>
          <a:p>
            <a:pPr lvl="2"/>
            <a:r>
              <a:rPr lang="sv-SE" dirty="0" err="1" smtClean="0"/>
              <a:t>Other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r>
              <a:rPr lang="sv-SE" dirty="0" smtClean="0"/>
              <a:t> implementations </a:t>
            </a:r>
            <a:r>
              <a:rPr lang="sv-SE" dirty="0" err="1" smtClean="0"/>
              <a:t>listed</a:t>
            </a:r>
            <a:r>
              <a:rPr lang="sv-SE" dirty="0" smtClean="0"/>
              <a:t>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may</a:t>
            </a:r>
            <a:r>
              <a:rPr lang="sv-SE" dirty="0" smtClean="0"/>
              <a:t> be </a:t>
            </a:r>
            <a:r>
              <a:rPr lang="sv-SE" dirty="0" err="1" smtClean="0"/>
              <a:t>out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date</a:t>
            </a:r>
          </a:p>
          <a:p>
            <a:endParaRPr lang="sv-SE" dirty="0"/>
          </a:p>
          <a:p>
            <a:r>
              <a:rPr lang="sv-SE" dirty="0" smtClean="0"/>
              <a:t>Is a </a:t>
            </a:r>
            <a:r>
              <a:rPr lang="sv-SE" dirty="0" err="1" smtClean="0"/>
              <a:t>very</a:t>
            </a:r>
            <a:r>
              <a:rPr lang="sv-SE" dirty="0" smtClean="0"/>
              <a:t> simple and human </a:t>
            </a:r>
            <a:r>
              <a:rPr lang="sv-SE" dirty="0" err="1" smtClean="0"/>
              <a:t>readable</a:t>
            </a:r>
            <a:r>
              <a:rPr lang="sv-SE" dirty="0" smtClean="0"/>
              <a:t> </a:t>
            </a:r>
            <a:r>
              <a:rPr lang="sv-SE" dirty="0" err="1" smtClean="0"/>
              <a:t>protocol</a:t>
            </a:r>
            <a:r>
              <a:rPr lang="sv-SE" dirty="0" smtClean="0"/>
              <a:t> </a:t>
            </a:r>
            <a:r>
              <a:rPr lang="sv-SE" dirty="0" err="1" smtClean="0"/>
              <a:t>meant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be </a:t>
            </a:r>
            <a:r>
              <a:rPr lang="sv-SE" dirty="0" err="1" smtClean="0"/>
              <a:t>communicated</a:t>
            </a:r>
            <a:r>
              <a:rPr lang="sv-SE" dirty="0" smtClean="0"/>
              <a:t> from a test </a:t>
            </a:r>
            <a:r>
              <a:rPr lang="sv-SE" dirty="0" err="1" smtClean="0"/>
              <a:t>producer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a test </a:t>
            </a:r>
            <a:r>
              <a:rPr lang="sv-SE" dirty="0" err="1" smtClean="0"/>
              <a:t>consumer</a:t>
            </a:r>
            <a:r>
              <a:rPr lang="sv-SE" dirty="0" smtClean="0"/>
              <a:t> (’</a:t>
            </a:r>
            <a:r>
              <a:rPr lang="sv-SE" dirty="0" err="1" smtClean="0"/>
              <a:t>harness</a:t>
            </a:r>
            <a:r>
              <a:rPr lang="sv-SE" dirty="0" smtClean="0"/>
              <a:t>’) by </a:t>
            </a:r>
            <a:r>
              <a:rPr lang="sv-SE" dirty="0" err="1" smtClean="0"/>
              <a:t>writing</a:t>
            </a:r>
            <a:r>
              <a:rPr lang="sv-SE" dirty="0" smtClean="0"/>
              <a:t> and </a:t>
            </a:r>
            <a:r>
              <a:rPr lang="sv-SE" dirty="0" err="1" smtClean="0"/>
              <a:t>reading</a:t>
            </a:r>
            <a:r>
              <a:rPr lang="sv-SE" dirty="0" smtClean="0"/>
              <a:t> </a:t>
            </a:r>
            <a:r>
              <a:rPr lang="sv-SE" dirty="0" err="1" smtClean="0"/>
              <a:t>stdout</a:t>
            </a:r>
            <a:r>
              <a:rPr lang="sv-SE" dirty="0" smtClean="0"/>
              <a:t> </a:t>
            </a:r>
            <a:r>
              <a:rPr lang="sv-SE" dirty="0" err="1" smtClean="0"/>
              <a:t>correspondingly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If tests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written</a:t>
            </a:r>
            <a:r>
              <a:rPr lang="sv-SE" dirty="0" smtClean="0"/>
              <a:t> in Perl, </a:t>
            </a:r>
            <a:r>
              <a:rPr lang="sv-SE" dirty="0" err="1" smtClean="0"/>
              <a:t>there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several</a:t>
            </a:r>
            <a:r>
              <a:rPr lang="sv-SE" dirty="0" smtClean="0"/>
              <a:t> </a:t>
            </a:r>
            <a:r>
              <a:rPr lang="sv-SE" dirty="0" err="1" smtClean="0"/>
              <a:t>helper</a:t>
            </a:r>
            <a:r>
              <a:rPr lang="sv-SE" dirty="0" smtClean="0"/>
              <a:t> </a:t>
            </a:r>
            <a:r>
              <a:rPr lang="sv-SE" dirty="0" err="1" smtClean="0"/>
              <a:t>mechanisms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generate TAP </a:t>
            </a:r>
            <a:r>
              <a:rPr lang="sv-SE" dirty="0" err="1" smtClean="0"/>
              <a:t>instead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printing</a:t>
            </a:r>
            <a:r>
              <a:rPr lang="sv-SE" dirty="0" smtClean="0"/>
              <a:t> </a:t>
            </a:r>
            <a:r>
              <a:rPr lang="sv-SE" dirty="0" err="1" smtClean="0"/>
              <a:t>them</a:t>
            </a:r>
            <a:r>
              <a:rPr lang="sv-SE" dirty="0" smtClean="0"/>
              <a:t> </a:t>
            </a:r>
            <a:r>
              <a:rPr lang="sv-SE" dirty="0" err="1" smtClean="0"/>
              <a:t>directly</a:t>
            </a:r>
            <a:r>
              <a:rPr lang="sv-SE" dirty="0" smtClean="0"/>
              <a:t>, </a:t>
            </a:r>
            <a:r>
              <a:rPr lang="sv-SE" dirty="0" err="1" smtClean="0"/>
              <a:t>e.g</a:t>
            </a:r>
            <a:r>
              <a:rPr lang="sv-SE" dirty="0" smtClean="0"/>
              <a:t>. Test::</a:t>
            </a:r>
            <a:r>
              <a:rPr lang="sv-SE" dirty="0" err="1" smtClean="0"/>
              <a:t>More</a:t>
            </a:r>
            <a:endParaRPr lang="sv-SE" dirty="0" smtClean="0"/>
          </a:p>
          <a:p>
            <a:pPr lvl="1"/>
            <a:r>
              <a:rPr lang="sv-SE" dirty="0" err="1" smtClean="0"/>
              <a:t>Other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 </a:t>
            </a:r>
            <a:r>
              <a:rPr lang="sv-SE" dirty="0" err="1" smtClean="0"/>
              <a:t>typically</a:t>
            </a:r>
            <a:r>
              <a:rPr lang="sv-SE" dirty="0" smtClean="0"/>
              <a:t> has </a:t>
            </a:r>
            <a:r>
              <a:rPr lang="sv-SE" dirty="0" err="1" smtClean="0"/>
              <a:t>similar</a:t>
            </a:r>
            <a:r>
              <a:rPr lang="sv-SE" dirty="0" smtClean="0"/>
              <a:t> </a:t>
            </a:r>
            <a:r>
              <a:rPr lang="sv-SE" dirty="0" err="1" smtClean="0"/>
              <a:t>libraries</a:t>
            </a:r>
            <a:endParaRPr lang="sv-SE" dirty="0" smtClean="0"/>
          </a:p>
          <a:p>
            <a:pPr lvl="1"/>
            <a:r>
              <a:rPr lang="sv-SE" dirty="0" smtClean="0"/>
              <a:t>At </a:t>
            </a:r>
            <a:r>
              <a:rPr lang="sv-SE" dirty="0" err="1" smtClean="0"/>
              <a:t>worst</a:t>
            </a:r>
            <a:r>
              <a:rPr lang="sv-SE" dirty="0" smtClean="0"/>
              <a:t>, </a:t>
            </a:r>
            <a:r>
              <a:rPr lang="sv-SE" dirty="0" err="1" smtClean="0"/>
              <a:t>it’s</a:t>
            </a:r>
            <a:r>
              <a:rPr lang="sv-SE" dirty="0" smtClean="0"/>
              <a:t> not </a:t>
            </a:r>
            <a:r>
              <a:rPr lang="sv-SE" dirty="0" err="1" smtClean="0"/>
              <a:t>very</a:t>
            </a:r>
            <a:r>
              <a:rPr lang="sv-SE" dirty="0" smtClean="0"/>
              <a:t> hard </a:t>
            </a:r>
            <a:r>
              <a:rPr lang="sv-SE" dirty="0" err="1" smtClean="0"/>
              <a:t>to</a:t>
            </a:r>
            <a:r>
              <a:rPr lang="sv-SE" dirty="0" smtClean="0"/>
              <a:t> ’roll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own</a:t>
            </a:r>
            <a:r>
              <a:rPr lang="sv-SE" dirty="0" smtClean="0"/>
              <a:t>’…</a:t>
            </a:r>
            <a:endParaRPr lang="sv-SE" dirty="0" smtClean="0"/>
          </a:p>
          <a:p>
            <a:endParaRPr lang="sv-SE" dirty="0"/>
          </a:p>
          <a:p>
            <a:r>
              <a:rPr lang="sv-SE" dirty="0" err="1" smtClean="0"/>
              <a:t>TestOnTap</a:t>
            </a:r>
            <a:r>
              <a:rPr lang="sv-SE" dirty="0" smtClean="0"/>
              <a:t> </a:t>
            </a:r>
            <a:r>
              <a:rPr lang="sv-SE" dirty="0" err="1" smtClean="0"/>
              <a:t>uses</a:t>
            </a:r>
            <a:r>
              <a:rPr lang="sv-SE" dirty="0" smtClean="0"/>
              <a:t> the standard Perl </a:t>
            </a:r>
            <a:r>
              <a:rPr lang="sv-SE" dirty="0" err="1" smtClean="0"/>
              <a:t>harness</a:t>
            </a:r>
            <a:r>
              <a:rPr lang="sv-SE" dirty="0" smtClean="0"/>
              <a:t> and </a:t>
            </a:r>
            <a:r>
              <a:rPr lang="sv-SE" dirty="0" err="1" smtClean="0"/>
              <a:t>other</a:t>
            </a:r>
            <a:r>
              <a:rPr lang="sv-SE" dirty="0" smtClean="0"/>
              <a:t> parts </a:t>
            </a:r>
            <a:r>
              <a:rPr lang="sv-SE" dirty="0" err="1" smtClean="0"/>
              <a:t>of</a:t>
            </a:r>
            <a:r>
              <a:rPr lang="sv-SE" dirty="0" smtClean="0"/>
              <a:t> the Perl </a:t>
            </a:r>
            <a:r>
              <a:rPr lang="sv-SE" dirty="0" err="1" smtClean="0"/>
              <a:t>ecosystem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handle</a:t>
            </a:r>
            <a:r>
              <a:rPr lang="sv-SE" dirty="0" smtClean="0"/>
              <a:t> the test </a:t>
            </a:r>
            <a:r>
              <a:rPr lang="sv-SE" dirty="0" err="1" smtClean="0"/>
              <a:t>suite</a:t>
            </a:r>
            <a:endParaRPr lang="sv-SE" dirty="0" smtClean="0"/>
          </a:p>
          <a:p>
            <a:pPr lvl="1"/>
            <a:r>
              <a:rPr lang="sv-SE" dirty="0" err="1" smtClean="0"/>
              <a:t>Closest</a:t>
            </a:r>
            <a:r>
              <a:rPr lang="sv-SE" dirty="0" smtClean="0"/>
              <a:t> </a:t>
            </a:r>
            <a:r>
              <a:rPr lang="sv-SE" dirty="0" err="1" smtClean="0"/>
              <a:t>thing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compare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is </a:t>
            </a:r>
            <a:r>
              <a:rPr lang="sv-SE" i="1" dirty="0" err="1" smtClean="0"/>
              <a:t>prove</a:t>
            </a:r>
            <a:r>
              <a:rPr lang="sv-SE" dirty="0" smtClean="0"/>
              <a:t>, a standard </a:t>
            </a:r>
            <a:r>
              <a:rPr lang="sv-SE" dirty="0" err="1" smtClean="0"/>
              <a:t>command</a:t>
            </a:r>
            <a:r>
              <a:rPr lang="sv-SE" dirty="0" smtClean="0"/>
              <a:t> provided </a:t>
            </a:r>
            <a:r>
              <a:rPr lang="sv-SE" dirty="0" err="1" smtClean="0"/>
              <a:t>with</a:t>
            </a:r>
            <a:r>
              <a:rPr lang="sv-SE" dirty="0" smtClean="0"/>
              <a:t> Perl</a:t>
            </a:r>
          </a:p>
          <a:p>
            <a:pPr marL="585216" lvl="1" indent="0">
              <a:buNone/>
            </a:pPr>
            <a:endParaRPr lang="sv-SE" dirty="0" smtClean="0"/>
          </a:p>
          <a:p>
            <a:endParaRPr lang="sv-SE" dirty="0" smtClean="0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655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The </a:t>
            </a:r>
            <a:r>
              <a:rPr lang="sv-SE" err="1"/>
              <a:t>very</a:t>
            </a:r>
            <a:r>
              <a:rPr lang="sv-SE"/>
              <a:t> </a:t>
            </a:r>
            <a:r>
              <a:rPr lang="sv-SE" err="1"/>
              <a:t>basics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TAP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441" y="1600200"/>
            <a:ext cx="10969943" cy="2404864"/>
          </a:xfrm>
        </p:spPr>
        <p:txBody>
          <a:bodyPr>
            <a:normAutofit fontScale="92500"/>
          </a:bodyPr>
          <a:lstStyle/>
          <a:p>
            <a:r>
              <a:rPr lang="sv-SE" smtClean="0"/>
              <a:t>A </a:t>
            </a:r>
            <a:r>
              <a:rPr lang="sv-SE" err="1" smtClean="0"/>
              <a:t>few</a:t>
            </a:r>
            <a:r>
              <a:rPr lang="sv-SE" smtClean="0"/>
              <a:t> </a:t>
            </a:r>
            <a:r>
              <a:rPr lang="sv-SE" err="1" smtClean="0"/>
              <a:t>core</a:t>
            </a:r>
            <a:r>
              <a:rPr lang="sv-SE" smtClean="0"/>
              <a:t> </a:t>
            </a:r>
            <a:r>
              <a:rPr lang="sv-SE" err="1" smtClean="0"/>
              <a:t>concepts</a:t>
            </a:r>
            <a:endParaRPr lang="sv-SE" smtClean="0"/>
          </a:p>
          <a:p>
            <a:pPr lvl="1"/>
            <a:r>
              <a:rPr lang="sv-SE" smtClean="0"/>
              <a:t>The plan (</a:t>
            </a:r>
            <a:r>
              <a:rPr lang="sv-SE" err="1" smtClean="0"/>
              <a:t>how</a:t>
            </a:r>
            <a:r>
              <a:rPr lang="sv-SE" smtClean="0"/>
              <a:t> </a:t>
            </a:r>
            <a:r>
              <a:rPr lang="sv-SE" err="1" smtClean="0"/>
              <a:t>many</a:t>
            </a:r>
            <a:r>
              <a:rPr lang="sv-SE" smtClean="0"/>
              <a:t> </a:t>
            </a:r>
            <a:r>
              <a:rPr lang="sv-SE" err="1" smtClean="0"/>
              <a:t>microtests</a:t>
            </a:r>
            <a:r>
              <a:rPr lang="sv-SE" smtClean="0"/>
              <a:t> do </a:t>
            </a:r>
            <a:r>
              <a:rPr lang="sv-SE" err="1" smtClean="0"/>
              <a:t>we</a:t>
            </a:r>
            <a:r>
              <a:rPr lang="sv-SE" smtClean="0"/>
              <a:t> </a:t>
            </a:r>
            <a:r>
              <a:rPr lang="sv-SE" err="1" smtClean="0"/>
              <a:t>intend</a:t>
            </a:r>
            <a:r>
              <a:rPr lang="sv-SE" smtClean="0"/>
              <a:t> to </a:t>
            </a:r>
            <a:r>
              <a:rPr lang="sv-SE" err="1" smtClean="0"/>
              <a:t>report</a:t>
            </a:r>
            <a:r>
              <a:rPr lang="sv-SE" smtClean="0"/>
              <a:t>)</a:t>
            </a:r>
          </a:p>
          <a:p>
            <a:pPr lvl="1"/>
            <a:r>
              <a:rPr lang="sv-SE" smtClean="0"/>
              <a:t>Test </a:t>
            </a:r>
            <a:r>
              <a:rPr lang="sv-SE" err="1" smtClean="0"/>
              <a:t>lines</a:t>
            </a:r>
            <a:r>
              <a:rPr lang="sv-SE" smtClean="0"/>
              <a:t> (ok or not ok, </a:t>
            </a:r>
            <a:r>
              <a:rPr lang="sv-SE" err="1" smtClean="0"/>
              <a:t>numbered</a:t>
            </a:r>
            <a:r>
              <a:rPr lang="sv-SE" smtClean="0"/>
              <a:t>/</a:t>
            </a:r>
            <a:r>
              <a:rPr lang="sv-SE" err="1" smtClean="0"/>
              <a:t>unnumbered</a:t>
            </a:r>
            <a:r>
              <a:rPr lang="sv-SE" smtClean="0"/>
              <a:t>, </a:t>
            </a:r>
            <a:r>
              <a:rPr lang="sv-SE" err="1" smtClean="0"/>
              <a:t>with</a:t>
            </a:r>
            <a:r>
              <a:rPr lang="sv-SE" smtClean="0"/>
              <a:t> or </a:t>
            </a:r>
            <a:r>
              <a:rPr lang="sv-SE" err="1" smtClean="0"/>
              <a:t>without</a:t>
            </a:r>
            <a:r>
              <a:rPr lang="sv-SE" smtClean="0"/>
              <a:t> </a:t>
            </a:r>
            <a:r>
              <a:rPr lang="sv-SE" err="1" smtClean="0"/>
              <a:t>descriptions</a:t>
            </a:r>
            <a:r>
              <a:rPr lang="sv-SE" smtClean="0"/>
              <a:t>)</a:t>
            </a:r>
          </a:p>
          <a:p>
            <a:pPr lvl="1"/>
            <a:r>
              <a:rPr lang="sv-SE" err="1" smtClean="0"/>
              <a:t>Directives</a:t>
            </a:r>
            <a:r>
              <a:rPr lang="sv-SE" smtClean="0"/>
              <a:t> (</a:t>
            </a:r>
            <a:r>
              <a:rPr lang="sv-SE" err="1" smtClean="0"/>
              <a:t>other</a:t>
            </a:r>
            <a:r>
              <a:rPr lang="sv-SE" smtClean="0"/>
              <a:t> </a:t>
            </a:r>
            <a:r>
              <a:rPr lang="sv-SE" err="1" smtClean="0"/>
              <a:t>instructions</a:t>
            </a:r>
            <a:r>
              <a:rPr lang="sv-SE" smtClean="0"/>
              <a:t> to the </a:t>
            </a:r>
            <a:r>
              <a:rPr lang="sv-SE" err="1" smtClean="0"/>
              <a:t>harness</a:t>
            </a:r>
            <a:r>
              <a:rPr lang="sv-SE" smtClean="0"/>
              <a:t>, e.g. signaling ’TODO’ or ’SKIP’)</a:t>
            </a:r>
          </a:p>
          <a:p>
            <a:pPr lvl="1"/>
            <a:r>
              <a:rPr lang="sv-SE" smtClean="0"/>
              <a:t>Diagnostics/notes (</a:t>
            </a:r>
            <a:r>
              <a:rPr lang="sv-SE" err="1" smtClean="0"/>
              <a:t>arbitrary</a:t>
            </a:r>
            <a:r>
              <a:rPr lang="sv-SE" smtClean="0"/>
              <a:t> </a:t>
            </a:r>
            <a:r>
              <a:rPr lang="sv-SE" err="1" smtClean="0"/>
              <a:t>comments</a:t>
            </a:r>
            <a:r>
              <a:rPr lang="sv-SE" smtClean="0"/>
              <a:t> </a:t>
            </a:r>
            <a:r>
              <a:rPr lang="sv-SE" err="1" smtClean="0"/>
              <a:t>prefixed</a:t>
            </a:r>
            <a:r>
              <a:rPr lang="sv-SE" smtClean="0"/>
              <a:t> by ’#’)</a:t>
            </a:r>
          </a:p>
          <a:p>
            <a:pPr lvl="1"/>
            <a:endParaRPr lang="sv-SE"/>
          </a:p>
        </p:txBody>
      </p:sp>
      <p:sp>
        <p:nvSpPr>
          <p:cNvPr id="4" name="textruta 3"/>
          <p:cNvSpPr txBox="1"/>
          <p:nvPr/>
        </p:nvSpPr>
        <p:spPr>
          <a:xfrm>
            <a:off x="2926060" y="4349632"/>
            <a:ext cx="5205271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1..4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ok 1 - Input file opened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not ok 2 - First line of the input 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# Got ‘</a:t>
            </a:r>
            <a:r>
              <a:rPr lang="en-US" sz="12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’ when I expected ‘xyz’</a:t>
            </a: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ok 3 - Read the rest of the file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not ok 4 - Summarized correctly # TODO Not written yet</a:t>
            </a:r>
            <a:endParaRPr lang="sv-SE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ruta 5"/>
          <p:cNvSpPr txBox="1"/>
          <p:nvPr/>
        </p:nvSpPr>
        <p:spPr>
          <a:xfrm flipH="1">
            <a:off x="2895516" y="3971172"/>
            <a:ext cx="23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err="1" smtClean="0"/>
              <a:t>Example</a:t>
            </a:r>
            <a:r>
              <a:rPr lang="sv-SE" smtClean="0"/>
              <a:t>:</a:t>
            </a:r>
            <a:endParaRPr lang="sv-SE"/>
          </a:p>
        </p:txBody>
      </p:sp>
      <p:grpSp>
        <p:nvGrpSpPr>
          <p:cNvPr id="17" name="Grupp 16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8" name="Diagonal rand 17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9" name="Diagonal rand 18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0" name="Diagonal rand 19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21" name="Bildobjekt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934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err="1" smtClean="0"/>
              <a:t>Other</a:t>
            </a:r>
            <a:r>
              <a:rPr lang="sv-SE" smtClean="0"/>
              <a:t> TAP </a:t>
            </a:r>
            <a:r>
              <a:rPr lang="sv-SE" err="1" smtClean="0"/>
              <a:t>notes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smtClean="0"/>
              <a:t>Specials:</a:t>
            </a:r>
          </a:p>
          <a:p>
            <a:pPr lvl="1"/>
            <a:r>
              <a:rPr lang="sv-SE" smtClean="0"/>
              <a:t>Plans </a:t>
            </a:r>
            <a:r>
              <a:rPr lang="sv-SE" err="1" smtClean="0"/>
              <a:t>may</a:t>
            </a:r>
            <a:r>
              <a:rPr lang="sv-SE" smtClean="0"/>
              <a:t> come at the end</a:t>
            </a:r>
          </a:p>
          <a:p>
            <a:pPr lvl="1"/>
            <a:r>
              <a:rPr lang="sv-SE" smtClean="0"/>
              <a:t>The plan ’1..0’ </a:t>
            </a:r>
            <a:r>
              <a:rPr lang="sv-SE" err="1" smtClean="0"/>
              <a:t>means</a:t>
            </a:r>
            <a:r>
              <a:rPr lang="sv-SE"/>
              <a:t> </a:t>
            </a:r>
            <a:r>
              <a:rPr lang="sv-SE" err="1" smtClean="0"/>
              <a:t>skip</a:t>
            </a:r>
            <a:r>
              <a:rPr lang="sv-SE" smtClean="0"/>
              <a:t> </a:t>
            </a:r>
            <a:r>
              <a:rPr lang="sv-SE" err="1" smtClean="0"/>
              <a:t>entire</a:t>
            </a:r>
            <a:r>
              <a:rPr lang="sv-SE" smtClean="0"/>
              <a:t> test</a:t>
            </a:r>
          </a:p>
          <a:p>
            <a:pPr lvl="1"/>
            <a:r>
              <a:rPr lang="sv-SE" err="1" smtClean="0"/>
              <a:t>Directives</a:t>
            </a:r>
            <a:r>
              <a:rPr lang="sv-SE" smtClean="0"/>
              <a:t>:</a:t>
            </a:r>
          </a:p>
          <a:p>
            <a:pPr lvl="2"/>
            <a:r>
              <a:rPr lang="sv-SE" i="1" smtClean="0"/>
              <a:t>SKIP</a:t>
            </a:r>
            <a:r>
              <a:rPr lang="sv-SE" smtClean="0"/>
              <a:t> - to </a:t>
            </a:r>
            <a:r>
              <a:rPr lang="sv-SE" err="1" smtClean="0"/>
              <a:t>skip</a:t>
            </a:r>
            <a:r>
              <a:rPr lang="sv-SE" smtClean="0"/>
              <a:t> a </a:t>
            </a:r>
            <a:r>
              <a:rPr lang="sv-SE" err="1" smtClean="0"/>
              <a:t>single</a:t>
            </a:r>
            <a:r>
              <a:rPr lang="sv-SE" smtClean="0"/>
              <a:t> test</a:t>
            </a:r>
          </a:p>
          <a:p>
            <a:pPr lvl="2"/>
            <a:r>
              <a:rPr lang="sv-SE" i="1" smtClean="0"/>
              <a:t>TODO</a:t>
            </a:r>
            <a:r>
              <a:rPr lang="sv-SE" smtClean="0"/>
              <a:t> - to mark a test as </a:t>
            </a:r>
            <a:r>
              <a:rPr lang="sv-SE" err="1" smtClean="0"/>
              <a:t>incomplete</a:t>
            </a:r>
            <a:r>
              <a:rPr lang="sv-SE" smtClean="0"/>
              <a:t>, so </a:t>
            </a:r>
            <a:r>
              <a:rPr lang="sv-SE" err="1" smtClean="0"/>
              <a:t>should</a:t>
            </a:r>
            <a:r>
              <a:rPr lang="sv-SE" smtClean="0"/>
              <a:t> be ok </a:t>
            </a:r>
            <a:r>
              <a:rPr lang="sv-SE" err="1" smtClean="0"/>
              <a:t>despite</a:t>
            </a:r>
            <a:r>
              <a:rPr lang="sv-SE" smtClean="0"/>
              <a:t> </a:t>
            </a:r>
            <a:r>
              <a:rPr lang="sv-SE" err="1" smtClean="0"/>
              <a:t>failing</a:t>
            </a:r>
            <a:endParaRPr lang="sv-SE" smtClean="0"/>
          </a:p>
          <a:p>
            <a:pPr lvl="2"/>
            <a:r>
              <a:rPr lang="sv-SE" i="1" err="1" smtClean="0"/>
              <a:t>Bail</a:t>
            </a:r>
            <a:r>
              <a:rPr lang="sv-SE" i="1" smtClean="0"/>
              <a:t> </a:t>
            </a:r>
            <a:r>
              <a:rPr lang="sv-SE" i="1" err="1" smtClean="0"/>
              <a:t>out</a:t>
            </a:r>
            <a:r>
              <a:rPr lang="sv-SE" i="1" smtClean="0"/>
              <a:t>!</a:t>
            </a:r>
            <a:r>
              <a:rPr lang="sv-SE" smtClean="0"/>
              <a:t> – </a:t>
            </a:r>
            <a:r>
              <a:rPr lang="sv-SE" err="1" smtClean="0"/>
              <a:t>emergency</a:t>
            </a:r>
            <a:r>
              <a:rPr lang="sv-SE" smtClean="0"/>
              <a:t> </a:t>
            </a:r>
            <a:r>
              <a:rPr lang="sv-SE" err="1" smtClean="0"/>
              <a:t>ending</a:t>
            </a:r>
            <a:endParaRPr lang="sv-SE" smtClean="0"/>
          </a:p>
          <a:p>
            <a:pPr lvl="1"/>
            <a:r>
              <a:rPr lang="sv-SE" err="1" smtClean="0"/>
              <a:t>Unknown</a:t>
            </a:r>
            <a:r>
              <a:rPr lang="sv-SE" smtClean="0"/>
              <a:t> </a:t>
            </a:r>
            <a:r>
              <a:rPr lang="sv-SE" err="1" smtClean="0"/>
              <a:t>lines</a:t>
            </a:r>
            <a:r>
              <a:rPr lang="sv-SE"/>
              <a:t> </a:t>
            </a:r>
            <a:r>
              <a:rPr lang="sv-SE" err="1" smtClean="0"/>
              <a:t>are</a:t>
            </a:r>
            <a:r>
              <a:rPr lang="sv-SE" smtClean="0"/>
              <a:t> </a:t>
            </a:r>
            <a:r>
              <a:rPr lang="sv-SE" err="1" smtClean="0"/>
              <a:t>defined</a:t>
            </a:r>
            <a:r>
              <a:rPr lang="sv-SE" smtClean="0"/>
              <a:t> to be </a:t>
            </a:r>
            <a:r>
              <a:rPr lang="sv-SE" err="1" smtClean="0"/>
              <a:t>passed</a:t>
            </a:r>
            <a:r>
              <a:rPr lang="sv-SE" smtClean="0"/>
              <a:t> </a:t>
            </a:r>
            <a:r>
              <a:rPr lang="sv-SE" err="1" smtClean="0"/>
              <a:t>through</a:t>
            </a:r>
            <a:r>
              <a:rPr lang="sv-SE" smtClean="0"/>
              <a:t> in general, </a:t>
            </a:r>
            <a:r>
              <a:rPr lang="sv-SE" err="1" smtClean="0"/>
              <a:t>but</a:t>
            </a:r>
            <a:r>
              <a:rPr lang="sv-SE" smtClean="0"/>
              <a:t> </a:t>
            </a:r>
            <a:r>
              <a:rPr lang="sv-SE" err="1" smtClean="0"/>
              <a:t>it’s</a:t>
            </a:r>
            <a:r>
              <a:rPr lang="sv-SE" smtClean="0"/>
              <a:t> bad form and </a:t>
            </a:r>
            <a:r>
              <a:rPr lang="sv-SE" err="1" smtClean="0"/>
              <a:t>may</a:t>
            </a:r>
            <a:r>
              <a:rPr lang="sv-SE" smtClean="0"/>
              <a:t> </a:t>
            </a:r>
            <a:r>
              <a:rPr lang="sv-SE" err="1" smtClean="0"/>
              <a:t>compromise</a:t>
            </a:r>
            <a:r>
              <a:rPr lang="sv-SE" smtClean="0"/>
              <a:t> </a:t>
            </a:r>
            <a:r>
              <a:rPr lang="sv-SE" err="1" smtClean="0"/>
              <a:t>things</a:t>
            </a:r>
            <a:r>
              <a:rPr lang="sv-SE" smtClean="0"/>
              <a:t> down the </a:t>
            </a:r>
            <a:r>
              <a:rPr lang="sv-SE" err="1" smtClean="0"/>
              <a:t>line</a:t>
            </a:r>
            <a:endParaRPr lang="sv-SE" smtClean="0"/>
          </a:p>
          <a:p>
            <a:r>
              <a:rPr lang="sv-SE" err="1" smtClean="0"/>
              <a:t>Avoid</a:t>
            </a:r>
            <a:r>
              <a:rPr lang="sv-SE" smtClean="0"/>
              <a:t> </a:t>
            </a:r>
            <a:r>
              <a:rPr lang="sv-SE" err="1" smtClean="0"/>
              <a:t>using</a:t>
            </a:r>
            <a:r>
              <a:rPr lang="sv-SE" smtClean="0"/>
              <a:t> ’</a:t>
            </a:r>
            <a:r>
              <a:rPr lang="sv-SE" err="1" smtClean="0"/>
              <a:t>subtests</a:t>
            </a:r>
            <a:r>
              <a:rPr lang="sv-SE" smtClean="0"/>
              <a:t>’, not </a:t>
            </a:r>
            <a:r>
              <a:rPr lang="sv-SE" err="1" smtClean="0"/>
              <a:t>yet</a:t>
            </a:r>
            <a:r>
              <a:rPr lang="sv-SE" smtClean="0"/>
              <a:t> </a:t>
            </a:r>
            <a:r>
              <a:rPr lang="sv-SE" err="1" smtClean="0"/>
              <a:t>defined</a:t>
            </a:r>
            <a:endParaRPr lang="sv-SE" smtClean="0"/>
          </a:p>
          <a:p>
            <a:pPr lvl="1"/>
            <a:r>
              <a:rPr lang="sv-SE" err="1" smtClean="0"/>
              <a:t>Better</a:t>
            </a:r>
            <a:r>
              <a:rPr lang="sv-SE" smtClean="0"/>
              <a:t> to </a:t>
            </a:r>
            <a:r>
              <a:rPr lang="sv-SE" err="1" smtClean="0"/>
              <a:t>work</a:t>
            </a:r>
            <a:r>
              <a:rPr lang="sv-SE" smtClean="0"/>
              <a:t> </a:t>
            </a:r>
            <a:r>
              <a:rPr lang="sv-SE" err="1" smtClean="0"/>
              <a:t>around</a:t>
            </a:r>
            <a:r>
              <a:rPr lang="sv-SE" smtClean="0"/>
              <a:t> as a </a:t>
            </a:r>
            <a:r>
              <a:rPr lang="sv-SE" err="1" smtClean="0"/>
              <a:t>TestOnTap</a:t>
            </a:r>
            <a:r>
              <a:rPr lang="sv-SE" smtClean="0"/>
              <a:t> </a:t>
            </a:r>
            <a:r>
              <a:rPr lang="sv-SE" err="1" smtClean="0"/>
              <a:t>suite</a:t>
            </a:r>
            <a:endParaRPr lang="sv-SE"/>
          </a:p>
          <a:p>
            <a:r>
              <a:rPr lang="sv-SE" err="1" smtClean="0"/>
              <a:t>Only</a:t>
            </a:r>
            <a:r>
              <a:rPr lang="sv-SE" smtClean="0"/>
              <a:t> </a:t>
            </a:r>
            <a:r>
              <a:rPr lang="sv-SE" err="1" smtClean="0"/>
              <a:t>stdout</a:t>
            </a:r>
            <a:r>
              <a:rPr lang="sv-SE" smtClean="0"/>
              <a:t>!</a:t>
            </a:r>
          </a:p>
          <a:p>
            <a:pPr lvl="1"/>
            <a:r>
              <a:rPr lang="sv-SE" err="1" smtClean="0"/>
              <a:t>Anything</a:t>
            </a:r>
            <a:r>
              <a:rPr lang="sv-SE" smtClean="0"/>
              <a:t> to </a:t>
            </a:r>
            <a:r>
              <a:rPr lang="sv-SE" err="1" smtClean="0"/>
              <a:t>stderr</a:t>
            </a:r>
            <a:r>
              <a:rPr lang="sv-SE" smtClean="0"/>
              <a:t> </a:t>
            </a:r>
            <a:r>
              <a:rPr lang="sv-SE" err="1" smtClean="0"/>
              <a:t>will</a:t>
            </a:r>
            <a:r>
              <a:rPr lang="sv-SE" smtClean="0"/>
              <a:t> </a:t>
            </a:r>
            <a:r>
              <a:rPr lang="sv-SE" err="1" smtClean="0"/>
              <a:t>typically</a:t>
            </a:r>
            <a:r>
              <a:rPr lang="sv-SE" smtClean="0"/>
              <a:t> pass </a:t>
            </a:r>
            <a:r>
              <a:rPr lang="sv-SE" err="1" smtClean="0"/>
              <a:t>through</a:t>
            </a:r>
            <a:r>
              <a:rPr lang="sv-SE" smtClean="0"/>
              <a:t> a </a:t>
            </a:r>
            <a:r>
              <a:rPr lang="sv-SE" err="1" smtClean="0"/>
              <a:t>harness</a:t>
            </a:r>
            <a:endParaRPr lang="sv-SE" smtClean="0"/>
          </a:p>
          <a:p>
            <a:pPr lvl="1"/>
            <a:r>
              <a:rPr lang="sv-SE" err="1" smtClean="0"/>
              <a:t>Worse</a:t>
            </a:r>
            <a:r>
              <a:rPr lang="sv-SE" smtClean="0"/>
              <a:t>, synchronization between </a:t>
            </a:r>
            <a:r>
              <a:rPr lang="sv-SE" err="1" smtClean="0"/>
              <a:t>stdout</a:t>
            </a:r>
            <a:r>
              <a:rPr lang="sv-SE" smtClean="0"/>
              <a:t>/</a:t>
            </a:r>
            <a:r>
              <a:rPr lang="sv-SE" err="1" smtClean="0"/>
              <a:t>stderr</a:t>
            </a:r>
            <a:r>
              <a:rPr lang="sv-SE" smtClean="0"/>
              <a:t> is hard/</a:t>
            </a:r>
            <a:r>
              <a:rPr lang="sv-SE" err="1" smtClean="0"/>
              <a:t>impossible</a:t>
            </a:r>
            <a:r>
              <a:rPr lang="sv-SE" smtClean="0"/>
              <a:t> to </a:t>
            </a:r>
            <a:r>
              <a:rPr lang="sv-SE" err="1" smtClean="0"/>
              <a:t>achieve</a:t>
            </a:r>
            <a:endParaRPr lang="sv-SE" smtClean="0"/>
          </a:p>
          <a:p>
            <a:pPr lvl="2"/>
            <a:r>
              <a:rPr lang="sv-SE" err="1" smtClean="0"/>
              <a:t>Jumbled</a:t>
            </a:r>
            <a:r>
              <a:rPr lang="sv-SE" smtClean="0"/>
              <a:t> output</a:t>
            </a:r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51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Grep::Query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err="1" smtClean="0"/>
              <a:t>This</a:t>
            </a:r>
            <a:r>
              <a:rPr lang="sv-SE" smtClean="0"/>
              <a:t> is a Perl </a:t>
            </a:r>
            <a:r>
              <a:rPr lang="sv-SE" err="1" smtClean="0"/>
              <a:t>module</a:t>
            </a:r>
            <a:r>
              <a:rPr lang="sv-SE" smtClean="0"/>
              <a:t> </a:t>
            </a:r>
            <a:r>
              <a:rPr lang="sv-SE" err="1" smtClean="0"/>
              <a:t>that</a:t>
            </a:r>
            <a:r>
              <a:rPr lang="sv-SE" smtClean="0"/>
              <a:t> is </a:t>
            </a:r>
            <a:r>
              <a:rPr lang="sv-SE" err="1" smtClean="0"/>
              <a:t>used</a:t>
            </a:r>
            <a:r>
              <a:rPr lang="sv-SE" smtClean="0"/>
              <a:t> </a:t>
            </a:r>
            <a:r>
              <a:rPr lang="sv-SE" err="1" smtClean="0"/>
              <a:t>heavily</a:t>
            </a:r>
            <a:r>
              <a:rPr lang="sv-SE" smtClean="0"/>
              <a:t> by </a:t>
            </a:r>
            <a:r>
              <a:rPr lang="sv-SE" err="1" smtClean="0"/>
              <a:t>App</a:t>
            </a:r>
            <a:r>
              <a:rPr lang="sv-SE" smtClean="0"/>
              <a:t>::</a:t>
            </a:r>
            <a:r>
              <a:rPr lang="sv-SE" err="1" smtClean="0"/>
              <a:t>TestOnTap</a:t>
            </a:r>
            <a:endParaRPr lang="sv-SE" smtClean="0"/>
          </a:p>
          <a:p>
            <a:r>
              <a:rPr lang="sv-SE" smtClean="0"/>
              <a:t>It </a:t>
            </a:r>
            <a:r>
              <a:rPr lang="sv-SE" err="1" smtClean="0"/>
              <a:t>provides</a:t>
            </a:r>
            <a:r>
              <a:rPr lang="sv-SE" smtClean="0"/>
              <a:t> a mini-</a:t>
            </a:r>
            <a:r>
              <a:rPr lang="sv-SE" err="1" smtClean="0"/>
              <a:t>language</a:t>
            </a:r>
            <a:r>
              <a:rPr lang="sv-SE" smtClean="0"/>
              <a:t> for </a:t>
            </a:r>
            <a:r>
              <a:rPr lang="sv-SE" err="1" smtClean="0"/>
              <a:t>finding</a:t>
            </a:r>
            <a:r>
              <a:rPr lang="sv-SE" smtClean="0"/>
              <a:t> </a:t>
            </a:r>
            <a:r>
              <a:rPr lang="sv-SE" err="1" smtClean="0"/>
              <a:t>matching</a:t>
            </a:r>
            <a:r>
              <a:rPr lang="sv-SE" smtClean="0"/>
              <a:t> text </a:t>
            </a:r>
            <a:r>
              <a:rPr lang="sv-SE" err="1" smtClean="0"/>
              <a:t>lines</a:t>
            </a:r>
            <a:endParaRPr lang="sv-SE" smtClean="0"/>
          </a:p>
          <a:p>
            <a:pPr lvl="1"/>
            <a:r>
              <a:rPr lang="sv-SE" smtClean="0"/>
              <a:t>I.e. </a:t>
            </a:r>
            <a:r>
              <a:rPr lang="sv-SE" err="1" smtClean="0"/>
              <a:t>very</a:t>
            </a:r>
            <a:r>
              <a:rPr lang="sv-SE" smtClean="0"/>
              <a:t> </a:t>
            </a:r>
            <a:r>
              <a:rPr lang="sv-SE" err="1" smtClean="0"/>
              <a:t>similar</a:t>
            </a:r>
            <a:r>
              <a:rPr lang="sv-SE" smtClean="0"/>
              <a:t> to the </a:t>
            </a:r>
            <a:r>
              <a:rPr lang="sv-SE" err="1" smtClean="0"/>
              <a:t>command</a:t>
            </a:r>
            <a:r>
              <a:rPr lang="sv-SE" smtClean="0"/>
              <a:t> </a:t>
            </a:r>
            <a:r>
              <a:rPr lang="sv-SE" err="1" smtClean="0"/>
              <a:t>line</a:t>
            </a:r>
            <a:r>
              <a:rPr lang="sv-SE" smtClean="0"/>
              <a:t> </a:t>
            </a:r>
            <a:r>
              <a:rPr lang="sv-SE" err="1" smtClean="0"/>
              <a:t>tool</a:t>
            </a:r>
            <a:r>
              <a:rPr lang="sv-SE" smtClean="0"/>
              <a:t> </a:t>
            </a:r>
            <a:r>
              <a:rPr lang="sv-SE" i="1" smtClean="0"/>
              <a:t>grep</a:t>
            </a:r>
          </a:p>
          <a:p>
            <a:pPr lvl="1"/>
            <a:r>
              <a:rPr lang="sv-SE" err="1" smtClean="0"/>
              <a:t>However</a:t>
            </a:r>
            <a:r>
              <a:rPr lang="sv-SE" smtClean="0"/>
              <a:t>, </a:t>
            </a:r>
            <a:r>
              <a:rPr lang="sv-SE" err="1" smtClean="0"/>
              <a:t>can</a:t>
            </a:r>
            <a:r>
              <a:rPr lang="sv-SE" smtClean="0"/>
              <a:t> </a:t>
            </a:r>
            <a:r>
              <a:rPr lang="sv-SE" err="1" smtClean="0"/>
              <a:t>handle</a:t>
            </a:r>
            <a:r>
              <a:rPr lang="sv-SE" smtClean="0"/>
              <a:t> </a:t>
            </a:r>
            <a:r>
              <a:rPr lang="sv-SE" err="1" smtClean="0"/>
              <a:t>more</a:t>
            </a:r>
            <a:r>
              <a:rPr lang="sv-SE" smtClean="0"/>
              <a:t> </a:t>
            </a:r>
            <a:r>
              <a:rPr lang="sv-SE" err="1" smtClean="0"/>
              <a:t>complex</a:t>
            </a:r>
            <a:r>
              <a:rPr lang="sv-SE" smtClean="0"/>
              <a:t> </a:t>
            </a:r>
            <a:r>
              <a:rPr lang="sv-SE" err="1" smtClean="0"/>
              <a:t>queries</a:t>
            </a:r>
            <a:r>
              <a:rPr lang="sv-SE" smtClean="0"/>
              <a:t> </a:t>
            </a:r>
            <a:r>
              <a:rPr lang="sv-SE" err="1" smtClean="0"/>
              <a:t>than</a:t>
            </a:r>
            <a:r>
              <a:rPr lang="sv-SE" smtClean="0"/>
              <a:t> a </a:t>
            </a:r>
            <a:r>
              <a:rPr lang="sv-SE" err="1" smtClean="0"/>
              <a:t>single</a:t>
            </a:r>
            <a:r>
              <a:rPr lang="sv-SE" smtClean="0"/>
              <a:t> </a:t>
            </a:r>
            <a:r>
              <a:rPr lang="sv-SE" err="1" smtClean="0"/>
              <a:t>regular</a:t>
            </a:r>
            <a:r>
              <a:rPr lang="sv-SE" smtClean="0"/>
              <a:t> expression</a:t>
            </a:r>
          </a:p>
          <a:p>
            <a:pPr lvl="2"/>
            <a:r>
              <a:rPr lang="sv-SE" err="1" smtClean="0"/>
              <a:t>Compound</a:t>
            </a:r>
            <a:r>
              <a:rPr lang="sv-SE" smtClean="0"/>
              <a:t> </a:t>
            </a:r>
            <a:r>
              <a:rPr lang="sv-SE" err="1" smtClean="0"/>
              <a:t>queries</a:t>
            </a:r>
            <a:r>
              <a:rPr lang="sv-SE" smtClean="0"/>
              <a:t> </a:t>
            </a:r>
            <a:r>
              <a:rPr lang="sv-SE" err="1" smtClean="0"/>
              <a:t>involving</a:t>
            </a:r>
            <a:r>
              <a:rPr lang="sv-SE" smtClean="0"/>
              <a:t> AND/OR/NOT/</a:t>
            </a:r>
            <a:r>
              <a:rPr lang="sv-SE" err="1" smtClean="0"/>
              <a:t>parenthesized</a:t>
            </a:r>
            <a:r>
              <a:rPr lang="sv-SE" smtClean="0"/>
              <a:t>, </a:t>
            </a:r>
            <a:r>
              <a:rPr lang="sv-SE" err="1" smtClean="0"/>
              <a:t>where</a:t>
            </a:r>
            <a:r>
              <a:rPr lang="sv-SE" smtClean="0"/>
              <a:t> parts </a:t>
            </a:r>
            <a:r>
              <a:rPr lang="sv-SE" err="1" smtClean="0"/>
              <a:t>are</a:t>
            </a:r>
            <a:r>
              <a:rPr lang="sv-SE" smtClean="0"/>
              <a:t> </a:t>
            </a:r>
            <a:r>
              <a:rPr lang="sv-SE" err="1" smtClean="0"/>
              <a:t>regular</a:t>
            </a:r>
            <a:r>
              <a:rPr lang="sv-SE" smtClean="0"/>
              <a:t> expressions or </a:t>
            </a:r>
            <a:r>
              <a:rPr lang="sv-SE" err="1" smtClean="0"/>
              <a:t>more</a:t>
            </a:r>
            <a:r>
              <a:rPr lang="sv-SE" smtClean="0"/>
              <a:t> straight string/</a:t>
            </a:r>
            <a:r>
              <a:rPr lang="sv-SE" err="1" smtClean="0"/>
              <a:t>number</a:t>
            </a:r>
            <a:r>
              <a:rPr lang="sv-SE" smtClean="0"/>
              <a:t> </a:t>
            </a:r>
            <a:r>
              <a:rPr lang="sv-SE" err="1" smtClean="0"/>
              <a:t>comparisons</a:t>
            </a:r>
            <a:endParaRPr lang="sv-SE" smtClean="0"/>
          </a:p>
          <a:p>
            <a:pPr lvl="2"/>
            <a:r>
              <a:rPr lang="sv-SE">
                <a:hlinkClick r:id="rId2"/>
              </a:rPr>
              <a:t>https://metacpan.org/pod/Grep::</a:t>
            </a:r>
            <a:r>
              <a:rPr lang="sv-SE" smtClean="0">
                <a:hlinkClick r:id="rId2"/>
              </a:rPr>
              <a:t>Query</a:t>
            </a:r>
            <a:r>
              <a:rPr lang="sv-SE" smtClean="0"/>
              <a:t> </a:t>
            </a:r>
          </a:p>
          <a:p>
            <a:r>
              <a:rPr lang="sv-SE" err="1" smtClean="0"/>
              <a:t>Used</a:t>
            </a:r>
            <a:r>
              <a:rPr lang="sv-SE" smtClean="0"/>
              <a:t> to </a:t>
            </a:r>
            <a:r>
              <a:rPr lang="sv-SE" err="1" smtClean="0"/>
              <a:t>allow</a:t>
            </a:r>
            <a:r>
              <a:rPr lang="sv-SE" smtClean="0"/>
              <a:t> </a:t>
            </a:r>
            <a:r>
              <a:rPr lang="sv-SE" err="1" smtClean="0"/>
              <a:t>various</a:t>
            </a:r>
            <a:r>
              <a:rPr lang="sv-SE" smtClean="0"/>
              <a:t> </a:t>
            </a:r>
            <a:r>
              <a:rPr lang="sv-SE" err="1" smtClean="0"/>
              <a:t>types</a:t>
            </a:r>
            <a:r>
              <a:rPr lang="sv-SE" smtClean="0"/>
              <a:t> </a:t>
            </a:r>
            <a:r>
              <a:rPr lang="sv-SE" err="1" smtClean="0"/>
              <a:t>of</a:t>
            </a:r>
            <a:r>
              <a:rPr lang="sv-SE" smtClean="0"/>
              <a:t> </a:t>
            </a:r>
            <a:r>
              <a:rPr lang="sv-SE" err="1" smtClean="0"/>
              <a:t>queries</a:t>
            </a:r>
            <a:r>
              <a:rPr lang="sv-SE" smtClean="0"/>
              <a:t> in the configuration as well as on the </a:t>
            </a:r>
            <a:r>
              <a:rPr lang="sv-SE" err="1" smtClean="0"/>
              <a:t>command</a:t>
            </a:r>
            <a:r>
              <a:rPr lang="sv-SE" smtClean="0"/>
              <a:t> </a:t>
            </a:r>
            <a:r>
              <a:rPr lang="sv-SE" err="1" smtClean="0"/>
              <a:t>line</a:t>
            </a:r>
            <a:endParaRPr lang="sv-SE" smtClean="0"/>
          </a:p>
          <a:p>
            <a:pPr lvl="1"/>
            <a:r>
              <a:rPr lang="sv-SE" err="1" smtClean="0"/>
              <a:t>E.g</a:t>
            </a:r>
            <a:r>
              <a:rPr lang="sv-SE" smtClean="0"/>
              <a:t>. </a:t>
            </a:r>
            <a:r>
              <a:rPr lang="sv-SE" err="1" smtClean="0"/>
              <a:t>selecting</a:t>
            </a:r>
            <a:r>
              <a:rPr lang="sv-SE" smtClean="0"/>
              <a:t> a </a:t>
            </a:r>
            <a:r>
              <a:rPr lang="sv-SE" err="1" smtClean="0"/>
              <a:t>subset</a:t>
            </a:r>
            <a:r>
              <a:rPr lang="sv-SE" smtClean="0"/>
              <a:t> </a:t>
            </a:r>
            <a:r>
              <a:rPr lang="sv-SE" err="1" smtClean="0"/>
              <a:t>of</a:t>
            </a:r>
            <a:r>
              <a:rPr lang="sv-SE" smtClean="0"/>
              <a:t> tests to </a:t>
            </a:r>
            <a:r>
              <a:rPr lang="sv-SE" err="1" smtClean="0"/>
              <a:t>run</a:t>
            </a:r>
            <a:r>
              <a:rPr lang="sv-SE" smtClean="0"/>
              <a:t>, </a:t>
            </a:r>
            <a:r>
              <a:rPr lang="sv-SE" err="1" smtClean="0"/>
              <a:t>paths</a:t>
            </a:r>
            <a:r>
              <a:rPr lang="sv-SE" smtClean="0"/>
              <a:t> in the </a:t>
            </a:r>
            <a:r>
              <a:rPr lang="sv-SE" err="1" smtClean="0"/>
              <a:t>suite</a:t>
            </a:r>
            <a:r>
              <a:rPr lang="sv-SE" smtClean="0"/>
              <a:t> to </a:t>
            </a:r>
            <a:r>
              <a:rPr lang="sv-SE" err="1" smtClean="0"/>
              <a:t>skip</a:t>
            </a:r>
            <a:r>
              <a:rPr lang="sv-SE" smtClean="0"/>
              <a:t>, </a:t>
            </a:r>
            <a:r>
              <a:rPr lang="sv-SE" err="1" smtClean="0"/>
              <a:t>execmaps</a:t>
            </a:r>
            <a:r>
              <a:rPr lang="sv-SE" smtClean="0"/>
              <a:t> etc</a:t>
            </a:r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84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Syntax elements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 err="1" smtClean="0"/>
              <a:t>Logical</a:t>
            </a:r>
            <a:r>
              <a:rPr lang="sv-SE" dirty="0" smtClean="0"/>
              <a:t> </a:t>
            </a:r>
            <a:r>
              <a:rPr lang="sv-SE" dirty="0" err="1" smtClean="0"/>
              <a:t>connectors</a:t>
            </a:r>
            <a:r>
              <a:rPr lang="sv-SE" dirty="0" smtClean="0"/>
              <a:t> and </a:t>
            </a:r>
            <a:r>
              <a:rPr lang="sv-SE" dirty="0" err="1" smtClean="0"/>
              <a:t>parentheses</a:t>
            </a:r>
            <a:r>
              <a:rPr lang="sv-SE" dirty="0" smtClean="0"/>
              <a:t> (</a:t>
            </a:r>
            <a:r>
              <a:rPr lang="sv-SE" dirty="0" err="1" smtClean="0"/>
              <a:t>case</a:t>
            </a:r>
            <a:r>
              <a:rPr lang="sv-SE" dirty="0" smtClean="0"/>
              <a:t> is irrelevant):</a:t>
            </a:r>
          </a:p>
          <a:p>
            <a:pPr lvl="1"/>
            <a:r>
              <a:rPr lang="sv-SE" i="1"/>
              <a:t>NOT</a:t>
            </a:r>
            <a:r>
              <a:rPr lang="sv-SE"/>
              <a:t> or </a:t>
            </a:r>
            <a:r>
              <a:rPr lang="sv-SE" i="1"/>
              <a:t>!</a:t>
            </a:r>
          </a:p>
          <a:p>
            <a:pPr lvl="1"/>
            <a:r>
              <a:rPr lang="sv-SE" i="1"/>
              <a:t>AND </a:t>
            </a:r>
            <a:r>
              <a:rPr lang="sv-SE"/>
              <a:t>or </a:t>
            </a:r>
            <a:r>
              <a:rPr lang="sv-SE" i="1"/>
              <a:t>&amp;&amp;</a:t>
            </a:r>
          </a:p>
          <a:p>
            <a:pPr lvl="1"/>
            <a:r>
              <a:rPr lang="sv-SE" i="1"/>
              <a:t>OR </a:t>
            </a:r>
            <a:r>
              <a:rPr lang="sv-SE" err="1"/>
              <a:t>or</a:t>
            </a:r>
            <a:r>
              <a:rPr lang="sv-SE"/>
              <a:t> </a:t>
            </a:r>
            <a:r>
              <a:rPr lang="sv-SE" i="1"/>
              <a:t>||</a:t>
            </a:r>
          </a:p>
          <a:p>
            <a:pPr lvl="1"/>
            <a:r>
              <a:rPr lang="sv-SE" i="1"/>
              <a:t>()</a:t>
            </a:r>
            <a:endParaRPr lang="sv-SE"/>
          </a:p>
          <a:p>
            <a:endParaRPr lang="sv-SE" dirty="0" smtClean="0"/>
          </a:p>
          <a:p>
            <a:r>
              <a:rPr lang="sv-SE" dirty="0" smtClean="0"/>
              <a:t>Operators (</a:t>
            </a:r>
            <a:r>
              <a:rPr lang="sv-SE" dirty="0" err="1" smtClean="0"/>
              <a:t>case</a:t>
            </a:r>
            <a:r>
              <a:rPr lang="sv-SE" dirty="0" smtClean="0"/>
              <a:t> is irrelevant):</a:t>
            </a:r>
          </a:p>
          <a:p>
            <a:pPr lvl="1"/>
            <a:r>
              <a:rPr lang="sv-SE" i="1"/>
              <a:t>TRUE</a:t>
            </a:r>
            <a:r>
              <a:rPr lang="sv-SE"/>
              <a:t>, </a:t>
            </a:r>
            <a:r>
              <a:rPr lang="sv-SE" i="1"/>
              <a:t>FALSE</a:t>
            </a:r>
          </a:p>
          <a:p>
            <a:pPr lvl="1"/>
            <a:r>
              <a:rPr lang="sv-SE" i="1"/>
              <a:t>REGEXP </a:t>
            </a:r>
            <a:r>
              <a:rPr lang="sv-SE"/>
              <a:t>or</a:t>
            </a:r>
            <a:r>
              <a:rPr lang="sv-SE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i="1"/>
              <a:t>=~</a:t>
            </a:r>
          </a:p>
          <a:p>
            <a:pPr lvl="1"/>
            <a:r>
              <a:rPr lang="sv-SE" i="1"/>
              <a:t>EQ, NE, LT, LE, GT, GE</a:t>
            </a:r>
            <a:r>
              <a:rPr lang="sv-SE"/>
              <a:t> </a:t>
            </a:r>
            <a:r>
              <a:rPr lang="sv-SE" dirty="0" smtClean="0"/>
              <a:t>(string </a:t>
            </a:r>
            <a:r>
              <a:rPr lang="sv-SE" dirty="0" err="1" smtClean="0"/>
              <a:t>comparison</a:t>
            </a:r>
            <a:r>
              <a:rPr lang="sv-SE" dirty="0" smtClean="0"/>
              <a:t>)</a:t>
            </a:r>
          </a:p>
          <a:p>
            <a:pPr lvl="1"/>
            <a:r>
              <a:rPr lang="sv-SE" i="1"/>
              <a:t>==, !=, &lt;, &lt;=, &gt;, &gt;=</a:t>
            </a:r>
            <a:r>
              <a:rPr lang="sv-SE"/>
              <a:t> </a:t>
            </a:r>
            <a:r>
              <a:rPr lang="sv-SE" dirty="0" smtClean="0"/>
              <a:t>(</a:t>
            </a:r>
            <a:r>
              <a:rPr lang="sv-SE" dirty="0" err="1" smtClean="0"/>
              <a:t>numerical</a:t>
            </a:r>
            <a:r>
              <a:rPr lang="sv-SE" dirty="0" smtClean="0"/>
              <a:t> </a:t>
            </a:r>
            <a:r>
              <a:rPr lang="sv-SE" dirty="0" err="1" smtClean="0"/>
              <a:t>comparison</a:t>
            </a:r>
            <a:r>
              <a:rPr lang="sv-SE" dirty="0" smtClean="0"/>
              <a:t>)</a:t>
            </a:r>
          </a:p>
          <a:p>
            <a:endParaRPr lang="sv-SE" dirty="0" smtClean="0"/>
          </a:p>
          <a:p>
            <a:r>
              <a:rPr lang="sv-SE" dirty="0" smtClean="0"/>
              <a:t>All operators (</a:t>
            </a:r>
            <a:r>
              <a:rPr lang="sv-SE" dirty="0" err="1" smtClean="0"/>
              <a:t>except</a:t>
            </a:r>
            <a:r>
              <a:rPr lang="sv-SE" dirty="0" smtClean="0"/>
              <a:t> TRUE/FALSE) </a:t>
            </a:r>
            <a:r>
              <a:rPr lang="sv-SE" dirty="0" err="1" smtClean="0"/>
              <a:t>needs</a:t>
            </a:r>
            <a:r>
              <a:rPr lang="sv-SE" dirty="0" smtClean="0"/>
              <a:t> a </a:t>
            </a:r>
            <a:r>
              <a:rPr lang="sv-SE" dirty="0" err="1" smtClean="0"/>
              <a:t>delimited</a:t>
            </a:r>
            <a:r>
              <a:rPr lang="sv-SE" dirty="0" smtClean="0"/>
              <a:t> </a:t>
            </a:r>
            <a:r>
              <a:rPr lang="sv-SE" dirty="0" err="1" smtClean="0"/>
              <a:t>value</a:t>
            </a:r>
            <a:endParaRPr lang="sv-SE" dirty="0" smtClean="0"/>
          </a:p>
          <a:p>
            <a:pPr lvl="1"/>
            <a:r>
              <a:rPr lang="sv-SE" dirty="0" err="1" smtClean="0"/>
              <a:t>Paired</a:t>
            </a:r>
            <a:r>
              <a:rPr lang="sv-SE" dirty="0" smtClean="0"/>
              <a:t> </a:t>
            </a:r>
            <a:r>
              <a:rPr lang="sv-SE" dirty="0" err="1" smtClean="0"/>
              <a:t>delimiters</a:t>
            </a:r>
            <a:r>
              <a:rPr lang="sv-SE" dirty="0" smtClean="0"/>
              <a:t>: </a:t>
            </a:r>
            <a:r>
              <a:rPr lang="sv-SE"/>
              <a:t>(), [], {}</a:t>
            </a:r>
            <a:r>
              <a:rPr lang="sv-SE" dirty="0" smtClean="0"/>
              <a:t> and </a:t>
            </a:r>
            <a:r>
              <a:rPr lang="sv-SE"/>
              <a:t>&lt;&gt;</a:t>
            </a:r>
          </a:p>
          <a:p>
            <a:pPr lvl="2"/>
            <a:r>
              <a:rPr lang="sv-SE" err="1"/>
              <a:t>eq</a:t>
            </a:r>
            <a:r>
              <a:rPr lang="sv-SE"/>
              <a:t>(x</a:t>
            </a:r>
            <a:r>
              <a:rPr lang="sv-SE" dirty="0" smtClean="0"/>
              <a:t>), </a:t>
            </a:r>
            <a:r>
              <a:rPr lang="sv-SE" err="1"/>
              <a:t>eq</a:t>
            </a:r>
            <a:r>
              <a:rPr lang="sv-SE"/>
              <a:t>[x],</a:t>
            </a:r>
            <a:r>
              <a:rPr lang="sv-SE" dirty="0" smtClean="0"/>
              <a:t> </a:t>
            </a:r>
            <a:r>
              <a:rPr lang="sv-SE" err="1"/>
              <a:t>eq</a:t>
            </a:r>
            <a:r>
              <a:rPr lang="sv-SE"/>
              <a:t>{x}</a:t>
            </a:r>
            <a:r>
              <a:rPr lang="sv-SE" dirty="0" smtClean="0"/>
              <a:t> and </a:t>
            </a:r>
            <a:r>
              <a:rPr lang="sv-SE" err="1"/>
              <a:t>eq</a:t>
            </a:r>
            <a:r>
              <a:rPr lang="sv-SE"/>
              <a:t>&lt;x&gt;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all the same</a:t>
            </a:r>
          </a:p>
          <a:p>
            <a:pPr lvl="1"/>
            <a:r>
              <a:rPr lang="sv-SE" dirty="0" err="1" smtClean="0"/>
              <a:t>Arbitrary</a:t>
            </a:r>
            <a:r>
              <a:rPr lang="sv-SE" dirty="0"/>
              <a:t> </a:t>
            </a:r>
            <a:r>
              <a:rPr lang="sv-SE" dirty="0" err="1" smtClean="0"/>
              <a:t>character</a:t>
            </a:r>
            <a:r>
              <a:rPr lang="sv-SE" dirty="0" smtClean="0"/>
              <a:t> at </a:t>
            </a:r>
            <a:r>
              <a:rPr lang="sv-SE" dirty="0" err="1" smtClean="0"/>
              <a:t>begin</a:t>
            </a:r>
            <a:r>
              <a:rPr lang="sv-SE" dirty="0" smtClean="0"/>
              <a:t>/end (</a:t>
            </a:r>
            <a:r>
              <a:rPr lang="sv-SE" dirty="0" err="1" smtClean="0"/>
              <a:t>except</a:t>
            </a:r>
            <a:r>
              <a:rPr lang="sv-SE" dirty="0" smtClean="0"/>
              <a:t> from the pairs </a:t>
            </a:r>
            <a:r>
              <a:rPr lang="sv-SE" dirty="0" err="1" smtClean="0"/>
              <a:t>above</a:t>
            </a:r>
            <a:r>
              <a:rPr lang="sv-SE" dirty="0" smtClean="0"/>
              <a:t>)</a:t>
            </a:r>
          </a:p>
          <a:p>
            <a:pPr lvl="2"/>
            <a:r>
              <a:rPr lang="sv-SE" err="1"/>
              <a:t>eq</a:t>
            </a:r>
            <a:r>
              <a:rPr lang="sv-SE"/>
              <a:t>/x/,</a:t>
            </a:r>
            <a:r>
              <a:rPr lang="sv-SE" dirty="0" smtClean="0"/>
              <a:t> </a:t>
            </a:r>
            <a:r>
              <a:rPr lang="sv-SE" err="1"/>
              <a:t>eq#x</a:t>
            </a:r>
            <a:r>
              <a:rPr lang="sv-SE"/>
              <a:t>#,</a:t>
            </a:r>
            <a:r>
              <a:rPr lang="sv-SE" dirty="0" smtClean="0"/>
              <a:t> </a:t>
            </a:r>
            <a:r>
              <a:rPr lang="sv-SE" err="1"/>
              <a:t>eqyxy</a:t>
            </a:r>
            <a:endParaRPr lang="sv-SE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7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Hands-on: 04 - Comparing grep and qgrep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mtClean="0"/>
              <a:t>With a more complex language, qgrep can do things grep can’t (at least not easily)</a:t>
            </a:r>
            <a:endParaRPr lang="sv-SE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7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Returning to the </a:t>
            </a:r>
            <a:r>
              <a:rPr lang="sv-SE" err="1" smtClean="0"/>
              <a:t>scheduled</a:t>
            </a:r>
            <a:r>
              <a:rPr lang="sv-SE" smtClean="0"/>
              <a:t> program…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err="1" smtClean="0"/>
              <a:t>We</a:t>
            </a:r>
            <a:r>
              <a:rPr lang="sv-SE" smtClean="0"/>
              <a:t> </a:t>
            </a:r>
            <a:r>
              <a:rPr lang="sv-SE" err="1" smtClean="0"/>
              <a:t>now</a:t>
            </a:r>
            <a:r>
              <a:rPr lang="sv-SE" smtClean="0"/>
              <a:t> understand the </a:t>
            </a:r>
            <a:r>
              <a:rPr lang="sv-SE" err="1" smtClean="0"/>
              <a:t>basic</a:t>
            </a:r>
            <a:r>
              <a:rPr lang="sv-SE" smtClean="0"/>
              <a:t> </a:t>
            </a:r>
            <a:r>
              <a:rPr lang="sv-SE" err="1" smtClean="0"/>
              <a:t>building</a:t>
            </a:r>
            <a:r>
              <a:rPr lang="sv-SE" smtClean="0"/>
              <a:t> blocks</a:t>
            </a:r>
          </a:p>
          <a:p>
            <a:endParaRPr lang="sv-SE"/>
          </a:p>
          <a:p>
            <a:r>
              <a:rPr lang="sv-SE" err="1" smtClean="0"/>
              <a:t>Let’s</a:t>
            </a:r>
            <a:r>
              <a:rPr lang="sv-SE" smtClean="0"/>
              <a:t> </a:t>
            </a:r>
            <a:r>
              <a:rPr lang="sv-SE" err="1" smtClean="0"/>
              <a:t>now</a:t>
            </a:r>
            <a:r>
              <a:rPr lang="sv-SE" smtClean="0"/>
              <a:t> look at </a:t>
            </a:r>
            <a:r>
              <a:rPr lang="sv-SE" err="1" smtClean="0"/>
              <a:t>more</a:t>
            </a:r>
            <a:r>
              <a:rPr lang="sv-SE" smtClean="0"/>
              <a:t> features</a:t>
            </a:r>
          </a:p>
          <a:p>
            <a:pPr lvl="1"/>
            <a:r>
              <a:rPr lang="sv-SE" err="1" smtClean="0"/>
              <a:t>Ordering</a:t>
            </a:r>
            <a:endParaRPr lang="sv-SE" smtClean="0"/>
          </a:p>
          <a:p>
            <a:pPr lvl="1"/>
            <a:r>
              <a:rPr lang="sv-SE" err="1" smtClean="0"/>
              <a:t>Performance</a:t>
            </a:r>
            <a:endParaRPr lang="sv-SE" smtClean="0"/>
          </a:p>
          <a:p>
            <a:pPr lvl="1"/>
            <a:r>
              <a:rPr lang="sv-SE" err="1" smtClean="0"/>
              <a:t>Dependencies</a:t>
            </a:r>
            <a:endParaRPr lang="sv-SE" smtClean="0"/>
          </a:p>
          <a:p>
            <a:pPr lvl="1"/>
            <a:r>
              <a:rPr lang="sv-SE" err="1" smtClean="0"/>
              <a:t>Controlling</a:t>
            </a:r>
            <a:r>
              <a:rPr lang="sv-SE" smtClean="0"/>
              <a:t> </a:t>
            </a:r>
            <a:r>
              <a:rPr lang="sv-SE" err="1" smtClean="0"/>
              <a:t>scan</a:t>
            </a:r>
            <a:endParaRPr lang="sv-SE" smtClean="0"/>
          </a:p>
          <a:p>
            <a:pPr lvl="1"/>
            <a:r>
              <a:rPr lang="sv-SE" smtClean="0"/>
              <a:t>…</a:t>
            </a:r>
            <a:endParaRPr lang="sv-SE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9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7982" y="365127"/>
            <a:ext cx="10512862" cy="1235074"/>
          </a:xfrm>
        </p:spPr>
        <p:txBody>
          <a:bodyPr/>
          <a:lstStyle/>
          <a:p>
            <a:r>
              <a:rPr lang="sv-SE" smtClean="0"/>
              <a:t>Hands-on: 05 - Basic </a:t>
            </a:r>
            <a:r>
              <a:rPr lang="sv-SE"/>
              <a:t>ordering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441" y="1916832"/>
            <a:ext cx="8365291" cy="4392528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smtClean="0"/>
              <a:t>Tests in a </a:t>
            </a:r>
            <a:r>
              <a:rPr lang="sv-SE" err="1" smtClean="0"/>
              <a:t>suite</a:t>
            </a:r>
            <a:r>
              <a:rPr lang="sv-SE" smtClean="0"/>
              <a:t> </a:t>
            </a:r>
            <a:r>
              <a:rPr lang="sv-SE" err="1" smtClean="0"/>
              <a:t>are</a:t>
            </a:r>
            <a:r>
              <a:rPr lang="sv-SE" smtClean="0"/>
              <a:t> </a:t>
            </a:r>
            <a:r>
              <a:rPr lang="sv-SE" err="1" smtClean="0"/>
              <a:t>commonly</a:t>
            </a:r>
            <a:r>
              <a:rPr lang="sv-SE" smtClean="0"/>
              <a:t> arranged to </a:t>
            </a:r>
            <a:r>
              <a:rPr lang="sv-SE" err="1" smtClean="0"/>
              <a:t>cooperate</a:t>
            </a:r>
            <a:r>
              <a:rPr lang="sv-SE" smtClean="0"/>
              <a:t> in </a:t>
            </a:r>
            <a:r>
              <a:rPr lang="sv-SE" err="1" smtClean="0"/>
              <a:t>some</a:t>
            </a:r>
            <a:r>
              <a:rPr lang="sv-SE" smtClean="0"/>
              <a:t> </a:t>
            </a:r>
            <a:r>
              <a:rPr lang="sv-SE" err="1" smtClean="0"/>
              <a:t>manner</a:t>
            </a:r>
            <a:r>
              <a:rPr lang="sv-SE" smtClean="0"/>
              <a:t>, </a:t>
            </a:r>
            <a:r>
              <a:rPr lang="sv-SE" err="1" smtClean="0"/>
              <a:t>e.g</a:t>
            </a:r>
            <a:r>
              <a:rPr lang="sv-SE" smtClean="0"/>
              <a:t>.:</a:t>
            </a:r>
          </a:p>
          <a:p>
            <a:pPr marL="137160" indent="0">
              <a:buNone/>
            </a:pPr>
            <a:endParaRPr lang="sv-SE" smtClean="0"/>
          </a:p>
          <a:p>
            <a:pPr marL="651510" indent="-514350">
              <a:buFont typeface="+mj-lt"/>
              <a:buAutoNum type="arabicPeriod"/>
            </a:pPr>
            <a:r>
              <a:rPr lang="sv-SE" err="1" smtClean="0"/>
              <a:t>Create</a:t>
            </a:r>
            <a:r>
              <a:rPr lang="sv-SE" smtClean="0"/>
              <a:t> a database</a:t>
            </a:r>
          </a:p>
          <a:p>
            <a:pPr marL="651510" indent="-514350">
              <a:buFont typeface="+mj-lt"/>
              <a:buAutoNum type="arabicPeriod"/>
            </a:pPr>
            <a:r>
              <a:rPr lang="sv-SE" err="1" smtClean="0"/>
              <a:t>Run</a:t>
            </a:r>
            <a:r>
              <a:rPr lang="sv-SE" smtClean="0"/>
              <a:t> tests </a:t>
            </a:r>
            <a:r>
              <a:rPr lang="sv-SE" err="1" smtClean="0"/>
              <a:t>against</a:t>
            </a:r>
            <a:r>
              <a:rPr lang="sv-SE" smtClean="0"/>
              <a:t> it</a:t>
            </a:r>
          </a:p>
          <a:p>
            <a:pPr marL="651510" indent="-514350">
              <a:buFont typeface="+mj-lt"/>
              <a:buAutoNum type="arabicPeriod"/>
            </a:pPr>
            <a:r>
              <a:rPr lang="sv-SE" err="1" smtClean="0"/>
              <a:t>Remove</a:t>
            </a:r>
            <a:r>
              <a:rPr lang="sv-SE" smtClean="0"/>
              <a:t> it</a:t>
            </a:r>
          </a:p>
          <a:p>
            <a:pPr marL="651510" indent="-514350">
              <a:buFont typeface="+mj-lt"/>
              <a:buAutoNum type="arabicPeriod"/>
            </a:pPr>
            <a:endParaRPr lang="sv-SE"/>
          </a:p>
          <a:p>
            <a:pPr marL="137160" indent="0">
              <a:buNone/>
            </a:pPr>
            <a:r>
              <a:rPr lang="sv-SE" smtClean="0"/>
              <a:t>How can a suite ensure this order?</a:t>
            </a:r>
          </a:p>
          <a:p>
            <a:pPr marL="137160" indent="0">
              <a:buNone/>
            </a:pPr>
            <a:endParaRPr lang="sv-SE" smtClean="0"/>
          </a:p>
        </p:txBody>
      </p:sp>
      <p:grpSp>
        <p:nvGrpSpPr>
          <p:cNvPr id="16" name="Grupp 15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7" name="Diagonal rand 16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8" name="Diagonal rand 17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9" name="Diagonal rand 18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20" name="Bildobjekt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204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err="1" smtClean="0"/>
              <a:t>Ordering</a:t>
            </a:r>
            <a:r>
              <a:rPr lang="sv-SE" smtClean="0"/>
              <a:t> </a:t>
            </a:r>
            <a:r>
              <a:rPr lang="sv-SE" err="1" smtClean="0"/>
              <a:t>summary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smtClean="0"/>
              <a:t>The </a:t>
            </a:r>
            <a:r>
              <a:rPr lang="sv-SE" err="1" smtClean="0"/>
              <a:t>desired</a:t>
            </a:r>
            <a:r>
              <a:rPr lang="sv-SE" smtClean="0"/>
              <a:t> </a:t>
            </a:r>
            <a:r>
              <a:rPr lang="sv-SE" err="1" smtClean="0"/>
              <a:t>ordering</a:t>
            </a:r>
            <a:r>
              <a:rPr lang="sv-SE" smtClean="0"/>
              <a:t> is </a:t>
            </a:r>
            <a:r>
              <a:rPr lang="sv-SE" err="1" smtClean="0"/>
              <a:t>usually</a:t>
            </a:r>
            <a:r>
              <a:rPr lang="sv-SE" smtClean="0"/>
              <a:t> set in the </a:t>
            </a:r>
            <a:r>
              <a:rPr lang="sv-SE" err="1" smtClean="0"/>
              <a:t>configuration</a:t>
            </a:r>
            <a:r>
              <a:rPr lang="sv-SE" smtClean="0"/>
              <a:t>, </a:t>
            </a:r>
            <a:r>
              <a:rPr lang="sv-SE" err="1" smtClean="0"/>
              <a:t>but</a:t>
            </a:r>
            <a:r>
              <a:rPr lang="sv-SE" smtClean="0"/>
              <a:t> </a:t>
            </a:r>
            <a:r>
              <a:rPr lang="sv-SE" err="1" smtClean="0"/>
              <a:t>can</a:t>
            </a:r>
            <a:r>
              <a:rPr lang="sv-SE" smtClean="0"/>
              <a:t> be </a:t>
            </a:r>
            <a:r>
              <a:rPr lang="sv-SE" err="1" smtClean="0"/>
              <a:t>overridden</a:t>
            </a:r>
            <a:r>
              <a:rPr lang="sv-SE" smtClean="0"/>
              <a:t> from the </a:t>
            </a:r>
            <a:r>
              <a:rPr lang="sv-SE" err="1" smtClean="0"/>
              <a:t>command</a:t>
            </a:r>
            <a:r>
              <a:rPr lang="sv-SE" smtClean="0"/>
              <a:t> </a:t>
            </a:r>
            <a:r>
              <a:rPr lang="sv-SE" err="1" smtClean="0"/>
              <a:t>line</a:t>
            </a:r>
            <a:endParaRPr lang="sv-SE" smtClean="0"/>
          </a:p>
          <a:p>
            <a:r>
              <a:rPr lang="sv-SE" err="1" smtClean="0"/>
              <a:t>Available</a:t>
            </a:r>
            <a:r>
              <a:rPr lang="sv-SE" smtClean="0"/>
              <a:t> </a:t>
            </a:r>
            <a:r>
              <a:rPr lang="sv-SE" err="1" smtClean="0"/>
              <a:t>orderings</a:t>
            </a:r>
            <a:r>
              <a:rPr lang="sv-SE" smtClean="0"/>
              <a:t>:</a:t>
            </a:r>
          </a:p>
          <a:p>
            <a:pPr lvl="1"/>
            <a:r>
              <a:rPr lang="sv-SE" i="1" err="1" smtClean="0"/>
              <a:t>none</a:t>
            </a:r>
            <a:endParaRPr lang="sv-SE" i="1" smtClean="0"/>
          </a:p>
          <a:p>
            <a:pPr lvl="2"/>
            <a:r>
              <a:rPr lang="sv-SE" smtClean="0"/>
              <a:t>I.e. the default, and is an implementation </a:t>
            </a:r>
            <a:r>
              <a:rPr lang="sv-SE" err="1" smtClean="0"/>
              <a:t>dependent</a:t>
            </a:r>
            <a:r>
              <a:rPr lang="sv-SE" smtClean="0"/>
              <a:t> order; </a:t>
            </a:r>
            <a:r>
              <a:rPr lang="sv-SE" err="1" smtClean="0"/>
              <a:t>may</a:t>
            </a:r>
            <a:r>
              <a:rPr lang="sv-SE" smtClean="0"/>
              <a:t> look </a:t>
            </a:r>
            <a:r>
              <a:rPr lang="sv-SE" err="1" smtClean="0"/>
              <a:t>random</a:t>
            </a:r>
            <a:r>
              <a:rPr lang="sv-SE" smtClean="0"/>
              <a:t> </a:t>
            </a:r>
            <a:r>
              <a:rPr lang="sv-SE" err="1" smtClean="0"/>
              <a:t>but</a:t>
            </a:r>
            <a:r>
              <a:rPr lang="sv-SE" smtClean="0"/>
              <a:t> </a:t>
            </a:r>
            <a:r>
              <a:rPr lang="sv-SE" err="1" smtClean="0"/>
              <a:t>isn’t</a:t>
            </a:r>
            <a:r>
              <a:rPr lang="sv-SE" smtClean="0"/>
              <a:t> </a:t>
            </a:r>
            <a:r>
              <a:rPr lang="sv-SE" err="1" smtClean="0"/>
              <a:t>really</a:t>
            </a:r>
            <a:endParaRPr lang="sv-SE" smtClean="0"/>
          </a:p>
          <a:p>
            <a:pPr lvl="1"/>
            <a:r>
              <a:rPr lang="sv-SE" i="1" err="1" smtClean="0"/>
              <a:t>alphabetic</a:t>
            </a:r>
            <a:r>
              <a:rPr lang="sv-SE" smtClean="0"/>
              <a:t> or </a:t>
            </a:r>
            <a:r>
              <a:rPr lang="sv-SE" i="1" err="1" smtClean="0"/>
              <a:t>ralphabetic</a:t>
            </a:r>
            <a:endParaRPr lang="sv-SE" i="1" smtClean="0"/>
          </a:p>
          <a:p>
            <a:pPr lvl="2"/>
            <a:r>
              <a:rPr lang="sv-SE" err="1" smtClean="0"/>
              <a:t>Simply</a:t>
            </a:r>
            <a:r>
              <a:rPr lang="sv-SE" smtClean="0"/>
              <a:t> sorts test </a:t>
            </a:r>
            <a:r>
              <a:rPr lang="sv-SE" err="1" smtClean="0"/>
              <a:t>names</a:t>
            </a:r>
            <a:r>
              <a:rPr lang="sv-SE" smtClean="0"/>
              <a:t> </a:t>
            </a:r>
            <a:r>
              <a:rPr lang="sv-SE" err="1" smtClean="0"/>
              <a:t>with</a:t>
            </a:r>
            <a:r>
              <a:rPr lang="sv-SE" smtClean="0"/>
              <a:t> a simple </a:t>
            </a:r>
            <a:r>
              <a:rPr lang="sv-SE" err="1" smtClean="0"/>
              <a:t>alphabetic</a:t>
            </a:r>
            <a:r>
              <a:rPr lang="sv-SE" smtClean="0"/>
              <a:t> order. </a:t>
            </a:r>
            <a:r>
              <a:rPr lang="sv-SE" err="1" smtClean="0"/>
              <a:t>Adding</a:t>
            </a:r>
            <a:r>
              <a:rPr lang="sv-SE" smtClean="0"/>
              <a:t> ’r’ makes it </a:t>
            </a:r>
            <a:r>
              <a:rPr lang="sv-SE" err="1" smtClean="0"/>
              <a:t>reversed</a:t>
            </a:r>
            <a:endParaRPr lang="sv-SE"/>
          </a:p>
          <a:p>
            <a:pPr lvl="1"/>
            <a:r>
              <a:rPr lang="sv-SE" i="1" err="1" smtClean="0"/>
              <a:t>natural</a:t>
            </a:r>
            <a:r>
              <a:rPr lang="sv-SE" smtClean="0"/>
              <a:t> or </a:t>
            </a:r>
            <a:r>
              <a:rPr lang="sv-SE" i="1" err="1" smtClean="0"/>
              <a:t>rnatural</a:t>
            </a:r>
            <a:endParaRPr lang="sv-SE" i="1" smtClean="0"/>
          </a:p>
          <a:p>
            <a:pPr lvl="2"/>
            <a:r>
              <a:rPr lang="sv-SE" err="1" smtClean="0"/>
              <a:t>Similar</a:t>
            </a:r>
            <a:r>
              <a:rPr lang="sv-SE" smtClean="0"/>
              <a:t> to </a:t>
            </a:r>
            <a:r>
              <a:rPr lang="sv-SE" err="1" smtClean="0"/>
              <a:t>alphabetic</a:t>
            </a:r>
            <a:r>
              <a:rPr lang="sv-SE" smtClean="0"/>
              <a:t> </a:t>
            </a:r>
            <a:r>
              <a:rPr lang="sv-SE" err="1" smtClean="0"/>
              <a:t>but</a:t>
            </a:r>
            <a:r>
              <a:rPr lang="sv-SE" smtClean="0"/>
              <a:t> </a:t>
            </a:r>
            <a:r>
              <a:rPr lang="sv-SE" err="1" smtClean="0"/>
              <a:t>will</a:t>
            </a:r>
            <a:r>
              <a:rPr lang="sv-SE" smtClean="0"/>
              <a:t> go the extra mile to try to spot </a:t>
            </a:r>
            <a:r>
              <a:rPr lang="sv-SE" err="1" smtClean="0"/>
              <a:t>numbers</a:t>
            </a:r>
            <a:r>
              <a:rPr lang="sv-SE" smtClean="0"/>
              <a:t> and sort </a:t>
            </a:r>
            <a:r>
              <a:rPr lang="sv-SE" err="1" smtClean="0"/>
              <a:t>those</a:t>
            </a:r>
            <a:r>
              <a:rPr lang="sv-SE" smtClean="0"/>
              <a:t> parts in </a:t>
            </a:r>
            <a:r>
              <a:rPr lang="sv-SE" err="1" smtClean="0"/>
              <a:t>number</a:t>
            </a:r>
            <a:r>
              <a:rPr lang="sv-SE" smtClean="0"/>
              <a:t> order. </a:t>
            </a:r>
            <a:r>
              <a:rPr lang="sv-SE" err="1" smtClean="0"/>
              <a:t>Also</a:t>
            </a:r>
            <a:r>
              <a:rPr lang="sv-SE" smtClean="0"/>
              <a:t> </a:t>
            </a:r>
            <a:r>
              <a:rPr lang="sv-SE" err="1" smtClean="0"/>
              <a:t>available</a:t>
            </a:r>
            <a:r>
              <a:rPr lang="sv-SE" smtClean="0"/>
              <a:t> in </a:t>
            </a:r>
            <a:r>
              <a:rPr lang="sv-SE" err="1" smtClean="0"/>
              <a:t>reverse</a:t>
            </a:r>
            <a:endParaRPr lang="sv-SE" smtClean="0"/>
          </a:p>
          <a:p>
            <a:pPr lvl="1"/>
            <a:r>
              <a:rPr lang="sv-SE" i="1" err="1" smtClean="0"/>
              <a:t>random</a:t>
            </a:r>
            <a:endParaRPr lang="sv-SE" i="1" smtClean="0"/>
          </a:p>
          <a:p>
            <a:pPr lvl="2"/>
            <a:r>
              <a:rPr lang="sv-SE" smtClean="0"/>
              <a:t>Explicit </a:t>
            </a:r>
            <a:r>
              <a:rPr lang="sv-SE" err="1" smtClean="0"/>
              <a:t>random</a:t>
            </a:r>
            <a:r>
              <a:rPr lang="sv-SE" smtClean="0"/>
              <a:t> </a:t>
            </a:r>
            <a:r>
              <a:rPr lang="sv-SE" err="1" smtClean="0"/>
              <a:t>ordering</a:t>
            </a:r>
            <a:r>
              <a:rPr lang="sv-SE" smtClean="0"/>
              <a:t>. </a:t>
            </a:r>
            <a:r>
              <a:rPr lang="sv-SE" err="1" smtClean="0"/>
              <a:t>Can</a:t>
            </a:r>
            <a:r>
              <a:rPr lang="sv-SE" smtClean="0"/>
              <a:t> be </a:t>
            </a:r>
            <a:r>
              <a:rPr lang="sv-SE" err="1" smtClean="0"/>
              <a:t>useful</a:t>
            </a:r>
            <a:r>
              <a:rPr lang="sv-SE" smtClean="0"/>
              <a:t> in </a:t>
            </a:r>
            <a:r>
              <a:rPr lang="sv-SE" err="1" smtClean="0"/>
              <a:t>more</a:t>
            </a:r>
            <a:r>
              <a:rPr lang="sv-SE" smtClean="0"/>
              <a:t> </a:t>
            </a:r>
            <a:r>
              <a:rPr lang="sv-SE" err="1" smtClean="0"/>
              <a:t>advanced</a:t>
            </a:r>
            <a:r>
              <a:rPr lang="sv-SE" smtClean="0"/>
              <a:t> situations, </a:t>
            </a:r>
            <a:r>
              <a:rPr lang="sv-SE" err="1" smtClean="0"/>
              <a:t>e.g</a:t>
            </a:r>
            <a:r>
              <a:rPr lang="sv-SE" smtClean="0"/>
              <a:t>. to test </a:t>
            </a:r>
            <a:r>
              <a:rPr lang="sv-SE" err="1" smtClean="0"/>
              <a:t>that</a:t>
            </a:r>
            <a:r>
              <a:rPr lang="sv-SE" smtClean="0"/>
              <a:t> </a:t>
            </a:r>
            <a:r>
              <a:rPr lang="sv-SE" err="1" smtClean="0"/>
              <a:t>unknown</a:t>
            </a:r>
            <a:r>
              <a:rPr lang="sv-SE" smtClean="0"/>
              <a:t> </a:t>
            </a:r>
            <a:r>
              <a:rPr lang="sv-SE" err="1" smtClean="0"/>
              <a:t>dependencies</a:t>
            </a:r>
            <a:r>
              <a:rPr lang="sv-SE" smtClean="0"/>
              <a:t> </a:t>
            </a:r>
            <a:r>
              <a:rPr lang="sv-SE" err="1" smtClean="0"/>
              <a:t>hasn’t</a:t>
            </a:r>
            <a:r>
              <a:rPr lang="sv-SE" smtClean="0"/>
              <a:t> </a:t>
            </a:r>
            <a:r>
              <a:rPr lang="sv-SE" err="1" smtClean="0"/>
              <a:t>crept</a:t>
            </a:r>
            <a:r>
              <a:rPr lang="sv-SE" smtClean="0"/>
              <a:t> in.</a:t>
            </a:r>
          </a:p>
          <a:p>
            <a:r>
              <a:rPr lang="sv-SE" err="1" smtClean="0"/>
              <a:t>Generally</a:t>
            </a:r>
            <a:r>
              <a:rPr lang="sv-SE" smtClean="0"/>
              <a:t> </a:t>
            </a:r>
            <a:r>
              <a:rPr lang="sv-SE" err="1" smtClean="0"/>
              <a:t>though</a:t>
            </a:r>
            <a:r>
              <a:rPr lang="sv-SE" smtClean="0"/>
              <a:t> - </a:t>
            </a:r>
            <a:r>
              <a:rPr lang="sv-SE" err="1" smtClean="0"/>
              <a:t>pretty</a:t>
            </a:r>
            <a:r>
              <a:rPr lang="sv-SE" smtClean="0"/>
              <a:t> </a:t>
            </a:r>
            <a:r>
              <a:rPr lang="sv-SE" err="1"/>
              <a:t>crude</a:t>
            </a:r>
            <a:r>
              <a:rPr lang="sv-SE"/>
              <a:t> </a:t>
            </a:r>
            <a:r>
              <a:rPr lang="sv-SE" err="1" smtClean="0"/>
              <a:t>mechanism</a:t>
            </a:r>
            <a:r>
              <a:rPr lang="sv-SE" smtClean="0"/>
              <a:t>. </a:t>
            </a:r>
            <a:r>
              <a:rPr lang="sv-SE" err="1" smtClean="0"/>
              <a:t>What</a:t>
            </a:r>
            <a:r>
              <a:rPr lang="sv-SE" smtClean="0"/>
              <a:t> </a:t>
            </a:r>
            <a:r>
              <a:rPr lang="sv-SE" err="1"/>
              <a:t>if</a:t>
            </a:r>
            <a:r>
              <a:rPr lang="sv-SE"/>
              <a:t> the </a:t>
            </a:r>
            <a:r>
              <a:rPr lang="sv-SE" err="1"/>
              <a:t>trees</a:t>
            </a:r>
            <a:r>
              <a:rPr lang="sv-SE"/>
              <a:t> </a:t>
            </a:r>
            <a:r>
              <a:rPr lang="sv-SE" err="1"/>
              <a:t>are</a:t>
            </a:r>
            <a:r>
              <a:rPr lang="sv-SE"/>
              <a:t> </a:t>
            </a:r>
            <a:r>
              <a:rPr lang="sv-SE" err="1"/>
              <a:t>much</a:t>
            </a:r>
            <a:r>
              <a:rPr lang="sv-SE"/>
              <a:t> </a:t>
            </a:r>
            <a:r>
              <a:rPr lang="sv-SE" err="1"/>
              <a:t>more</a:t>
            </a:r>
            <a:r>
              <a:rPr lang="sv-SE"/>
              <a:t> </a:t>
            </a:r>
            <a:r>
              <a:rPr lang="sv-SE" err="1"/>
              <a:t>complex</a:t>
            </a:r>
            <a:r>
              <a:rPr lang="sv-SE"/>
              <a:t>? And </a:t>
            </a:r>
            <a:r>
              <a:rPr lang="sv-SE" err="1"/>
              <a:t>there’s</a:t>
            </a:r>
            <a:r>
              <a:rPr lang="sv-SE"/>
              <a:t> </a:t>
            </a:r>
            <a:r>
              <a:rPr lang="sv-SE" err="1"/>
              <a:t>another</a:t>
            </a:r>
            <a:r>
              <a:rPr lang="sv-SE"/>
              <a:t> problem…</a:t>
            </a:r>
          </a:p>
          <a:p>
            <a:pPr lvl="2"/>
            <a:endParaRPr lang="sv-SE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369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 smtClean="0"/>
              <a:t>TestOnTap - what </a:t>
            </a:r>
            <a:r>
              <a:rPr lang="sv-SE"/>
              <a:t>is it?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80000"/>
              </a:lnSpc>
            </a:pPr>
            <a:r>
              <a:rPr lang="sv-SE" sz="2400" dirty="0" smtClean="0"/>
              <a:t>A </a:t>
            </a:r>
            <a:r>
              <a:rPr lang="sv-SE" sz="2400" dirty="0" err="1" smtClean="0"/>
              <a:t>tool</a:t>
            </a:r>
            <a:r>
              <a:rPr lang="sv-SE" sz="2400" dirty="0" smtClean="0"/>
              <a:t> for </a:t>
            </a:r>
            <a:r>
              <a:rPr lang="sv-SE" sz="2400" dirty="0" err="1" smtClean="0"/>
              <a:t>automating</a:t>
            </a:r>
            <a:r>
              <a:rPr lang="sv-SE" sz="2400" dirty="0" smtClean="0"/>
              <a:t> a </a:t>
            </a:r>
            <a:r>
              <a:rPr lang="sv-SE" sz="2400" i="1" dirty="0" err="1"/>
              <a:t>suite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tests</a:t>
            </a:r>
          </a:p>
          <a:p>
            <a:pPr lvl="1">
              <a:lnSpc>
                <a:spcPct val="80000"/>
              </a:lnSpc>
            </a:pPr>
            <a:r>
              <a:rPr lang="sv-SE" sz="2000" dirty="0" err="1"/>
              <a:t>Optionally</a:t>
            </a:r>
            <a:r>
              <a:rPr lang="sv-SE" sz="2000" dirty="0"/>
              <a:t> it </a:t>
            </a:r>
            <a:r>
              <a:rPr lang="sv-SE" sz="2000" dirty="0" err="1"/>
              <a:t>can</a:t>
            </a:r>
            <a:r>
              <a:rPr lang="sv-SE" sz="2000" dirty="0"/>
              <a:t> </a:t>
            </a:r>
            <a:r>
              <a:rPr lang="sv-SE" sz="2000" dirty="0" err="1"/>
              <a:t>aggregate</a:t>
            </a:r>
            <a:r>
              <a:rPr lang="sv-SE" sz="2000" dirty="0"/>
              <a:t> the </a:t>
            </a:r>
            <a:r>
              <a:rPr lang="sv-SE" sz="2000" i="1" dirty="0" err="1"/>
              <a:t>results</a:t>
            </a:r>
            <a:r>
              <a:rPr lang="sv-SE" sz="2000" i="1" dirty="0"/>
              <a:t> </a:t>
            </a:r>
            <a:r>
              <a:rPr lang="sv-SE" sz="2000" dirty="0" smtClean="0"/>
              <a:t>in </a:t>
            </a:r>
            <a:r>
              <a:rPr lang="sv-SE" sz="2000" dirty="0"/>
              <a:t>a persistent format for later </a:t>
            </a:r>
            <a:r>
              <a:rPr lang="sv-SE" sz="2000" dirty="0" err="1"/>
              <a:t>processing</a:t>
            </a:r>
            <a:endParaRPr lang="sv-SE" sz="2000" i="1" dirty="0"/>
          </a:p>
          <a:p>
            <a:pPr lvl="1">
              <a:lnSpc>
                <a:spcPct val="80000"/>
              </a:lnSpc>
            </a:pPr>
            <a:r>
              <a:rPr lang="sv-SE" sz="2000" dirty="0"/>
              <a:t>Works on </a:t>
            </a:r>
            <a:r>
              <a:rPr lang="sv-SE" sz="2000" dirty="0" smtClean="0"/>
              <a:t>all </a:t>
            </a:r>
            <a:r>
              <a:rPr lang="sv-SE" sz="2000" dirty="0" err="1" smtClean="0"/>
              <a:t>platforms</a:t>
            </a:r>
            <a:r>
              <a:rPr lang="sv-SE" sz="2000" dirty="0" smtClean="0"/>
              <a:t> </a:t>
            </a:r>
            <a:r>
              <a:rPr lang="sv-SE" sz="2000" dirty="0" err="1" smtClean="0"/>
              <a:t>with</a:t>
            </a:r>
            <a:r>
              <a:rPr lang="sv-SE" sz="2000" dirty="0" smtClean="0"/>
              <a:t> Perl</a:t>
            </a:r>
            <a:endParaRPr lang="sv-SE" sz="2000" dirty="0"/>
          </a:p>
          <a:p>
            <a:pPr lvl="1">
              <a:lnSpc>
                <a:spcPct val="80000"/>
              </a:lnSpc>
            </a:pPr>
            <a:r>
              <a:rPr lang="sv-SE" sz="2000" dirty="0" err="1"/>
              <a:t>Promotes</a:t>
            </a:r>
            <a:r>
              <a:rPr lang="sv-SE" sz="2000" dirty="0"/>
              <a:t> </a:t>
            </a:r>
            <a:r>
              <a:rPr lang="sv-SE" sz="2000" dirty="0" err="1"/>
              <a:t>loose</a:t>
            </a:r>
            <a:r>
              <a:rPr lang="sv-SE" sz="2000" dirty="0"/>
              <a:t> </a:t>
            </a:r>
            <a:r>
              <a:rPr lang="sv-SE" sz="2000" dirty="0" err="1"/>
              <a:t>coupling</a:t>
            </a:r>
            <a:r>
              <a:rPr lang="sv-SE" sz="2000" dirty="0"/>
              <a:t> </a:t>
            </a:r>
            <a:r>
              <a:rPr lang="sv-SE" sz="2000" dirty="0" err="1"/>
              <a:t>between</a:t>
            </a:r>
            <a:r>
              <a:rPr lang="sv-SE" sz="2000" dirty="0"/>
              <a:t> the test driver, tests and the system under </a:t>
            </a:r>
            <a:r>
              <a:rPr lang="sv-SE" sz="2000" dirty="0" smtClean="0"/>
              <a:t>test</a:t>
            </a:r>
            <a:endParaRPr lang="sv-SE" sz="2000" dirty="0"/>
          </a:p>
          <a:p>
            <a:pPr lvl="0">
              <a:lnSpc>
                <a:spcPct val="80000"/>
              </a:lnSpc>
            </a:pPr>
            <a:endParaRPr lang="sv-SE" sz="2200" dirty="0" smtClean="0"/>
          </a:p>
          <a:p>
            <a:pPr lvl="0">
              <a:lnSpc>
                <a:spcPct val="80000"/>
              </a:lnSpc>
            </a:pPr>
            <a:r>
              <a:rPr lang="sv-SE" sz="2400" dirty="0" err="1" smtClean="0"/>
              <a:t>Designed</a:t>
            </a:r>
            <a:r>
              <a:rPr lang="sv-SE" sz="2400" dirty="0" smtClean="0"/>
              <a:t> </a:t>
            </a:r>
            <a:r>
              <a:rPr lang="sv-SE" sz="2400" dirty="0" err="1"/>
              <a:t>to</a:t>
            </a:r>
            <a:r>
              <a:rPr lang="sv-SE" sz="2400" dirty="0"/>
              <a:t> be </a:t>
            </a:r>
            <a:r>
              <a:rPr lang="sv-SE" sz="2400" dirty="0" err="1"/>
              <a:t>scalable</a:t>
            </a:r>
            <a:r>
              <a:rPr lang="sv-SE" sz="2400" dirty="0"/>
              <a:t>, flexible, </a:t>
            </a:r>
            <a:r>
              <a:rPr lang="sv-SE" sz="2400" dirty="0" err="1"/>
              <a:t>efficient</a:t>
            </a:r>
            <a:r>
              <a:rPr lang="sv-SE" sz="2400" dirty="0"/>
              <a:t> and </a:t>
            </a:r>
            <a:r>
              <a:rPr lang="sv-SE" sz="2400" dirty="0" err="1"/>
              <a:t>easy</a:t>
            </a:r>
            <a:r>
              <a:rPr lang="sv-SE" sz="2400" dirty="0"/>
              <a:t> </a:t>
            </a:r>
            <a:r>
              <a:rPr lang="sv-SE" sz="2400" dirty="0" err="1"/>
              <a:t>to</a:t>
            </a:r>
            <a:r>
              <a:rPr lang="sv-SE" sz="2400" dirty="0"/>
              <a:t> </a:t>
            </a:r>
            <a:r>
              <a:rPr lang="sv-SE" sz="2400" dirty="0" err="1"/>
              <a:t>use</a:t>
            </a:r>
            <a:endParaRPr lang="sv-SE" sz="2400" dirty="0"/>
          </a:p>
          <a:p>
            <a:pPr lvl="1">
              <a:lnSpc>
                <a:spcPct val="80000"/>
              </a:lnSpc>
            </a:pPr>
            <a:r>
              <a:rPr lang="sv-SE" sz="2000" dirty="0" err="1"/>
              <a:t>Can</a:t>
            </a:r>
            <a:r>
              <a:rPr lang="sv-SE" sz="2000" dirty="0"/>
              <a:t> </a:t>
            </a:r>
            <a:r>
              <a:rPr lang="sv-SE" sz="2000" dirty="0" err="1"/>
              <a:t>handle</a:t>
            </a:r>
            <a:r>
              <a:rPr lang="sv-SE" sz="2000" dirty="0"/>
              <a:t> </a:t>
            </a:r>
            <a:r>
              <a:rPr lang="sv-SE" sz="2000" dirty="0" err="1"/>
              <a:t>large</a:t>
            </a:r>
            <a:r>
              <a:rPr lang="sv-SE" sz="2000" dirty="0"/>
              <a:t> </a:t>
            </a:r>
            <a:r>
              <a:rPr lang="sv-SE" sz="2000" dirty="0" err="1"/>
              <a:t>suites</a:t>
            </a:r>
            <a:r>
              <a:rPr lang="sv-SE" sz="2000" dirty="0"/>
              <a:t> </a:t>
            </a:r>
            <a:r>
              <a:rPr lang="sv-SE" sz="2000" dirty="0" err="1"/>
              <a:t>with</a:t>
            </a:r>
            <a:r>
              <a:rPr lang="sv-SE" sz="2000" dirty="0"/>
              <a:t> </a:t>
            </a:r>
            <a:r>
              <a:rPr lang="sv-SE" sz="2000" dirty="0" err="1"/>
              <a:t>many</a:t>
            </a:r>
            <a:r>
              <a:rPr lang="sv-SE" sz="2000" dirty="0"/>
              <a:t> tests</a:t>
            </a:r>
          </a:p>
          <a:p>
            <a:pPr lvl="1">
              <a:lnSpc>
                <a:spcPct val="80000"/>
              </a:lnSpc>
            </a:pPr>
            <a:r>
              <a:rPr lang="sv-SE" sz="2000" dirty="0" err="1"/>
              <a:t>Individual</a:t>
            </a:r>
            <a:r>
              <a:rPr lang="sv-SE" sz="2000" dirty="0"/>
              <a:t> tests </a:t>
            </a:r>
            <a:r>
              <a:rPr lang="sv-SE" sz="2000" dirty="0" err="1"/>
              <a:t>can</a:t>
            </a:r>
            <a:r>
              <a:rPr lang="sv-SE" sz="2000" dirty="0"/>
              <a:t> be </a:t>
            </a:r>
            <a:r>
              <a:rPr lang="sv-SE" sz="2000" dirty="0" err="1"/>
              <a:t>written</a:t>
            </a:r>
            <a:r>
              <a:rPr lang="sv-SE" sz="2000" dirty="0"/>
              <a:t> in </a:t>
            </a:r>
            <a:r>
              <a:rPr lang="sv-SE" sz="2000" dirty="0" err="1"/>
              <a:t>any</a:t>
            </a:r>
            <a:r>
              <a:rPr lang="sv-SE" sz="2000" dirty="0"/>
              <a:t> </a:t>
            </a:r>
            <a:r>
              <a:rPr lang="sv-SE" sz="2000" dirty="0" err="1"/>
              <a:t>language</a:t>
            </a:r>
            <a:endParaRPr lang="sv-SE" sz="2000" dirty="0"/>
          </a:p>
          <a:p>
            <a:pPr lvl="1">
              <a:lnSpc>
                <a:spcPct val="80000"/>
              </a:lnSpc>
            </a:pPr>
            <a:r>
              <a:rPr lang="sv-SE" sz="2000" dirty="0" err="1"/>
              <a:t>Allows</a:t>
            </a:r>
            <a:r>
              <a:rPr lang="sv-SE" sz="2000" dirty="0"/>
              <a:t> </a:t>
            </a:r>
            <a:r>
              <a:rPr lang="sv-SE" sz="2000" dirty="0" err="1"/>
              <a:t>declarative</a:t>
            </a:r>
            <a:r>
              <a:rPr lang="sv-SE" sz="2000" dirty="0"/>
              <a:t> </a:t>
            </a:r>
            <a:r>
              <a:rPr lang="sv-SE" sz="2000" dirty="0" err="1"/>
              <a:t>ordering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tests, </a:t>
            </a:r>
            <a:r>
              <a:rPr lang="sv-SE" sz="2000" dirty="0" err="1"/>
              <a:t>even</a:t>
            </a:r>
            <a:r>
              <a:rPr lang="sv-SE" sz="2000" dirty="0"/>
              <a:t> </a:t>
            </a:r>
            <a:r>
              <a:rPr lang="sv-SE" sz="2000" dirty="0" err="1"/>
              <a:t>using</a:t>
            </a:r>
            <a:r>
              <a:rPr lang="sv-SE" sz="2000" dirty="0"/>
              <a:t> </a:t>
            </a:r>
            <a:r>
              <a:rPr lang="sv-SE" sz="2000" dirty="0" err="1"/>
              <a:t>parallellisation</a:t>
            </a:r>
            <a:endParaRPr lang="sv-SE" sz="2000" dirty="0"/>
          </a:p>
          <a:p>
            <a:pPr lvl="1">
              <a:lnSpc>
                <a:spcPct val="80000"/>
              </a:lnSpc>
            </a:pPr>
            <a:r>
              <a:rPr lang="sv-SE" sz="2000" dirty="0"/>
              <a:t>A given </a:t>
            </a:r>
            <a:r>
              <a:rPr lang="sv-SE" sz="2000" dirty="0" err="1"/>
              <a:t>suite</a:t>
            </a:r>
            <a:r>
              <a:rPr lang="sv-SE" sz="2000" dirty="0"/>
              <a:t> </a:t>
            </a:r>
            <a:r>
              <a:rPr lang="sv-SE" sz="2000" dirty="0" err="1"/>
              <a:t>defines</a:t>
            </a:r>
            <a:r>
              <a:rPr lang="sv-SE" sz="2000" dirty="0"/>
              <a:t> the </a:t>
            </a:r>
            <a:r>
              <a:rPr lang="sv-SE" sz="2000" dirty="0" err="1"/>
              <a:t>complexity</a:t>
            </a:r>
            <a:r>
              <a:rPr lang="sv-SE" sz="2000" dirty="0"/>
              <a:t>, not the </a:t>
            </a:r>
            <a:r>
              <a:rPr lang="sv-SE" sz="2000" dirty="0" err="1"/>
              <a:t>tool</a:t>
            </a:r>
            <a:endParaRPr lang="sv-SE" sz="2000" dirty="0"/>
          </a:p>
          <a:p>
            <a:pPr lvl="1">
              <a:lnSpc>
                <a:spcPct val="80000"/>
              </a:lnSpc>
            </a:pPr>
            <a:endParaRPr lang="sv-SE" sz="1900" dirty="0"/>
          </a:p>
        </p:txBody>
      </p:sp>
      <p:grpSp>
        <p:nvGrpSpPr>
          <p:cNvPr id="19" name="Grupp 18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20" name="Diagonal rand 19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1" name="Diagonal rand 20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2" name="Diagonal rand 21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23" name="Bildobjekt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013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Hands-on: 06 - Scalability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smtClean="0"/>
              <a:t>A test suite may need to be able to scale</a:t>
            </a:r>
          </a:p>
          <a:p>
            <a:r>
              <a:rPr lang="sv-SE" smtClean="0"/>
              <a:t>What happens if the suite contains…</a:t>
            </a:r>
          </a:p>
          <a:p>
            <a:pPr lvl="1"/>
            <a:r>
              <a:rPr lang="sv-SE" smtClean="0"/>
              <a:t>…hundreds or thousands of tests?</a:t>
            </a:r>
          </a:p>
          <a:p>
            <a:pPr lvl="1"/>
            <a:r>
              <a:rPr lang="sv-SE" smtClean="0"/>
              <a:t>…heavy/long-running tests?</a:t>
            </a:r>
          </a:p>
          <a:p>
            <a:r>
              <a:rPr lang="sv-SE" smtClean="0"/>
              <a:t>Running the suite may start taking (many) hours to run</a:t>
            </a:r>
            <a:endParaRPr lang="sv-SE"/>
          </a:p>
          <a:p>
            <a:r>
              <a:rPr lang="sv-SE" smtClean="0"/>
              <a:t>Important limiting factors</a:t>
            </a:r>
          </a:p>
          <a:p>
            <a:pPr lvl="1"/>
            <a:r>
              <a:rPr lang="sv-SE" smtClean="0"/>
              <a:t>Obviously, the host itself - memory, IO, CPU/cores - all the usual suspects</a:t>
            </a:r>
          </a:p>
          <a:p>
            <a:pPr lvl="1"/>
            <a:r>
              <a:rPr lang="sv-SE" smtClean="0"/>
              <a:t>The individual tests</a:t>
            </a:r>
          </a:p>
          <a:p>
            <a:pPr lvl="2"/>
            <a:r>
              <a:rPr lang="sv-SE" smtClean="0"/>
              <a:t>Are they communicating?</a:t>
            </a:r>
          </a:p>
          <a:p>
            <a:pPr lvl="2"/>
            <a:r>
              <a:rPr lang="sv-SE" smtClean="0"/>
              <a:t>Do they need to run in a certain order?</a:t>
            </a:r>
          </a:p>
          <a:p>
            <a:endParaRPr lang="sv-SE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54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Scalability &amp; ordering…Use dependencies!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442" y="1772816"/>
            <a:ext cx="9855180" cy="4536544"/>
          </a:xfrm>
        </p:spPr>
        <p:txBody>
          <a:bodyPr>
            <a:normAutofit/>
          </a:bodyPr>
          <a:lstStyle/>
          <a:p>
            <a:r>
              <a:rPr lang="sv-SE" err="1" smtClean="0"/>
              <a:t>Instead</a:t>
            </a:r>
            <a:r>
              <a:rPr lang="sv-SE" smtClean="0"/>
              <a:t> </a:t>
            </a:r>
            <a:r>
              <a:rPr lang="sv-SE" err="1" smtClean="0"/>
              <a:t>of</a:t>
            </a:r>
            <a:r>
              <a:rPr lang="sv-SE" smtClean="0"/>
              <a:t> </a:t>
            </a:r>
            <a:r>
              <a:rPr lang="sv-SE" err="1" smtClean="0"/>
              <a:t>relying</a:t>
            </a:r>
            <a:r>
              <a:rPr lang="sv-SE" smtClean="0"/>
              <a:t> on </a:t>
            </a:r>
            <a:r>
              <a:rPr lang="sv-SE" err="1" smtClean="0"/>
              <a:t>crude</a:t>
            </a:r>
            <a:r>
              <a:rPr lang="sv-SE" smtClean="0"/>
              <a:t> sort orders a </a:t>
            </a:r>
            <a:r>
              <a:rPr lang="sv-SE" err="1" smtClean="0"/>
              <a:t>suite</a:t>
            </a:r>
            <a:r>
              <a:rPr lang="sv-SE" smtClean="0"/>
              <a:t> </a:t>
            </a:r>
            <a:r>
              <a:rPr lang="sv-SE" err="1" smtClean="0"/>
              <a:t>can</a:t>
            </a:r>
            <a:r>
              <a:rPr lang="sv-SE" smtClean="0"/>
              <a:t> </a:t>
            </a:r>
            <a:r>
              <a:rPr lang="sv-SE" err="1" smtClean="0"/>
              <a:t>declare</a:t>
            </a:r>
            <a:r>
              <a:rPr lang="sv-SE" smtClean="0"/>
              <a:t> </a:t>
            </a:r>
            <a:r>
              <a:rPr lang="sv-SE" err="1" smtClean="0"/>
              <a:t>dependencies</a:t>
            </a:r>
            <a:r>
              <a:rPr lang="sv-SE" smtClean="0"/>
              <a:t> </a:t>
            </a:r>
            <a:r>
              <a:rPr lang="sv-SE" err="1" smtClean="0"/>
              <a:t>between</a:t>
            </a:r>
            <a:r>
              <a:rPr lang="sv-SE" smtClean="0"/>
              <a:t> tests</a:t>
            </a:r>
          </a:p>
          <a:p>
            <a:pPr lvl="1"/>
            <a:r>
              <a:rPr lang="sv-SE" smtClean="0"/>
              <a:t>Expressed by queries in the configuration</a:t>
            </a:r>
          </a:p>
          <a:p>
            <a:pPr lvl="1"/>
            <a:r>
              <a:rPr lang="sv-SE" smtClean="0"/>
              <a:t>This </a:t>
            </a:r>
            <a:r>
              <a:rPr lang="sv-SE" err="1" smtClean="0"/>
              <a:t>enables</a:t>
            </a:r>
            <a:r>
              <a:rPr lang="sv-SE" smtClean="0"/>
              <a:t> </a:t>
            </a:r>
            <a:r>
              <a:rPr lang="sv-SE" err="1" smtClean="0"/>
              <a:t>very</a:t>
            </a:r>
            <a:r>
              <a:rPr lang="sv-SE" smtClean="0"/>
              <a:t> </a:t>
            </a:r>
            <a:r>
              <a:rPr lang="sv-SE" err="1" smtClean="0"/>
              <a:t>complex</a:t>
            </a:r>
            <a:r>
              <a:rPr lang="sv-SE" smtClean="0"/>
              <a:t> orders</a:t>
            </a:r>
          </a:p>
          <a:p>
            <a:pPr lvl="1"/>
            <a:r>
              <a:rPr lang="sv-SE" smtClean="0"/>
              <a:t>No </a:t>
            </a:r>
            <a:r>
              <a:rPr lang="sv-SE" err="1" smtClean="0"/>
              <a:t>circular</a:t>
            </a:r>
            <a:r>
              <a:rPr lang="sv-SE" smtClean="0"/>
              <a:t> </a:t>
            </a:r>
            <a:r>
              <a:rPr lang="sv-SE" err="1" smtClean="0"/>
              <a:t>dependencies</a:t>
            </a:r>
            <a:r>
              <a:rPr lang="sv-SE" smtClean="0"/>
              <a:t> </a:t>
            </a:r>
            <a:r>
              <a:rPr lang="sv-SE" err="1" smtClean="0"/>
              <a:t>allowed</a:t>
            </a:r>
            <a:r>
              <a:rPr lang="sv-SE" smtClean="0"/>
              <a:t>!</a:t>
            </a:r>
          </a:p>
          <a:p>
            <a:endParaRPr lang="sv-SE" smtClean="0"/>
          </a:p>
          <a:p>
            <a:r>
              <a:rPr lang="sv-SE" smtClean="0"/>
              <a:t>In particular: it </a:t>
            </a:r>
            <a:r>
              <a:rPr lang="sv-SE" err="1" smtClean="0"/>
              <a:t>works</a:t>
            </a:r>
            <a:r>
              <a:rPr lang="sv-SE" smtClean="0"/>
              <a:t> </a:t>
            </a:r>
            <a:r>
              <a:rPr lang="sv-SE" err="1" smtClean="0"/>
              <a:t>with</a:t>
            </a:r>
            <a:r>
              <a:rPr lang="sv-SE" smtClean="0"/>
              <a:t> parallelization</a:t>
            </a:r>
          </a:p>
          <a:p>
            <a:pPr lvl="1"/>
            <a:r>
              <a:rPr lang="sv-SE" smtClean="0"/>
              <a:t>Dependencies will always be respected</a:t>
            </a:r>
          </a:p>
          <a:p>
            <a:pPr lvl="1"/>
            <a:r>
              <a:rPr lang="sv-SE" smtClean="0"/>
              <a:t>Note </a:t>
            </a:r>
            <a:r>
              <a:rPr lang="sv-SE"/>
              <a:t>that </a:t>
            </a:r>
            <a:r>
              <a:rPr lang="sv-SE" smtClean="0"/>
              <a:t>the basic sort </a:t>
            </a:r>
            <a:r>
              <a:rPr lang="sv-SE"/>
              <a:t>ordering is still in effect, however it’s secondary to dependencies</a:t>
            </a:r>
          </a:p>
          <a:p>
            <a:pPr lvl="1"/>
            <a:endParaRPr lang="sv-SE" smtClean="0"/>
          </a:p>
        </p:txBody>
      </p:sp>
      <p:sp>
        <p:nvSpPr>
          <p:cNvPr id="4" name="Flödesschema: Begränsare 3"/>
          <p:cNvSpPr/>
          <p:nvPr/>
        </p:nvSpPr>
        <p:spPr>
          <a:xfrm>
            <a:off x="9693584" y="2517128"/>
            <a:ext cx="648072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>
                <a:solidFill>
                  <a:schemeClr val="tx1"/>
                </a:solidFill>
              </a:rPr>
              <a:t>A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4" name="Flödesschema: Begränsare 23"/>
          <p:cNvSpPr/>
          <p:nvPr/>
        </p:nvSpPr>
        <p:spPr>
          <a:xfrm>
            <a:off x="8887225" y="3354132"/>
            <a:ext cx="648072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Flödesschema: Begränsare 24"/>
          <p:cNvSpPr/>
          <p:nvPr/>
        </p:nvSpPr>
        <p:spPr>
          <a:xfrm>
            <a:off x="9854706" y="3354132"/>
            <a:ext cx="648072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>
                <a:solidFill>
                  <a:schemeClr val="tx1"/>
                </a:solidFill>
              </a:rPr>
              <a:t>C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6" name="Flödesschema: Begränsare 25"/>
          <p:cNvSpPr/>
          <p:nvPr/>
        </p:nvSpPr>
        <p:spPr>
          <a:xfrm>
            <a:off x="10788657" y="4137328"/>
            <a:ext cx="648072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7" name="Flödesschema: Begränsare 26"/>
          <p:cNvSpPr/>
          <p:nvPr/>
        </p:nvSpPr>
        <p:spPr>
          <a:xfrm>
            <a:off x="9139799" y="4211741"/>
            <a:ext cx="648072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" name="Rak pilkoppling 5"/>
          <p:cNvCxnSpPr>
            <a:stCxn id="4" idx="2"/>
            <a:endCxn id="24" idx="0"/>
          </p:cNvCxnSpPr>
          <p:nvPr/>
        </p:nvCxnSpPr>
        <p:spPr>
          <a:xfrm flipH="1">
            <a:off x="9211261" y="2805160"/>
            <a:ext cx="806359" cy="548972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pilkoppling 27"/>
          <p:cNvCxnSpPr>
            <a:stCxn id="4" idx="2"/>
            <a:endCxn id="25" idx="0"/>
          </p:cNvCxnSpPr>
          <p:nvPr/>
        </p:nvCxnSpPr>
        <p:spPr>
          <a:xfrm>
            <a:off x="10017620" y="2805160"/>
            <a:ext cx="161122" cy="548972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pilkoppling 29"/>
          <p:cNvCxnSpPr>
            <a:stCxn id="4" idx="2"/>
            <a:endCxn id="26" idx="0"/>
          </p:cNvCxnSpPr>
          <p:nvPr/>
        </p:nvCxnSpPr>
        <p:spPr>
          <a:xfrm>
            <a:off x="10017620" y="2805160"/>
            <a:ext cx="1095073" cy="1332168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k pilkoppling 32"/>
          <p:cNvCxnSpPr>
            <a:stCxn id="25" idx="2"/>
            <a:endCxn id="27" idx="0"/>
          </p:cNvCxnSpPr>
          <p:nvPr/>
        </p:nvCxnSpPr>
        <p:spPr>
          <a:xfrm flipH="1">
            <a:off x="9463835" y="3642164"/>
            <a:ext cx="714907" cy="569577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ak pilkoppling 34"/>
          <p:cNvCxnSpPr>
            <a:stCxn id="24" idx="2"/>
            <a:endCxn id="27" idx="0"/>
          </p:cNvCxnSpPr>
          <p:nvPr/>
        </p:nvCxnSpPr>
        <p:spPr>
          <a:xfrm>
            <a:off x="9211261" y="3642164"/>
            <a:ext cx="252574" cy="569577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k pilkoppling 38"/>
          <p:cNvCxnSpPr>
            <a:stCxn id="25" idx="2"/>
            <a:endCxn id="26" idx="0"/>
          </p:cNvCxnSpPr>
          <p:nvPr/>
        </p:nvCxnSpPr>
        <p:spPr>
          <a:xfrm>
            <a:off x="10178742" y="3642164"/>
            <a:ext cx="933951" cy="495164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 53"/>
          <p:cNvGrpSpPr/>
          <p:nvPr/>
        </p:nvGrpSpPr>
        <p:grpSpPr>
          <a:xfrm>
            <a:off x="9854706" y="4037908"/>
            <a:ext cx="895547" cy="588544"/>
            <a:chOff x="9854706" y="4037908"/>
            <a:chExt cx="895547" cy="588544"/>
          </a:xfrm>
        </p:grpSpPr>
        <p:cxnSp>
          <p:nvCxnSpPr>
            <p:cNvPr id="44" name="Rak pilkoppling 43"/>
            <p:cNvCxnSpPr/>
            <p:nvPr/>
          </p:nvCxnSpPr>
          <p:spPr>
            <a:xfrm flipH="1">
              <a:off x="9854706" y="4335600"/>
              <a:ext cx="895547" cy="81703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Rak pilkoppling 51"/>
            <p:cNvCxnSpPr/>
            <p:nvPr/>
          </p:nvCxnSpPr>
          <p:spPr>
            <a:xfrm flipH="1">
              <a:off x="9854706" y="4262355"/>
              <a:ext cx="895547" cy="81703"/>
            </a:xfrm>
            <a:prstGeom prst="straightConnector1">
              <a:avLst/>
            </a:prstGeom>
            <a:ln w="12700"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Multiplicera 52"/>
            <p:cNvSpPr/>
            <p:nvPr/>
          </p:nvSpPr>
          <p:spPr>
            <a:xfrm>
              <a:off x="10004313" y="4037908"/>
              <a:ext cx="557295" cy="588544"/>
            </a:xfrm>
            <a:prstGeom prst="mathMultiply">
              <a:avLst>
                <a:gd name="adj1" fmla="val 239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9" name="Grupp 28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31" name="Diagonal rand 30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32" name="Diagonal rand 31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34" name="Diagonal rand 33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36" name="Bildobjekt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004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5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Hands-on: 07 - Dependencies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Returning to the basic ordering problem:</a:t>
            </a:r>
          </a:p>
          <a:p>
            <a:pPr marL="1108573" lvl="1" indent="-514350">
              <a:buFont typeface="+mj-lt"/>
              <a:buAutoNum type="arabicPeriod"/>
            </a:pPr>
            <a:r>
              <a:rPr lang="sv-SE"/>
              <a:t>Create a database</a:t>
            </a:r>
          </a:p>
          <a:p>
            <a:pPr marL="1108573" lvl="1" indent="-514350">
              <a:buFont typeface="+mj-lt"/>
              <a:buAutoNum type="arabicPeriod"/>
            </a:pPr>
            <a:r>
              <a:rPr lang="sv-SE"/>
              <a:t>Run tests against it</a:t>
            </a:r>
          </a:p>
          <a:p>
            <a:pPr marL="1108573" lvl="1" indent="-514350">
              <a:buFont typeface="+mj-lt"/>
              <a:buAutoNum type="arabicPeriod"/>
            </a:pPr>
            <a:r>
              <a:rPr lang="sv-SE"/>
              <a:t>Remove it</a:t>
            </a:r>
          </a:p>
          <a:p>
            <a:endParaRPr lang="sv-SE" smtClean="0"/>
          </a:p>
          <a:p>
            <a:r>
              <a:rPr lang="sv-SE" smtClean="0"/>
              <a:t>If </a:t>
            </a:r>
            <a:r>
              <a:rPr lang="sv-SE"/>
              <a:t>we assume that the individual db tests are able to run in parallel our rules are that:</a:t>
            </a:r>
          </a:p>
          <a:p>
            <a:pPr lvl="1"/>
            <a:r>
              <a:rPr lang="sv-SE"/>
              <a:t>Creation must run first</a:t>
            </a:r>
          </a:p>
          <a:p>
            <a:pPr lvl="1"/>
            <a:r>
              <a:rPr lang="sv-SE"/>
              <a:t>Deletion must run last</a:t>
            </a:r>
          </a:p>
          <a:p>
            <a:endParaRPr lang="sv-SE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26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Hands-on: 08 - Controlling </a:t>
            </a:r>
            <a:r>
              <a:rPr lang="sv-SE"/>
              <a:t>the scan 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441" y="1988840"/>
            <a:ext cx="10741403" cy="4320520"/>
          </a:xfrm>
        </p:spPr>
        <p:txBody>
          <a:bodyPr>
            <a:normAutofit/>
          </a:bodyPr>
          <a:lstStyle/>
          <a:p>
            <a:r>
              <a:rPr lang="sv-SE" err="1" smtClean="0"/>
              <a:t>TestOnTap</a:t>
            </a:r>
            <a:r>
              <a:rPr lang="sv-SE" smtClean="0"/>
              <a:t> by default </a:t>
            </a:r>
            <a:r>
              <a:rPr lang="sv-SE" err="1" smtClean="0"/>
              <a:t>simply</a:t>
            </a:r>
            <a:r>
              <a:rPr lang="sv-SE" smtClean="0"/>
              <a:t> scans a </a:t>
            </a:r>
            <a:r>
              <a:rPr lang="sv-SE" err="1" smtClean="0"/>
              <a:t>suite</a:t>
            </a:r>
            <a:r>
              <a:rPr lang="sv-SE" smtClean="0"/>
              <a:t> </a:t>
            </a:r>
            <a:r>
              <a:rPr lang="sv-SE" err="1" smtClean="0"/>
              <a:t>tree</a:t>
            </a:r>
            <a:r>
              <a:rPr lang="sv-SE" smtClean="0"/>
              <a:t> and </a:t>
            </a:r>
            <a:r>
              <a:rPr lang="sv-SE" err="1" smtClean="0"/>
              <a:t>assumes</a:t>
            </a:r>
            <a:r>
              <a:rPr lang="sv-SE" smtClean="0"/>
              <a:t> that all it </a:t>
            </a:r>
            <a:r>
              <a:rPr lang="sv-SE" err="1" smtClean="0"/>
              <a:t>finds</a:t>
            </a:r>
            <a:r>
              <a:rPr lang="sv-SE" smtClean="0"/>
              <a:t> and can be </a:t>
            </a:r>
            <a:r>
              <a:rPr lang="sv-SE" err="1" smtClean="0"/>
              <a:t>mapped</a:t>
            </a:r>
            <a:r>
              <a:rPr lang="sv-SE" smtClean="0"/>
              <a:t> </a:t>
            </a:r>
            <a:r>
              <a:rPr lang="sv-SE" err="1" smtClean="0"/>
              <a:t>with</a:t>
            </a:r>
            <a:r>
              <a:rPr lang="sv-SE" smtClean="0"/>
              <a:t> the </a:t>
            </a:r>
            <a:r>
              <a:rPr lang="sv-SE" err="1" smtClean="0"/>
              <a:t>execmap</a:t>
            </a:r>
            <a:r>
              <a:rPr lang="sv-SE" smtClean="0"/>
              <a:t> </a:t>
            </a:r>
            <a:r>
              <a:rPr lang="sv-SE" err="1" smtClean="0"/>
              <a:t>are</a:t>
            </a:r>
            <a:r>
              <a:rPr lang="sv-SE" smtClean="0"/>
              <a:t> tests</a:t>
            </a:r>
          </a:p>
          <a:p>
            <a:pPr lvl="1"/>
            <a:r>
              <a:rPr lang="sv-SE" err="1" smtClean="0"/>
              <a:t>But</a:t>
            </a:r>
            <a:r>
              <a:rPr lang="sv-SE" smtClean="0"/>
              <a:t> a </a:t>
            </a:r>
            <a:r>
              <a:rPr lang="sv-SE" err="1" smtClean="0"/>
              <a:t>suite</a:t>
            </a:r>
            <a:r>
              <a:rPr lang="sv-SE" smtClean="0"/>
              <a:t> </a:t>
            </a:r>
            <a:r>
              <a:rPr lang="sv-SE" err="1" smtClean="0"/>
              <a:t>commonly</a:t>
            </a:r>
            <a:r>
              <a:rPr lang="sv-SE" smtClean="0"/>
              <a:t> </a:t>
            </a:r>
            <a:r>
              <a:rPr lang="sv-SE" err="1" smtClean="0"/>
              <a:t>includes</a:t>
            </a:r>
            <a:r>
              <a:rPr lang="sv-SE" smtClean="0"/>
              <a:t> </a:t>
            </a:r>
            <a:r>
              <a:rPr lang="sv-SE" err="1" smtClean="0"/>
              <a:t>ordinary</a:t>
            </a:r>
            <a:r>
              <a:rPr lang="sv-SE" smtClean="0"/>
              <a:t> data </a:t>
            </a:r>
            <a:r>
              <a:rPr lang="sv-SE" err="1" smtClean="0"/>
              <a:t>with</a:t>
            </a:r>
            <a:r>
              <a:rPr lang="sv-SE" smtClean="0"/>
              <a:t> it</a:t>
            </a:r>
          </a:p>
          <a:p>
            <a:pPr lvl="1"/>
            <a:r>
              <a:rPr lang="sv-SE"/>
              <a:t>W</a:t>
            </a:r>
            <a:r>
              <a:rPr lang="sv-SE" smtClean="0"/>
              <a:t>orse, this data may look like </a:t>
            </a:r>
            <a:r>
              <a:rPr lang="sv-SE" err="1" smtClean="0"/>
              <a:t>executable</a:t>
            </a:r>
            <a:r>
              <a:rPr lang="sv-SE" smtClean="0"/>
              <a:t> tests</a:t>
            </a:r>
          </a:p>
          <a:p>
            <a:endParaRPr lang="sv-SE" smtClean="0"/>
          </a:p>
          <a:p>
            <a:r>
              <a:rPr lang="sv-SE" smtClean="0"/>
              <a:t>So, </a:t>
            </a:r>
            <a:r>
              <a:rPr lang="sv-SE" err="1" smtClean="0"/>
              <a:t>we</a:t>
            </a:r>
            <a:r>
              <a:rPr lang="sv-SE" smtClean="0"/>
              <a:t> </a:t>
            </a:r>
            <a:r>
              <a:rPr lang="sv-SE" err="1" smtClean="0"/>
              <a:t>need</a:t>
            </a:r>
            <a:r>
              <a:rPr lang="sv-SE" smtClean="0"/>
              <a:t> </a:t>
            </a:r>
            <a:r>
              <a:rPr lang="sv-SE" err="1" smtClean="0"/>
              <a:t>to</a:t>
            </a:r>
            <a:r>
              <a:rPr lang="sv-SE" smtClean="0"/>
              <a:t> </a:t>
            </a:r>
            <a:r>
              <a:rPr lang="sv-SE" err="1" smtClean="0"/>
              <a:t>skip</a:t>
            </a:r>
            <a:r>
              <a:rPr lang="sv-SE" smtClean="0"/>
              <a:t> </a:t>
            </a:r>
            <a:r>
              <a:rPr lang="sv-SE" err="1" smtClean="0"/>
              <a:t>those</a:t>
            </a:r>
            <a:r>
              <a:rPr lang="sv-SE" smtClean="0"/>
              <a:t> parts </a:t>
            </a:r>
            <a:r>
              <a:rPr lang="sv-SE" err="1" smtClean="0"/>
              <a:t>when</a:t>
            </a:r>
            <a:r>
              <a:rPr lang="sv-SE" smtClean="0"/>
              <a:t> scanning</a:t>
            </a:r>
          </a:p>
          <a:p>
            <a:pPr lvl="1"/>
            <a:r>
              <a:rPr lang="sv-SE" smtClean="0"/>
              <a:t>Entire </a:t>
            </a:r>
            <a:r>
              <a:rPr lang="sv-SE" err="1" smtClean="0"/>
              <a:t>subtrees</a:t>
            </a:r>
            <a:r>
              <a:rPr lang="sv-SE" smtClean="0"/>
              <a:t> </a:t>
            </a:r>
            <a:r>
              <a:rPr lang="sv-SE" err="1" smtClean="0"/>
              <a:t>can</a:t>
            </a:r>
            <a:r>
              <a:rPr lang="sv-SE" smtClean="0"/>
              <a:t> be </a:t>
            </a:r>
            <a:r>
              <a:rPr lang="sv-SE" err="1" smtClean="0"/>
              <a:t>skipped</a:t>
            </a:r>
            <a:r>
              <a:rPr lang="sv-SE" smtClean="0"/>
              <a:t> from </a:t>
            </a:r>
            <a:r>
              <a:rPr lang="sv-SE" err="1" smtClean="0"/>
              <a:t>being</a:t>
            </a:r>
            <a:r>
              <a:rPr lang="sv-SE" smtClean="0"/>
              <a:t> </a:t>
            </a:r>
            <a:r>
              <a:rPr lang="sv-SE" err="1" smtClean="0"/>
              <a:t>scanned</a:t>
            </a:r>
            <a:r>
              <a:rPr lang="sv-SE" smtClean="0"/>
              <a:t>, </a:t>
            </a:r>
            <a:r>
              <a:rPr lang="sv-SE" err="1" smtClean="0"/>
              <a:t>making</a:t>
            </a:r>
            <a:r>
              <a:rPr lang="sv-SE" smtClean="0"/>
              <a:t> the </a:t>
            </a:r>
            <a:r>
              <a:rPr lang="sv-SE" err="1" smtClean="0"/>
              <a:t>scan</a:t>
            </a:r>
            <a:r>
              <a:rPr lang="sv-SE" smtClean="0"/>
              <a:t> faster</a:t>
            </a:r>
          </a:p>
          <a:p>
            <a:pPr lvl="1"/>
            <a:r>
              <a:rPr lang="sv-SE" smtClean="0"/>
              <a:t>It’s good </a:t>
            </a:r>
            <a:r>
              <a:rPr lang="sv-SE"/>
              <a:t>form to ensure even innocuous files are </a:t>
            </a:r>
            <a:r>
              <a:rPr lang="sv-SE" smtClean="0"/>
              <a:t>skipped</a:t>
            </a:r>
            <a:endParaRPr lang="sv-SE"/>
          </a:p>
        </p:txBody>
      </p:sp>
      <p:grpSp>
        <p:nvGrpSpPr>
          <p:cNvPr id="16" name="Grupp 15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7" name="Diagonal rand 16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8" name="Diagonal rand 17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9" name="Diagonal rand 18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20" name="Bildobjekt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4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Hands-on: 09 - Arguments and </a:t>
            </a:r>
            <a:r>
              <a:rPr lang="sv-SE" err="1" smtClean="0"/>
              <a:t>environment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err="1" smtClean="0"/>
              <a:t>There</a:t>
            </a:r>
            <a:r>
              <a:rPr lang="sv-SE" smtClean="0"/>
              <a:t> </a:t>
            </a:r>
            <a:r>
              <a:rPr lang="sv-SE" err="1" smtClean="0"/>
              <a:t>are</a:t>
            </a:r>
            <a:r>
              <a:rPr lang="sv-SE" smtClean="0"/>
              <a:t> </a:t>
            </a:r>
            <a:r>
              <a:rPr lang="sv-SE" err="1" smtClean="0"/>
              <a:t>basically</a:t>
            </a:r>
            <a:r>
              <a:rPr lang="sv-SE" smtClean="0"/>
              <a:t> </a:t>
            </a:r>
            <a:r>
              <a:rPr lang="sv-SE" err="1" smtClean="0"/>
              <a:t>two</a:t>
            </a:r>
            <a:r>
              <a:rPr lang="sv-SE" smtClean="0"/>
              <a:t> </a:t>
            </a:r>
            <a:r>
              <a:rPr lang="sv-SE" err="1" smtClean="0"/>
              <a:t>ways</a:t>
            </a:r>
            <a:r>
              <a:rPr lang="sv-SE" smtClean="0"/>
              <a:t> </a:t>
            </a:r>
            <a:r>
              <a:rPr lang="sv-SE" err="1" smtClean="0"/>
              <a:t>to</a:t>
            </a:r>
            <a:r>
              <a:rPr lang="sv-SE" smtClean="0"/>
              <a:t> pass in </a:t>
            </a:r>
            <a:r>
              <a:rPr lang="sv-SE" err="1" smtClean="0"/>
              <a:t>variable</a:t>
            </a:r>
            <a:r>
              <a:rPr lang="sv-SE" smtClean="0"/>
              <a:t> data </a:t>
            </a:r>
            <a:r>
              <a:rPr lang="sv-SE" err="1" smtClean="0"/>
              <a:t>to</a:t>
            </a:r>
            <a:r>
              <a:rPr lang="sv-SE" smtClean="0"/>
              <a:t> tests</a:t>
            </a:r>
          </a:p>
          <a:p>
            <a:pPr lvl="1"/>
            <a:r>
              <a:rPr lang="sv-SE" smtClean="0"/>
              <a:t>Arguments</a:t>
            </a:r>
          </a:p>
          <a:p>
            <a:pPr lvl="1"/>
            <a:r>
              <a:rPr lang="sv-SE" smtClean="0"/>
              <a:t>Environment</a:t>
            </a:r>
          </a:p>
          <a:p>
            <a:r>
              <a:rPr lang="sv-SE" smtClean="0"/>
              <a:t>Arguments</a:t>
            </a:r>
          </a:p>
          <a:p>
            <a:pPr lvl="1"/>
            <a:r>
              <a:rPr lang="sv-SE" smtClean="0"/>
              <a:t>Generally </a:t>
            </a:r>
            <a:r>
              <a:rPr lang="sv-SE" err="1" smtClean="0"/>
              <a:t>most</a:t>
            </a:r>
            <a:r>
              <a:rPr lang="sv-SE" smtClean="0"/>
              <a:t> </a:t>
            </a:r>
            <a:r>
              <a:rPr lang="sv-SE" err="1" smtClean="0"/>
              <a:t>convenient</a:t>
            </a:r>
            <a:r>
              <a:rPr lang="sv-SE" smtClean="0"/>
              <a:t> </a:t>
            </a:r>
            <a:r>
              <a:rPr lang="sv-SE" err="1" smtClean="0"/>
              <a:t>when</a:t>
            </a:r>
            <a:r>
              <a:rPr lang="sv-SE" smtClean="0"/>
              <a:t> </a:t>
            </a:r>
            <a:r>
              <a:rPr lang="sv-SE" err="1" smtClean="0"/>
              <a:t>you</a:t>
            </a:r>
            <a:r>
              <a:rPr lang="sv-SE" smtClean="0"/>
              <a:t> as a tester </a:t>
            </a:r>
            <a:r>
              <a:rPr lang="sv-SE" err="1" smtClean="0"/>
              <a:t>want</a:t>
            </a:r>
            <a:r>
              <a:rPr lang="sv-SE" smtClean="0"/>
              <a:t> </a:t>
            </a:r>
            <a:r>
              <a:rPr lang="sv-SE" err="1" smtClean="0"/>
              <a:t>to</a:t>
            </a:r>
            <a:r>
              <a:rPr lang="sv-SE" smtClean="0"/>
              <a:t> </a:t>
            </a:r>
            <a:r>
              <a:rPr lang="sv-SE" err="1" smtClean="0"/>
              <a:t>influence</a:t>
            </a:r>
            <a:r>
              <a:rPr lang="sv-SE" smtClean="0"/>
              <a:t> the tests</a:t>
            </a:r>
          </a:p>
          <a:p>
            <a:pPr lvl="1"/>
            <a:r>
              <a:rPr lang="sv-SE" smtClean="0"/>
              <a:t>Just </a:t>
            </a:r>
            <a:r>
              <a:rPr lang="sv-SE" err="1" smtClean="0"/>
              <a:t>add</a:t>
            </a:r>
            <a:r>
              <a:rPr lang="sv-SE" smtClean="0"/>
              <a:t> </a:t>
            </a:r>
            <a:r>
              <a:rPr lang="sv-SE" err="1" smtClean="0"/>
              <a:t>them</a:t>
            </a:r>
            <a:r>
              <a:rPr lang="sv-SE" smtClean="0"/>
              <a:t> </a:t>
            </a:r>
            <a:r>
              <a:rPr lang="sv-SE" err="1" smtClean="0"/>
              <a:t>to</a:t>
            </a:r>
            <a:r>
              <a:rPr lang="sv-SE" smtClean="0"/>
              <a:t> the </a:t>
            </a:r>
            <a:r>
              <a:rPr lang="sv-SE" err="1" smtClean="0"/>
              <a:t>command</a:t>
            </a:r>
            <a:r>
              <a:rPr lang="sv-SE" smtClean="0"/>
              <a:t> line</a:t>
            </a:r>
          </a:p>
          <a:p>
            <a:pPr lvl="2"/>
            <a:r>
              <a:rPr lang="sv-SE" smtClean="0"/>
              <a:t>By default </a:t>
            </a:r>
            <a:r>
              <a:rPr lang="sv-SE" err="1" smtClean="0"/>
              <a:t>they</a:t>
            </a:r>
            <a:r>
              <a:rPr lang="sv-SE" smtClean="0"/>
              <a:t> </a:t>
            </a:r>
            <a:r>
              <a:rPr lang="sv-SE" err="1" smtClean="0"/>
              <a:t>will</a:t>
            </a:r>
            <a:r>
              <a:rPr lang="sv-SE" smtClean="0"/>
              <a:t> be </a:t>
            </a:r>
            <a:r>
              <a:rPr lang="sv-SE" err="1" smtClean="0"/>
              <a:t>passed</a:t>
            </a:r>
            <a:r>
              <a:rPr lang="sv-SE" smtClean="0"/>
              <a:t> on as-is and </a:t>
            </a:r>
            <a:r>
              <a:rPr lang="sv-SE" err="1" smtClean="0"/>
              <a:t>it’s</a:t>
            </a:r>
            <a:r>
              <a:rPr lang="sv-SE" smtClean="0"/>
              <a:t> the tests </a:t>
            </a:r>
            <a:r>
              <a:rPr lang="sv-SE" err="1" smtClean="0"/>
              <a:t>responsibility</a:t>
            </a:r>
            <a:r>
              <a:rPr lang="sv-SE" smtClean="0"/>
              <a:t> </a:t>
            </a:r>
            <a:r>
              <a:rPr lang="sv-SE" err="1" smtClean="0"/>
              <a:t>to</a:t>
            </a:r>
            <a:r>
              <a:rPr lang="sv-SE" smtClean="0"/>
              <a:t> </a:t>
            </a:r>
            <a:r>
              <a:rPr lang="sv-SE" err="1" smtClean="0"/>
              <a:t>act</a:t>
            </a:r>
            <a:r>
              <a:rPr lang="sv-SE" smtClean="0"/>
              <a:t> on </a:t>
            </a:r>
            <a:r>
              <a:rPr lang="sv-SE" err="1" smtClean="0"/>
              <a:t>them</a:t>
            </a:r>
            <a:r>
              <a:rPr lang="sv-SE" smtClean="0"/>
              <a:t>; </a:t>
            </a:r>
            <a:r>
              <a:rPr lang="sv-SE" err="1" smtClean="0"/>
              <a:t>they</a:t>
            </a:r>
            <a:r>
              <a:rPr lang="sv-SE" smtClean="0"/>
              <a:t> </a:t>
            </a:r>
            <a:r>
              <a:rPr lang="sv-SE" err="1" smtClean="0"/>
              <a:t>are</a:t>
            </a:r>
            <a:r>
              <a:rPr lang="sv-SE" smtClean="0"/>
              <a:t> not interpreted by </a:t>
            </a:r>
            <a:r>
              <a:rPr lang="sv-SE" err="1" smtClean="0"/>
              <a:t>TestOnTap</a:t>
            </a:r>
            <a:r>
              <a:rPr lang="sv-SE" smtClean="0"/>
              <a:t> at all</a:t>
            </a:r>
          </a:p>
          <a:p>
            <a:r>
              <a:rPr lang="sv-SE" smtClean="0"/>
              <a:t>Environment</a:t>
            </a:r>
          </a:p>
          <a:p>
            <a:pPr lvl="1"/>
            <a:r>
              <a:rPr lang="sv-SE" smtClean="0"/>
              <a:t>By </a:t>
            </a:r>
            <a:r>
              <a:rPr lang="sv-SE"/>
              <a:t>default the environment acts </a:t>
            </a:r>
            <a:r>
              <a:rPr lang="sv-SE" smtClean="0"/>
              <a:t>normally: </a:t>
            </a:r>
            <a:r>
              <a:rPr lang="sv-SE"/>
              <a:t>whatever is active when the suite is run, is passed to the </a:t>
            </a:r>
            <a:r>
              <a:rPr lang="sv-SE" smtClean="0"/>
              <a:t>tests</a:t>
            </a:r>
          </a:p>
          <a:p>
            <a:pPr lvl="1"/>
            <a:r>
              <a:rPr lang="sv-SE" smtClean="0"/>
              <a:t>However</a:t>
            </a:r>
            <a:r>
              <a:rPr lang="sv-SE"/>
              <a:t>, with a few </a:t>
            </a:r>
            <a:r>
              <a:rPr lang="sv-SE" smtClean="0"/>
              <a:t>additions specific to TestOnTap</a:t>
            </a:r>
          </a:p>
          <a:p>
            <a:pPr lvl="2"/>
            <a:r>
              <a:rPr lang="sv-SE" smtClean="0"/>
              <a:t>TESTONTAP_SUITE_DIR</a:t>
            </a:r>
          </a:p>
          <a:p>
            <a:pPr lvl="2"/>
            <a:r>
              <a:rPr lang="sv-SE" smtClean="0"/>
              <a:t>TESTONTAP_TMP_DIR</a:t>
            </a:r>
          </a:p>
          <a:p>
            <a:pPr lvl="2"/>
            <a:r>
              <a:rPr lang="sv-SE" smtClean="0"/>
              <a:t>TESTONTAP_SAVE_DIR</a:t>
            </a:r>
            <a:endParaRPr lang="sv-SE"/>
          </a:p>
          <a:p>
            <a:r>
              <a:rPr lang="sv-SE" smtClean="0"/>
              <a:t>Preprocessing and Postprocessing</a:t>
            </a:r>
          </a:p>
          <a:p>
            <a:pPr lvl="1"/>
            <a:r>
              <a:rPr lang="sv-SE" smtClean="0"/>
              <a:t>Both arguments and environment can be massaged by the suite before being passed to tests</a:t>
            </a:r>
          </a:p>
          <a:p>
            <a:pPr lvl="1"/>
            <a:r>
              <a:rPr lang="sv-SE" smtClean="0"/>
              <a:t>A non-test can be configured to run after the tests</a:t>
            </a:r>
          </a:p>
          <a:p>
            <a:pPr lvl="1"/>
            <a:endParaRPr lang="sv-SE" smtClean="0"/>
          </a:p>
          <a:p>
            <a:endParaRPr lang="sv-SE" smtClean="0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158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734584" y="1470303"/>
            <a:ext cx="5391219" cy="489364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testontap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 @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argfile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usage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-?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-h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--manual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--version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[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 | --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 -v ... ] ]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workdirectory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]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--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|| --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&lt;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]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[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&lt;n&gt; ]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[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--order &lt;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]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[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--timer || --no-timer ]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[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harness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|| --no-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harness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[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dryrun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|| --no-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dryrun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[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|| --no-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[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cfgfile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|| --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cfgfile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]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[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[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--savedirectory &lt;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]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[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-D &lt;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&gt;=&lt;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[ --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... ] </a:t>
            </a:r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suitepath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[&lt;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suiteargs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...]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err="1" smtClean="0"/>
              <a:t>Examining</a:t>
            </a:r>
            <a:r>
              <a:rPr lang="sv-SE" smtClean="0"/>
              <a:t> the </a:t>
            </a:r>
            <a:r>
              <a:rPr lang="sv-SE" err="1" smtClean="0"/>
              <a:t>testontap</a:t>
            </a:r>
            <a:r>
              <a:rPr lang="sv-SE" smtClean="0"/>
              <a:t> </a:t>
            </a:r>
            <a:r>
              <a:rPr lang="sv-SE" err="1" smtClean="0"/>
              <a:t>command</a:t>
            </a:r>
            <a:r>
              <a:rPr lang="sv-SE" smtClean="0"/>
              <a:t> </a:t>
            </a:r>
            <a:r>
              <a:rPr lang="sv-SE" err="1" smtClean="0"/>
              <a:t>line</a:t>
            </a:r>
            <a:endParaRPr lang="sv-SE"/>
          </a:p>
        </p:txBody>
      </p:sp>
      <p:sp>
        <p:nvSpPr>
          <p:cNvPr id="5" name="Platshållare för innehåll 2"/>
          <p:cNvSpPr>
            <a:spLocks noGrp="1"/>
          </p:cNvSpPr>
          <p:nvPr>
            <p:ph idx="1"/>
          </p:nvPr>
        </p:nvSpPr>
        <p:spPr>
          <a:xfrm>
            <a:off x="6347111" y="1606731"/>
            <a:ext cx="5328438" cy="4351338"/>
          </a:xfrm>
        </p:spPr>
        <p:txBody>
          <a:bodyPr>
            <a:normAutofit fontScale="85000" lnSpcReduction="20000"/>
          </a:bodyPr>
          <a:lstStyle/>
          <a:p>
            <a:r>
              <a:rPr lang="sv-SE" dirty="0" err="1" smtClean="0"/>
              <a:t>There</a:t>
            </a:r>
            <a:r>
              <a:rPr lang="sv-SE" dirty="0" smtClean="0"/>
              <a:t> is a </a:t>
            </a:r>
            <a:r>
              <a:rPr lang="sv-SE" dirty="0" err="1" smtClean="0"/>
              <a:t>number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flags </a:t>
            </a:r>
            <a:r>
              <a:rPr lang="sv-SE" dirty="0" err="1" smtClean="0"/>
              <a:t>possible</a:t>
            </a:r>
            <a:endParaRPr lang="sv-SE" dirty="0" smtClean="0"/>
          </a:p>
          <a:p>
            <a:pPr lvl="1"/>
            <a:r>
              <a:rPr lang="sv-SE" dirty="0" smtClean="0"/>
              <a:t>Note </a:t>
            </a:r>
            <a:r>
              <a:rPr lang="sv-SE" dirty="0" err="1" smtClean="0"/>
              <a:t>that</a:t>
            </a:r>
            <a:r>
              <a:rPr lang="sv-SE" dirty="0" smtClean="0"/>
              <a:t> flags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typically</a:t>
            </a:r>
            <a:r>
              <a:rPr lang="sv-SE" dirty="0" smtClean="0"/>
              <a:t> be </a:t>
            </a:r>
            <a:r>
              <a:rPr lang="sv-SE" dirty="0" err="1" smtClean="0"/>
              <a:t>shortened</a:t>
            </a:r>
            <a:r>
              <a:rPr lang="sv-SE" dirty="0" smtClean="0"/>
              <a:t> as long as </a:t>
            </a:r>
            <a:r>
              <a:rPr lang="sv-SE" dirty="0" err="1" smtClean="0"/>
              <a:t>they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unique</a:t>
            </a:r>
            <a:endParaRPr lang="sv-SE" dirty="0" smtClean="0"/>
          </a:p>
          <a:p>
            <a:pPr lvl="2"/>
            <a:r>
              <a:rPr lang="sv-SE" dirty="0" smtClean="0"/>
              <a:t>--</a:t>
            </a:r>
            <a:r>
              <a:rPr lang="sv-SE" dirty="0" err="1" smtClean="0"/>
              <a:t>wor</a:t>
            </a:r>
            <a:r>
              <a:rPr lang="sv-SE" dirty="0" smtClean="0"/>
              <a:t> is the same as --</a:t>
            </a:r>
            <a:r>
              <a:rPr lang="sv-SE" dirty="0" err="1" smtClean="0"/>
              <a:t>workdirectory</a:t>
            </a:r>
            <a:endParaRPr lang="sv-SE" dirty="0" smtClean="0"/>
          </a:p>
          <a:p>
            <a:r>
              <a:rPr lang="sv-SE" dirty="0" smtClean="0"/>
              <a:t>Note the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@</a:t>
            </a:r>
            <a:r>
              <a:rPr lang="sv-SE" dirty="0" err="1" smtClean="0"/>
              <a:t>argfile</a:t>
            </a:r>
            <a:endParaRPr lang="sv-SE" dirty="0" smtClean="0"/>
          </a:p>
          <a:p>
            <a:pPr lvl="1"/>
            <a:r>
              <a:rPr lang="sv-SE" dirty="0" err="1" smtClean="0"/>
              <a:t>Simply</a:t>
            </a:r>
            <a:r>
              <a:rPr lang="sv-SE" dirty="0" smtClean="0"/>
              <a:t> </a:t>
            </a:r>
            <a:r>
              <a:rPr lang="sv-SE" dirty="0" err="1" smtClean="0"/>
              <a:t>reads</a:t>
            </a:r>
            <a:r>
              <a:rPr lang="sv-SE" dirty="0" smtClean="0"/>
              <a:t> a </a:t>
            </a:r>
            <a:r>
              <a:rPr lang="sv-SE" dirty="0" err="1" smtClean="0"/>
              <a:t>command</a:t>
            </a:r>
            <a:r>
              <a:rPr lang="sv-SE" dirty="0" smtClean="0"/>
              <a:t> </a:t>
            </a:r>
            <a:r>
              <a:rPr lang="sv-SE" dirty="0" err="1" smtClean="0"/>
              <a:t>line</a:t>
            </a:r>
            <a:r>
              <a:rPr lang="sv-SE" dirty="0" smtClean="0"/>
              <a:t> from a </a:t>
            </a:r>
            <a:r>
              <a:rPr lang="sv-SE" dirty="0" err="1" smtClean="0"/>
              <a:t>file</a:t>
            </a:r>
            <a:endParaRPr lang="sv-SE" dirty="0" smtClean="0"/>
          </a:p>
          <a:p>
            <a:pPr lvl="1"/>
            <a:r>
              <a:rPr lang="sv-SE" dirty="0" err="1" smtClean="0"/>
              <a:t>Convenience</a:t>
            </a:r>
            <a:r>
              <a:rPr lang="sv-SE" dirty="0" smtClean="0"/>
              <a:t> </a:t>
            </a:r>
            <a:r>
              <a:rPr lang="sv-SE" dirty="0" err="1" smtClean="0"/>
              <a:t>if</a:t>
            </a:r>
            <a:r>
              <a:rPr lang="sv-SE" dirty="0" smtClean="0"/>
              <a:t> the </a:t>
            </a:r>
            <a:r>
              <a:rPr lang="sv-SE" dirty="0" err="1" smtClean="0"/>
              <a:t>command</a:t>
            </a:r>
            <a:r>
              <a:rPr lang="sv-SE" dirty="0" smtClean="0"/>
              <a:t> </a:t>
            </a:r>
            <a:r>
              <a:rPr lang="sv-SE" dirty="0" err="1" smtClean="0"/>
              <a:t>line</a:t>
            </a:r>
            <a:r>
              <a:rPr lang="sv-SE" dirty="0" smtClean="0"/>
              <a:t> is </a:t>
            </a:r>
            <a:r>
              <a:rPr lang="sv-SE" dirty="0" err="1" smtClean="0"/>
              <a:t>very</a:t>
            </a:r>
            <a:r>
              <a:rPr lang="sv-SE" dirty="0" smtClean="0"/>
              <a:t> long</a:t>
            </a:r>
          </a:p>
          <a:p>
            <a:pPr lvl="1"/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put</a:t>
            </a:r>
            <a:r>
              <a:rPr lang="sv-SE" dirty="0" smtClean="0"/>
              <a:t> </a:t>
            </a:r>
            <a:r>
              <a:rPr lang="sv-SE" dirty="0" err="1" smtClean="0"/>
              <a:t>anywhere</a:t>
            </a:r>
            <a:r>
              <a:rPr lang="sv-SE" dirty="0" smtClean="0"/>
              <a:t> on the </a:t>
            </a:r>
            <a:r>
              <a:rPr lang="sv-SE" dirty="0" err="1" smtClean="0"/>
              <a:t>command</a:t>
            </a:r>
            <a:r>
              <a:rPr lang="sv-SE" dirty="0" smtClean="0"/>
              <a:t> </a:t>
            </a:r>
            <a:r>
              <a:rPr lang="sv-SE" dirty="0" err="1" smtClean="0"/>
              <a:t>line</a:t>
            </a:r>
            <a:endParaRPr lang="sv-SE" dirty="0" smtClean="0"/>
          </a:p>
          <a:p>
            <a:pPr lvl="1"/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used</a:t>
            </a:r>
            <a:r>
              <a:rPr lang="sv-SE" dirty="0" smtClean="0"/>
              <a:t> in </a:t>
            </a:r>
            <a:r>
              <a:rPr lang="sv-SE" dirty="0" err="1" smtClean="0"/>
              <a:t>multiple</a:t>
            </a:r>
            <a:r>
              <a:rPr lang="sv-SE" dirty="0" smtClean="0"/>
              <a:t> </a:t>
            </a:r>
            <a:r>
              <a:rPr lang="sv-SE" dirty="0" err="1" smtClean="0"/>
              <a:t>places</a:t>
            </a:r>
            <a:endParaRPr lang="sv-SE" dirty="0" smtClean="0"/>
          </a:p>
          <a:p>
            <a:pPr lvl="1"/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internally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further</a:t>
            </a:r>
            <a:r>
              <a:rPr lang="sv-SE" dirty="0" smtClean="0"/>
              <a:t> </a:t>
            </a:r>
            <a:r>
              <a:rPr lang="sv-SE" dirty="0" err="1" smtClean="0"/>
              <a:t>files</a:t>
            </a:r>
            <a:r>
              <a:rPr lang="sv-SE" dirty="0" smtClean="0"/>
              <a:t> </a:t>
            </a:r>
            <a:r>
              <a:rPr lang="sv-SE" dirty="0" err="1" smtClean="0"/>
              <a:t>recursively</a:t>
            </a:r>
            <a:endParaRPr lang="sv-SE" dirty="0" smtClean="0"/>
          </a:p>
          <a:p>
            <a:r>
              <a:rPr lang="sv-SE" dirty="0" smtClean="0"/>
              <a:t>The final &lt;</a:t>
            </a:r>
            <a:r>
              <a:rPr lang="sv-SE" dirty="0" err="1" smtClean="0"/>
              <a:t>suiteargs</a:t>
            </a:r>
            <a:r>
              <a:rPr lang="sv-SE" dirty="0" smtClean="0"/>
              <a:t>&gt; </a:t>
            </a:r>
            <a:r>
              <a:rPr lang="sv-SE" dirty="0" err="1" smtClean="0"/>
              <a:t>are</a:t>
            </a:r>
            <a:r>
              <a:rPr lang="sv-SE" dirty="0" smtClean="0"/>
              <a:t> never interpreted by </a:t>
            </a:r>
            <a:r>
              <a:rPr lang="sv-SE" dirty="0" err="1" smtClean="0"/>
              <a:t>TestOnTap</a:t>
            </a:r>
            <a:endParaRPr lang="sv-SE" dirty="0" smtClean="0"/>
          </a:p>
        </p:txBody>
      </p:sp>
      <p:grpSp>
        <p:nvGrpSpPr>
          <p:cNvPr id="16" name="Grupp 15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7" name="Diagonal rand 16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8" name="Diagonal rand 17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9" name="Diagonal rand 18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20" name="Bildobjekt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833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 bldLvl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err="1" smtClean="0"/>
              <a:t>Informational</a:t>
            </a:r>
            <a:r>
              <a:rPr lang="sv-SE" smtClean="0"/>
              <a:t> flags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mtClean="0"/>
              <a:t>Not </a:t>
            </a:r>
            <a:r>
              <a:rPr lang="sv-SE" err="1" smtClean="0"/>
              <a:t>surprisingly</a:t>
            </a:r>
            <a:r>
              <a:rPr lang="sv-SE" smtClean="0"/>
              <a:t>, the </a:t>
            </a:r>
            <a:r>
              <a:rPr lang="sv-SE" err="1" smtClean="0"/>
              <a:t>following</a:t>
            </a:r>
            <a:r>
              <a:rPr lang="sv-SE" smtClean="0"/>
              <a:t> </a:t>
            </a:r>
            <a:r>
              <a:rPr lang="sv-SE" err="1" smtClean="0"/>
              <a:t>will</a:t>
            </a:r>
            <a:r>
              <a:rPr lang="sv-SE" smtClean="0"/>
              <a:t> just print </a:t>
            </a:r>
            <a:r>
              <a:rPr lang="sv-SE" err="1" smtClean="0"/>
              <a:t>various</a:t>
            </a:r>
            <a:r>
              <a:rPr lang="sv-SE" smtClean="0"/>
              <a:t> text and </a:t>
            </a:r>
            <a:r>
              <a:rPr lang="sv-SE" err="1" smtClean="0"/>
              <a:t>then</a:t>
            </a:r>
            <a:r>
              <a:rPr lang="sv-SE" smtClean="0"/>
              <a:t> exit</a:t>
            </a:r>
          </a:p>
          <a:p>
            <a:pPr lvl="1"/>
            <a:r>
              <a:rPr lang="sv-SE" smtClean="0"/>
              <a:t>--</a:t>
            </a:r>
            <a:r>
              <a:rPr lang="sv-SE" err="1" smtClean="0"/>
              <a:t>usage</a:t>
            </a:r>
            <a:r>
              <a:rPr lang="sv-SE"/>
              <a:t> </a:t>
            </a:r>
            <a:r>
              <a:rPr lang="sv-SE" smtClean="0"/>
              <a:t>(or -?)</a:t>
            </a:r>
          </a:p>
          <a:p>
            <a:pPr lvl="1"/>
            <a:r>
              <a:rPr lang="sv-SE" smtClean="0"/>
              <a:t>--</a:t>
            </a:r>
            <a:r>
              <a:rPr lang="sv-SE" err="1" smtClean="0"/>
              <a:t>help</a:t>
            </a:r>
            <a:r>
              <a:rPr lang="sv-SE" smtClean="0"/>
              <a:t> (or -h)</a:t>
            </a:r>
          </a:p>
          <a:p>
            <a:pPr lvl="1"/>
            <a:r>
              <a:rPr lang="sv-SE" smtClean="0"/>
              <a:t>--manual</a:t>
            </a:r>
          </a:p>
          <a:p>
            <a:pPr lvl="1"/>
            <a:r>
              <a:rPr lang="sv-SE" smtClean="0"/>
              <a:t>--version</a:t>
            </a:r>
          </a:p>
          <a:p>
            <a:r>
              <a:rPr lang="sv-SE" smtClean="0"/>
              <a:t>The </a:t>
            </a:r>
            <a:r>
              <a:rPr lang="sv-SE" err="1" smtClean="0"/>
              <a:t>category</a:t>
            </a:r>
            <a:r>
              <a:rPr lang="sv-SE" smtClean="0"/>
              <a:t> </a:t>
            </a:r>
            <a:r>
              <a:rPr lang="sv-SE" err="1" smtClean="0"/>
              <a:t>may</a:t>
            </a:r>
            <a:r>
              <a:rPr lang="sv-SE" smtClean="0"/>
              <a:t> </a:t>
            </a:r>
            <a:r>
              <a:rPr lang="sv-SE" err="1" smtClean="0"/>
              <a:t>include</a:t>
            </a:r>
            <a:r>
              <a:rPr lang="sv-SE" smtClean="0"/>
              <a:t>:</a:t>
            </a:r>
          </a:p>
          <a:p>
            <a:pPr lvl="1"/>
            <a:r>
              <a:rPr lang="sv-SE" smtClean="0"/>
              <a:t>--</a:t>
            </a:r>
            <a:r>
              <a:rPr lang="sv-SE" err="1" smtClean="0"/>
              <a:t>verbose</a:t>
            </a:r>
            <a:r>
              <a:rPr lang="sv-SE" smtClean="0"/>
              <a:t> (or -v)</a:t>
            </a:r>
          </a:p>
          <a:p>
            <a:pPr lvl="2"/>
            <a:r>
              <a:rPr lang="sv-SE" smtClean="0"/>
              <a:t>Will make the </a:t>
            </a:r>
            <a:r>
              <a:rPr lang="sv-SE" err="1" smtClean="0"/>
              <a:t>harness</a:t>
            </a:r>
            <a:r>
              <a:rPr lang="sv-SE" smtClean="0"/>
              <a:t> pass </a:t>
            </a:r>
            <a:r>
              <a:rPr lang="sv-SE" err="1" smtClean="0"/>
              <a:t>through</a:t>
            </a:r>
            <a:r>
              <a:rPr lang="sv-SE" smtClean="0"/>
              <a:t> TAP diagnostics and </a:t>
            </a:r>
            <a:r>
              <a:rPr lang="sv-SE" err="1" smtClean="0"/>
              <a:t>individual</a:t>
            </a:r>
            <a:r>
              <a:rPr lang="sv-SE" smtClean="0"/>
              <a:t> </a:t>
            </a:r>
            <a:r>
              <a:rPr lang="sv-SE" err="1" smtClean="0"/>
              <a:t>microtest</a:t>
            </a:r>
            <a:r>
              <a:rPr lang="sv-SE" smtClean="0"/>
              <a:t> information</a:t>
            </a:r>
          </a:p>
          <a:p>
            <a:pPr lvl="1"/>
            <a:r>
              <a:rPr lang="sv-SE" smtClean="0"/>
              <a:t>--timer</a:t>
            </a:r>
          </a:p>
          <a:p>
            <a:pPr lvl="2"/>
            <a:r>
              <a:rPr lang="sv-SE" err="1" smtClean="0"/>
              <a:t>Turns</a:t>
            </a:r>
            <a:r>
              <a:rPr lang="sv-SE" smtClean="0"/>
              <a:t> on display </a:t>
            </a:r>
            <a:r>
              <a:rPr lang="sv-SE" err="1" smtClean="0"/>
              <a:t>of</a:t>
            </a:r>
            <a:r>
              <a:rPr lang="sv-SE" smtClean="0"/>
              <a:t> </a:t>
            </a:r>
            <a:r>
              <a:rPr lang="sv-SE" err="1" smtClean="0"/>
              <a:t>more</a:t>
            </a:r>
            <a:r>
              <a:rPr lang="sv-SE" smtClean="0"/>
              <a:t> </a:t>
            </a:r>
            <a:r>
              <a:rPr lang="sv-SE" err="1" smtClean="0"/>
              <a:t>detailed</a:t>
            </a:r>
            <a:r>
              <a:rPr lang="sv-SE" smtClean="0"/>
              <a:t> timing for tests (</a:t>
            </a:r>
            <a:r>
              <a:rPr lang="sv-SE" err="1" smtClean="0"/>
              <a:t>this</a:t>
            </a:r>
            <a:r>
              <a:rPr lang="sv-SE" smtClean="0"/>
              <a:t> data is in the </a:t>
            </a:r>
            <a:r>
              <a:rPr lang="sv-SE" err="1" smtClean="0"/>
              <a:t>results</a:t>
            </a:r>
            <a:r>
              <a:rPr lang="sv-SE" smtClean="0"/>
              <a:t>, </a:t>
            </a:r>
            <a:r>
              <a:rPr lang="sv-SE" err="1" smtClean="0"/>
              <a:t>too</a:t>
            </a:r>
            <a:r>
              <a:rPr lang="sv-SE" smtClean="0"/>
              <a:t>).</a:t>
            </a:r>
            <a:endParaRPr lang="sv-SE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136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err="1" smtClean="0"/>
              <a:t>Execution</a:t>
            </a:r>
            <a:r>
              <a:rPr lang="sv-SE" smtClean="0"/>
              <a:t> </a:t>
            </a:r>
            <a:r>
              <a:rPr lang="sv-SE" err="1" smtClean="0"/>
              <a:t>control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4461540"/>
          </a:xfrm>
        </p:spPr>
        <p:txBody>
          <a:bodyPr>
            <a:normAutofit fontScale="70000" lnSpcReduction="20000"/>
          </a:bodyPr>
          <a:lstStyle/>
          <a:p>
            <a:r>
              <a:rPr lang="sv-SE" dirty="0" smtClean="0"/>
              <a:t>--order &lt;</a:t>
            </a:r>
            <a:r>
              <a:rPr lang="sv-SE" dirty="0" err="1" smtClean="0"/>
              <a:t>type</a:t>
            </a:r>
            <a:r>
              <a:rPr lang="sv-SE" dirty="0" smtClean="0"/>
              <a:t>&gt;</a:t>
            </a:r>
          </a:p>
          <a:p>
            <a:pPr lvl="1"/>
            <a:r>
              <a:rPr lang="sv-SE" dirty="0" smtClean="0"/>
              <a:t>The sort order </a:t>
            </a:r>
            <a:r>
              <a:rPr lang="sv-SE" dirty="0" err="1" smtClean="0"/>
              <a:t>to</a:t>
            </a:r>
            <a:r>
              <a:rPr lang="sv-SE" dirty="0" smtClean="0"/>
              <a:t> be </a:t>
            </a:r>
            <a:r>
              <a:rPr lang="sv-SE" dirty="0" err="1" smtClean="0"/>
              <a:t>used</a:t>
            </a:r>
            <a:r>
              <a:rPr lang="sv-SE" dirty="0" smtClean="0"/>
              <a:t>; </a:t>
            </a:r>
            <a:r>
              <a:rPr lang="sv-SE" dirty="0" err="1" smtClean="0"/>
              <a:t>giving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r>
              <a:rPr lang="sv-SE" dirty="0" smtClean="0"/>
              <a:t> from the </a:t>
            </a:r>
            <a:r>
              <a:rPr lang="sv-SE" dirty="0" err="1" smtClean="0"/>
              <a:t>commandline</a:t>
            </a:r>
            <a:r>
              <a:rPr lang="sv-SE" dirty="0" smtClean="0"/>
              <a:t> </a:t>
            </a:r>
            <a:r>
              <a:rPr lang="sv-SE" dirty="0" err="1" smtClean="0"/>
              <a:t>overrides</a:t>
            </a:r>
            <a:r>
              <a:rPr lang="sv-SE" dirty="0" smtClean="0"/>
              <a:t> the </a:t>
            </a:r>
            <a:r>
              <a:rPr lang="sv-SE" dirty="0" err="1" smtClean="0"/>
              <a:t>suite</a:t>
            </a:r>
            <a:r>
              <a:rPr lang="sv-SE" dirty="0"/>
              <a:t> </a:t>
            </a:r>
            <a:r>
              <a:rPr lang="sv-SE" dirty="0" err="1" smtClean="0"/>
              <a:t>configuration</a:t>
            </a:r>
            <a:r>
              <a:rPr lang="sv-SE" dirty="0" smtClean="0"/>
              <a:t> </a:t>
            </a:r>
            <a:r>
              <a:rPr lang="sv-SE" dirty="0" err="1" smtClean="0"/>
              <a:t>value</a:t>
            </a:r>
            <a:r>
              <a:rPr lang="sv-SE" dirty="0" smtClean="0"/>
              <a:t>.</a:t>
            </a:r>
          </a:p>
          <a:p>
            <a:r>
              <a:rPr lang="sv-SE" dirty="0" smtClean="0"/>
              <a:t>--</a:t>
            </a:r>
            <a:r>
              <a:rPr lang="sv-SE" dirty="0" err="1" smtClean="0"/>
              <a:t>jobs</a:t>
            </a:r>
            <a:r>
              <a:rPr lang="sv-SE" dirty="0" smtClean="0"/>
              <a:t> &lt;n&gt;</a:t>
            </a:r>
          </a:p>
          <a:p>
            <a:pPr lvl="1"/>
            <a:r>
              <a:rPr lang="sv-SE" dirty="0" err="1" smtClean="0"/>
              <a:t>Defines</a:t>
            </a:r>
            <a:r>
              <a:rPr lang="sv-SE" dirty="0" smtClean="0"/>
              <a:t> the </a:t>
            </a:r>
            <a:r>
              <a:rPr lang="sv-SE" dirty="0" err="1" smtClean="0"/>
              <a:t>number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possible</a:t>
            </a:r>
            <a:r>
              <a:rPr lang="sv-SE" dirty="0" smtClean="0"/>
              <a:t> </a:t>
            </a:r>
            <a:r>
              <a:rPr lang="sv-SE" dirty="0" err="1" smtClean="0"/>
              <a:t>parallel</a:t>
            </a:r>
            <a:r>
              <a:rPr lang="sv-SE" dirty="0" smtClean="0"/>
              <a:t> </a:t>
            </a:r>
            <a:r>
              <a:rPr lang="sv-SE" dirty="0" err="1" smtClean="0"/>
              <a:t>job</a:t>
            </a:r>
            <a:r>
              <a:rPr lang="sv-SE" dirty="0" smtClean="0"/>
              <a:t> </a:t>
            </a:r>
            <a:r>
              <a:rPr lang="sv-SE" dirty="0" err="1" smtClean="0"/>
              <a:t>slots</a:t>
            </a:r>
            <a:r>
              <a:rPr lang="sv-SE" dirty="0" smtClean="0"/>
              <a:t>. </a:t>
            </a:r>
            <a:r>
              <a:rPr lang="sv-SE" dirty="0" err="1" smtClean="0"/>
              <a:t>Actual</a:t>
            </a:r>
            <a:r>
              <a:rPr lang="sv-SE" dirty="0" smtClean="0"/>
              <a:t> </a:t>
            </a:r>
            <a:r>
              <a:rPr lang="sv-SE" dirty="0" err="1" smtClean="0"/>
              <a:t>job</a:t>
            </a:r>
            <a:r>
              <a:rPr lang="sv-SE" dirty="0" smtClean="0"/>
              <a:t> </a:t>
            </a:r>
            <a:r>
              <a:rPr lang="sv-SE" dirty="0" err="1" smtClean="0"/>
              <a:t>slots</a:t>
            </a:r>
            <a:r>
              <a:rPr lang="sv-SE" dirty="0" smtClean="0"/>
              <a:t> </a:t>
            </a:r>
            <a:r>
              <a:rPr lang="sv-SE" dirty="0" err="1" smtClean="0"/>
              <a:t>used</a:t>
            </a:r>
            <a:r>
              <a:rPr lang="sv-SE" dirty="0" smtClean="0"/>
              <a:t> at </a:t>
            </a:r>
            <a:r>
              <a:rPr lang="sv-SE" dirty="0" err="1" smtClean="0"/>
              <a:t>any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is </a:t>
            </a:r>
            <a:r>
              <a:rPr lang="sv-SE" dirty="0" err="1" smtClean="0"/>
              <a:t>dependent</a:t>
            </a:r>
            <a:r>
              <a:rPr lang="sv-SE" dirty="0" smtClean="0"/>
              <a:t> on </a:t>
            </a:r>
            <a:r>
              <a:rPr lang="sv-SE" dirty="0" err="1" smtClean="0"/>
              <a:t>consent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suite</a:t>
            </a:r>
            <a:r>
              <a:rPr lang="sv-SE" dirty="0" smtClean="0"/>
              <a:t> (</a:t>
            </a:r>
            <a:r>
              <a:rPr lang="sv-SE" dirty="0" err="1" smtClean="0"/>
              <a:t>which</a:t>
            </a:r>
            <a:r>
              <a:rPr lang="sv-SE" dirty="0" smtClean="0"/>
              <a:t> tests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parallelized</a:t>
            </a:r>
            <a:r>
              <a:rPr lang="sv-SE" dirty="0" smtClean="0"/>
              <a:t>) and </a:t>
            </a:r>
            <a:r>
              <a:rPr lang="sv-SE" dirty="0" err="1" smtClean="0"/>
              <a:t>especially</a:t>
            </a:r>
            <a:r>
              <a:rPr lang="sv-SE" dirty="0" smtClean="0"/>
              <a:t> </a:t>
            </a:r>
            <a:r>
              <a:rPr lang="sv-SE" dirty="0" err="1" smtClean="0"/>
              <a:t>dependencies</a:t>
            </a:r>
            <a:r>
              <a:rPr lang="sv-SE" dirty="0" smtClean="0"/>
              <a:t> – </a:t>
            </a:r>
            <a:r>
              <a:rPr lang="sv-SE" dirty="0" err="1" smtClean="0"/>
              <a:t>regardless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parallelization</a:t>
            </a:r>
            <a:r>
              <a:rPr lang="sv-SE" dirty="0" smtClean="0"/>
              <a:t>, </a:t>
            </a:r>
            <a:r>
              <a:rPr lang="sv-SE" dirty="0" err="1" smtClean="0"/>
              <a:t>dependency</a:t>
            </a:r>
            <a:r>
              <a:rPr lang="sv-SE" dirty="0" smtClean="0"/>
              <a:t> order is </a:t>
            </a:r>
            <a:r>
              <a:rPr lang="sv-SE" dirty="0" err="1" smtClean="0"/>
              <a:t>guaranteed</a:t>
            </a:r>
            <a:r>
              <a:rPr lang="sv-SE" dirty="0" smtClean="0"/>
              <a:t>. For </a:t>
            </a:r>
            <a:r>
              <a:rPr lang="sv-SE" dirty="0" err="1" smtClean="0"/>
              <a:t>technical</a:t>
            </a:r>
            <a:r>
              <a:rPr lang="sv-SE" dirty="0" smtClean="0"/>
              <a:t> </a:t>
            </a:r>
            <a:r>
              <a:rPr lang="sv-SE" dirty="0" err="1" smtClean="0"/>
              <a:t>reasons</a:t>
            </a:r>
            <a:r>
              <a:rPr lang="sv-SE" dirty="0" smtClean="0"/>
              <a:t>, max </a:t>
            </a:r>
            <a:r>
              <a:rPr lang="sv-SE" dirty="0" err="1" smtClean="0"/>
              <a:t>jobs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capped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60 on Windows.</a:t>
            </a:r>
            <a:r>
              <a:rPr lang="sv-SE" dirty="0" smtClean="0"/>
              <a:t> </a:t>
            </a:r>
            <a:endParaRPr lang="sv-SE" dirty="0" smtClean="0"/>
          </a:p>
          <a:p>
            <a:r>
              <a:rPr lang="sv-SE" dirty="0" smtClean="0"/>
              <a:t>--</a:t>
            </a:r>
            <a:r>
              <a:rPr lang="sv-SE" dirty="0" err="1" smtClean="0"/>
              <a:t>skip</a:t>
            </a:r>
            <a:r>
              <a:rPr lang="sv-SE" dirty="0" smtClean="0"/>
              <a:t> &lt;</a:t>
            </a:r>
            <a:r>
              <a:rPr lang="sv-SE" dirty="0" err="1" smtClean="0"/>
              <a:t>query</a:t>
            </a:r>
            <a:r>
              <a:rPr lang="sv-SE" dirty="0" smtClean="0"/>
              <a:t>&gt; or --</a:t>
            </a:r>
            <a:r>
              <a:rPr lang="sv-SE" dirty="0" err="1" smtClean="0"/>
              <a:t>include</a:t>
            </a:r>
            <a:r>
              <a:rPr lang="sv-SE" dirty="0" smtClean="0"/>
              <a:t> &lt;</a:t>
            </a:r>
            <a:r>
              <a:rPr lang="sv-SE" dirty="0" err="1" smtClean="0"/>
              <a:t>query</a:t>
            </a:r>
            <a:r>
              <a:rPr lang="sv-SE" dirty="0" smtClean="0"/>
              <a:t>&gt;</a:t>
            </a:r>
          </a:p>
          <a:p>
            <a:pPr lvl="1"/>
            <a:r>
              <a:rPr lang="sv-SE" dirty="0" err="1" smtClean="0"/>
              <a:t>These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mutually</a:t>
            </a:r>
            <a:r>
              <a:rPr lang="sv-SE" dirty="0" smtClean="0"/>
              <a:t> </a:t>
            </a:r>
            <a:r>
              <a:rPr lang="sv-SE" dirty="0" err="1" smtClean="0"/>
              <a:t>exclusive</a:t>
            </a:r>
            <a:r>
              <a:rPr lang="sv-SE" dirty="0" smtClean="0"/>
              <a:t>, just </a:t>
            </a:r>
            <a:r>
              <a:rPr lang="sv-SE" dirty="0" err="1" smtClean="0"/>
              <a:t>choose</a:t>
            </a:r>
            <a:r>
              <a:rPr lang="sv-SE" dirty="0" smtClean="0"/>
              <a:t> the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most</a:t>
            </a:r>
            <a:r>
              <a:rPr lang="sv-SE" dirty="0" smtClean="0"/>
              <a:t> </a:t>
            </a:r>
            <a:r>
              <a:rPr lang="sv-SE" dirty="0" err="1" smtClean="0"/>
              <a:t>convenient</a:t>
            </a:r>
            <a:endParaRPr lang="sv-SE" dirty="0" smtClean="0"/>
          </a:p>
          <a:p>
            <a:pPr lvl="1"/>
            <a:r>
              <a:rPr lang="sv-SE" dirty="0" smtClean="0"/>
              <a:t>The </a:t>
            </a:r>
            <a:r>
              <a:rPr lang="sv-SE" dirty="0" err="1" smtClean="0"/>
              <a:t>query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state</a:t>
            </a:r>
            <a:r>
              <a:rPr lang="sv-SE" dirty="0" smtClean="0"/>
              <a:t> </a:t>
            </a:r>
            <a:r>
              <a:rPr lang="sv-SE" dirty="0" err="1" smtClean="0"/>
              <a:t>which</a:t>
            </a:r>
            <a:r>
              <a:rPr lang="sv-SE" dirty="0" smtClean="0"/>
              <a:t> tests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ignore</a:t>
            </a:r>
            <a:r>
              <a:rPr lang="sv-SE" dirty="0" smtClean="0"/>
              <a:t> or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run</a:t>
            </a:r>
            <a:r>
              <a:rPr lang="sv-SE" dirty="0" smtClean="0"/>
              <a:t>, i.e. it makes it </a:t>
            </a:r>
            <a:r>
              <a:rPr lang="sv-SE" dirty="0" err="1" smtClean="0"/>
              <a:t>easy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select</a:t>
            </a:r>
            <a:r>
              <a:rPr lang="sv-SE" dirty="0" smtClean="0"/>
              <a:t> just a </a:t>
            </a:r>
            <a:r>
              <a:rPr lang="sv-SE" dirty="0" err="1" smtClean="0"/>
              <a:t>subset</a:t>
            </a:r>
            <a:r>
              <a:rPr lang="sv-SE" dirty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tests. Note </a:t>
            </a:r>
            <a:r>
              <a:rPr lang="sv-SE" dirty="0" err="1" smtClean="0"/>
              <a:t>however</a:t>
            </a:r>
            <a:r>
              <a:rPr lang="sv-SE" dirty="0" smtClean="0"/>
              <a:t>,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dependencies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always</a:t>
            </a:r>
            <a:r>
              <a:rPr lang="sv-SE" dirty="0" smtClean="0"/>
              <a:t> </a:t>
            </a:r>
            <a:r>
              <a:rPr lang="sv-SE" dirty="0" err="1" smtClean="0"/>
              <a:t>active</a:t>
            </a:r>
            <a:r>
              <a:rPr lang="sv-SE" dirty="0"/>
              <a:t> </a:t>
            </a:r>
            <a:r>
              <a:rPr lang="sv-SE" dirty="0" smtClean="0"/>
              <a:t>(</a:t>
            </a:r>
            <a:r>
              <a:rPr lang="sv-SE" dirty="0" err="1" smtClean="0"/>
              <a:t>since</a:t>
            </a:r>
            <a:r>
              <a:rPr lang="sv-SE" dirty="0" smtClean="0"/>
              <a:t> </a:t>
            </a:r>
            <a:r>
              <a:rPr lang="sv-SE" dirty="0" err="1" smtClean="0"/>
              <a:t>presumably</a:t>
            </a:r>
            <a:r>
              <a:rPr lang="sv-SE" dirty="0" smtClean="0"/>
              <a:t>, </a:t>
            </a:r>
            <a:r>
              <a:rPr lang="sv-SE" dirty="0" err="1" smtClean="0"/>
              <a:t>they</a:t>
            </a:r>
            <a:r>
              <a:rPr lang="sv-SE" dirty="0" smtClean="0"/>
              <a:t> do </a:t>
            </a:r>
            <a:r>
              <a:rPr lang="sv-SE" dirty="0" err="1" smtClean="0"/>
              <a:t>something</a:t>
            </a:r>
            <a:r>
              <a:rPr lang="sv-SE" dirty="0" smtClean="0"/>
              <a:t> </a:t>
            </a:r>
            <a:r>
              <a:rPr lang="sv-SE" dirty="0" err="1" smtClean="0"/>
              <a:t>important</a:t>
            </a:r>
            <a:r>
              <a:rPr lang="sv-SE" dirty="0" smtClean="0"/>
              <a:t>) so </a:t>
            </a:r>
            <a:r>
              <a:rPr lang="sv-SE" dirty="0" err="1" smtClean="0"/>
              <a:t>more</a:t>
            </a:r>
            <a:r>
              <a:rPr lang="sv-SE" dirty="0" smtClean="0"/>
              <a:t> tests </a:t>
            </a:r>
            <a:r>
              <a:rPr lang="sv-SE" dirty="0" err="1" smtClean="0"/>
              <a:t>may</a:t>
            </a:r>
            <a:r>
              <a:rPr lang="sv-SE" dirty="0" smtClean="0"/>
              <a:t> </a:t>
            </a:r>
            <a:r>
              <a:rPr lang="sv-SE" dirty="0" err="1" smtClean="0"/>
              <a:t>run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</a:t>
            </a:r>
            <a:r>
              <a:rPr lang="sv-SE" dirty="0" err="1" smtClean="0"/>
              <a:t>expected</a:t>
            </a:r>
            <a:r>
              <a:rPr lang="sv-SE" dirty="0" smtClean="0"/>
              <a:t>.</a:t>
            </a:r>
          </a:p>
          <a:p>
            <a:r>
              <a:rPr lang="sv-SE" dirty="0" smtClean="0"/>
              <a:t>--</a:t>
            </a:r>
            <a:r>
              <a:rPr lang="sv-SE" dirty="0" err="1" smtClean="0"/>
              <a:t>execmap</a:t>
            </a:r>
            <a:r>
              <a:rPr lang="sv-SE" dirty="0" smtClean="0"/>
              <a:t> &lt;</a:t>
            </a:r>
            <a:r>
              <a:rPr lang="sv-SE" dirty="0" err="1" smtClean="0"/>
              <a:t>file</a:t>
            </a:r>
            <a:r>
              <a:rPr lang="sv-SE" dirty="0" smtClean="0"/>
              <a:t>&gt;</a:t>
            </a:r>
          </a:p>
          <a:p>
            <a:pPr lvl="1"/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allows</a:t>
            </a:r>
            <a:r>
              <a:rPr lang="sv-SE" dirty="0" smtClean="0"/>
              <a:t> </a:t>
            </a:r>
            <a:r>
              <a:rPr lang="sv-SE" dirty="0" err="1" smtClean="0"/>
              <a:t>adding</a:t>
            </a:r>
            <a:r>
              <a:rPr lang="sv-SE" dirty="0" smtClean="0"/>
              <a:t> </a:t>
            </a:r>
            <a:r>
              <a:rPr lang="sv-SE" dirty="0" err="1" smtClean="0"/>
              <a:t>execution</a:t>
            </a:r>
            <a:r>
              <a:rPr lang="sv-SE" dirty="0" smtClean="0"/>
              <a:t> </a:t>
            </a:r>
            <a:r>
              <a:rPr lang="sv-SE" dirty="0" err="1" smtClean="0"/>
              <a:t>rules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complement</a:t>
            </a:r>
            <a:r>
              <a:rPr lang="sv-SE" dirty="0" smtClean="0"/>
              <a:t> the </a:t>
            </a:r>
            <a:r>
              <a:rPr lang="sv-SE" dirty="0" err="1" smtClean="0"/>
              <a:t>suite</a:t>
            </a:r>
            <a:r>
              <a:rPr lang="sv-SE" dirty="0" smtClean="0"/>
              <a:t> </a:t>
            </a:r>
            <a:r>
              <a:rPr lang="sv-SE" dirty="0" err="1" smtClean="0"/>
              <a:t>configured</a:t>
            </a:r>
            <a:r>
              <a:rPr lang="sv-SE" dirty="0" smtClean="0"/>
              <a:t> </a:t>
            </a:r>
            <a:r>
              <a:rPr lang="sv-SE" dirty="0" err="1" smtClean="0"/>
              <a:t>ones</a:t>
            </a:r>
            <a:r>
              <a:rPr lang="sv-SE" dirty="0" smtClean="0"/>
              <a:t>.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useful</a:t>
            </a:r>
            <a:r>
              <a:rPr lang="sv-SE" dirty="0" smtClean="0"/>
              <a:t> </a:t>
            </a:r>
            <a:r>
              <a:rPr lang="sv-SE" dirty="0" err="1" smtClean="0"/>
              <a:t>during</a:t>
            </a:r>
            <a:r>
              <a:rPr lang="sv-SE" dirty="0" smtClean="0"/>
              <a:t> </a:t>
            </a:r>
            <a:r>
              <a:rPr lang="sv-SE" dirty="0" err="1" smtClean="0"/>
              <a:t>debugging</a:t>
            </a:r>
            <a:endParaRPr lang="sv-SE" dirty="0" smtClean="0"/>
          </a:p>
          <a:p>
            <a:r>
              <a:rPr lang="sv-SE" dirty="0" smtClean="0"/>
              <a:t>--</a:t>
            </a:r>
            <a:r>
              <a:rPr lang="sv-SE" dirty="0" err="1" smtClean="0"/>
              <a:t>dryrun</a:t>
            </a:r>
            <a:endParaRPr lang="sv-SE" dirty="0" smtClean="0"/>
          </a:p>
          <a:p>
            <a:pPr lvl="1"/>
            <a:r>
              <a:rPr lang="sv-SE" dirty="0" smtClean="0"/>
              <a:t>Will not </a:t>
            </a:r>
            <a:r>
              <a:rPr lang="sv-SE" dirty="0" err="1" smtClean="0"/>
              <a:t>run</a:t>
            </a:r>
            <a:r>
              <a:rPr lang="sv-SE" dirty="0" smtClean="0"/>
              <a:t> the tests, just print </a:t>
            </a:r>
            <a:r>
              <a:rPr lang="sv-SE" dirty="0" err="1" smtClean="0"/>
              <a:t>useful</a:t>
            </a:r>
            <a:r>
              <a:rPr lang="sv-SE" dirty="0" smtClean="0"/>
              <a:t> information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they</a:t>
            </a:r>
            <a:r>
              <a:rPr lang="sv-SE" dirty="0" smtClean="0"/>
              <a:t> </a:t>
            </a:r>
            <a:r>
              <a:rPr lang="sv-SE" dirty="0" err="1" smtClean="0"/>
              <a:t>would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been</a:t>
            </a:r>
            <a:r>
              <a:rPr lang="sv-SE" dirty="0" smtClean="0"/>
              <a:t> </a:t>
            </a:r>
            <a:r>
              <a:rPr lang="sv-SE" dirty="0" err="1" smtClean="0"/>
              <a:t>run</a:t>
            </a:r>
            <a:r>
              <a:rPr lang="sv-SE" dirty="0" smtClean="0"/>
              <a:t> and in </a:t>
            </a:r>
            <a:r>
              <a:rPr lang="sv-SE" dirty="0" err="1" smtClean="0"/>
              <a:t>what</a:t>
            </a:r>
            <a:r>
              <a:rPr lang="sv-SE" dirty="0" smtClean="0"/>
              <a:t> order.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817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Flags relevant </a:t>
            </a:r>
            <a:r>
              <a:rPr lang="sv-SE" err="1" smtClean="0"/>
              <a:t>to</a:t>
            </a:r>
            <a:r>
              <a:rPr lang="sv-SE" smtClean="0"/>
              <a:t> </a:t>
            </a:r>
            <a:r>
              <a:rPr lang="sv-SE" err="1" smtClean="0"/>
              <a:t>results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/>
              <a:t>If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want</a:t>
            </a:r>
            <a:r>
              <a:rPr lang="sv-SE"/>
              <a:t> </a:t>
            </a:r>
            <a:r>
              <a:rPr lang="sv-SE" err="1"/>
              <a:t>to</a:t>
            </a:r>
            <a:r>
              <a:rPr lang="sv-SE"/>
              <a:t> </a:t>
            </a:r>
            <a:r>
              <a:rPr lang="sv-SE" err="1"/>
              <a:t>persist</a:t>
            </a:r>
            <a:r>
              <a:rPr lang="sv-SE"/>
              <a:t> </a:t>
            </a:r>
            <a:r>
              <a:rPr lang="sv-SE" err="1"/>
              <a:t>results</a:t>
            </a:r>
            <a:r>
              <a:rPr lang="sv-SE"/>
              <a:t> the </a:t>
            </a:r>
            <a:r>
              <a:rPr lang="sv-SE" err="1"/>
              <a:t>most</a:t>
            </a:r>
            <a:r>
              <a:rPr lang="sv-SE"/>
              <a:t> </a:t>
            </a:r>
            <a:r>
              <a:rPr lang="sv-SE" err="1"/>
              <a:t>typical</a:t>
            </a:r>
            <a:r>
              <a:rPr lang="sv-SE"/>
              <a:t> </a:t>
            </a:r>
            <a:r>
              <a:rPr lang="sv-SE" err="1"/>
              <a:t>would</a:t>
            </a:r>
            <a:r>
              <a:rPr lang="sv-SE"/>
              <a:t> be:</a:t>
            </a:r>
          </a:p>
          <a:p>
            <a:pPr lvl="1"/>
            <a:r>
              <a:rPr lang="sv-SE"/>
              <a:t>--</a:t>
            </a:r>
            <a:r>
              <a:rPr lang="sv-SE" err="1"/>
              <a:t>archive</a:t>
            </a:r>
            <a:endParaRPr lang="sv-SE"/>
          </a:p>
          <a:p>
            <a:pPr lvl="2"/>
            <a:r>
              <a:rPr lang="sv-SE" err="1"/>
              <a:t>This</a:t>
            </a:r>
            <a:r>
              <a:rPr lang="sv-SE"/>
              <a:t> </a:t>
            </a:r>
            <a:r>
              <a:rPr lang="sv-SE" err="1"/>
              <a:t>will</a:t>
            </a:r>
            <a:r>
              <a:rPr lang="sv-SE"/>
              <a:t>, </a:t>
            </a:r>
            <a:r>
              <a:rPr lang="sv-SE" err="1"/>
              <a:t>when</a:t>
            </a:r>
            <a:r>
              <a:rPr lang="sv-SE"/>
              <a:t> tests </a:t>
            </a:r>
            <a:r>
              <a:rPr lang="sv-SE" err="1"/>
              <a:t>are</a:t>
            </a:r>
            <a:r>
              <a:rPr lang="sv-SE"/>
              <a:t> </a:t>
            </a:r>
            <a:r>
              <a:rPr lang="sv-SE" err="1"/>
              <a:t>concluded</a:t>
            </a:r>
            <a:r>
              <a:rPr lang="sv-SE"/>
              <a:t>, </a:t>
            </a:r>
            <a:r>
              <a:rPr lang="sv-SE" err="1"/>
              <a:t>zip</a:t>
            </a:r>
            <a:r>
              <a:rPr lang="sv-SE"/>
              <a:t> </a:t>
            </a:r>
            <a:r>
              <a:rPr lang="sv-SE" err="1"/>
              <a:t>them</a:t>
            </a:r>
            <a:r>
              <a:rPr lang="sv-SE"/>
              <a:t> </a:t>
            </a:r>
            <a:r>
              <a:rPr lang="sv-SE" err="1"/>
              <a:t>together</a:t>
            </a:r>
            <a:r>
              <a:rPr lang="sv-SE"/>
              <a:t> </a:t>
            </a:r>
            <a:r>
              <a:rPr lang="sv-SE" err="1"/>
              <a:t>with</a:t>
            </a:r>
            <a:r>
              <a:rPr lang="sv-SE"/>
              <a:t> a </a:t>
            </a:r>
            <a:r>
              <a:rPr lang="sv-SE" err="1"/>
              <a:t>generated</a:t>
            </a:r>
            <a:r>
              <a:rPr lang="sv-SE"/>
              <a:t> </a:t>
            </a:r>
            <a:r>
              <a:rPr lang="sv-SE" err="1"/>
              <a:t>name</a:t>
            </a:r>
            <a:r>
              <a:rPr lang="sv-SE"/>
              <a:t>. </a:t>
            </a:r>
            <a:r>
              <a:rPr lang="sv-SE" err="1"/>
              <a:t>Actually</a:t>
            </a:r>
            <a:r>
              <a:rPr lang="sv-SE"/>
              <a:t>, </a:t>
            </a:r>
            <a:r>
              <a:rPr lang="sv-SE" err="1"/>
              <a:t>this</a:t>
            </a:r>
            <a:r>
              <a:rPr lang="sv-SE"/>
              <a:t> flag </a:t>
            </a:r>
            <a:r>
              <a:rPr lang="sv-SE" err="1"/>
              <a:t>works</a:t>
            </a:r>
            <a:r>
              <a:rPr lang="sv-SE"/>
              <a:t> in </a:t>
            </a:r>
            <a:r>
              <a:rPr lang="sv-SE" err="1"/>
              <a:t>conjunction</a:t>
            </a:r>
            <a:r>
              <a:rPr lang="sv-SE"/>
              <a:t>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smtClean="0"/>
              <a:t>--savedirectory</a:t>
            </a:r>
            <a:r>
              <a:rPr lang="sv-SE"/>
              <a:t>, so the </a:t>
            </a:r>
            <a:r>
              <a:rPr lang="sv-SE" err="1"/>
              <a:t>zip</a:t>
            </a:r>
            <a:r>
              <a:rPr lang="sv-SE"/>
              <a:t> </a:t>
            </a:r>
            <a:r>
              <a:rPr lang="sv-SE" err="1"/>
              <a:t>file</a:t>
            </a:r>
            <a:r>
              <a:rPr lang="sv-SE"/>
              <a:t> </a:t>
            </a:r>
            <a:r>
              <a:rPr lang="sv-SE" err="1"/>
              <a:t>will</a:t>
            </a:r>
            <a:r>
              <a:rPr lang="sv-SE"/>
              <a:t> be </a:t>
            </a:r>
            <a:r>
              <a:rPr lang="sv-SE" err="1"/>
              <a:t>placed</a:t>
            </a:r>
            <a:r>
              <a:rPr lang="sv-SE"/>
              <a:t> in </a:t>
            </a:r>
            <a:r>
              <a:rPr lang="sv-SE" err="1"/>
              <a:t>that</a:t>
            </a:r>
            <a:r>
              <a:rPr lang="sv-SE"/>
              <a:t> directory (default ’.’, i.e. </a:t>
            </a:r>
            <a:r>
              <a:rPr lang="sv-SE" err="1"/>
              <a:t>current</a:t>
            </a:r>
            <a:r>
              <a:rPr lang="sv-SE"/>
              <a:t> directory).</a:t>
            </a:r>
          </a:p>
          <a:p>
            <a:pPr lvl="1"/>
            <a:r>
              <a:rPr lang="sv-SE"/>
              <a:t>--savedirectory &lt;dir&gt;</a:t>
            </a:r>
          </a:p>
          <a:p>
            <a:pPr lvl="2"/>
            <a:r>
              <a:rPr lang="sv-SE"/>
              <a:t>As </a:t>
            </a:r>
            <a:r>
              <a:rPr lang="sv-SE" err="1"/>
              <a:t>detailed</a:t>
            </a:r>
            <a:r>
              <a:rPr lang="sv-SE"/>
              <a:t> </a:t>
            </a:r>
            <a:r>
              <a:rPr lang="sv-SE" err="1"/>
              <a:t>above</a:t>
            </a:r>
            <a:r>
              <a:rPr lang="sv-SE"/>
              <a:t>, </a:t>
            </a:r>
            <a:r>
              <a:rPr lang="sv-SE" err="1"/>
              <a:t>if</a:t>
            </a:r>
            <a:r>
              <a:rPr lang="sv-SE"/>
              <a:t> --</a:t>
            </a:r>
            <a:r>
              <a:rPr lang="sv-SE" err="1"/>
              <a:t>archive</a:t>
            </a:r>
            <a:r>
              <a:rPr lang="sv-SE"/>
              <a:t> is </a:t>
            </a:r>
            <a:r>
              <a:rPr lang="sv-SE" err="1"/>
              <a:t>also</a:t>
            </a:r>
            <a:r>
              <a:rPr lang="sv-SE"/>
              <a:t> </a:t>
            </a:r>
            <a:r>
              <a:rPr lang="sv-SE" err="1"/>
              <a:t>specified</a:t>
            </a:r>
            <a:r>
              <a:rPr lang="sv-SE"/>
              <a:t>, </a:t>
            </a:r>
            <a:r>
              <a:rPr lang="sv-SE" err="1"/>
              <a:t>allows</a:t>
            </a:r>
            <a:r>
              <a:rPr lang="sv-SE"/>
              <a:t> </a:t>
            </a:r>
            <a:r>
              <a:rPr lang="sv-SE" err="1"/>
              <a:t>placement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the </a:t>
            </a:r>
            <a:r>
              <a:rPr lang="sv-SE" err="1"/>
              <a:t>zip</a:t>
            </a:r>
            <a:r>
              <a:rPr lang="sv-SE"/>
              <a:t> </a:t>
            </a:r>
            <a:r>
              <a:rPr lang="sv-SE" err="1"/>
              <a:t>file</a:t>
            </a:r>
            <a:r>
              <a:rPr lang="sv-SE"/>
              <a:t>. If only</a:t>
            </a:r>
            <a:br>
              <a:rPr lang="sv-SE"/>
            </a:br>
            <a:r>
              <a:rPr lang="sv-SE" smtClean="0"/>
              <a:t>--</a:t>
            </a:r>
            <a:r>
              <a:rPr lang="sv-SE"/>
              <a:t>savedirectory is </a:t>
            </a:r>
            <a:r>
              <a:rPr lang="sv-SE" err="1"/>
              <a:t>used</a:t>
            </a:r>
            <a:r>
              <a:rPr lang="sv-SE"/>
              <a:t>, the full </a:t>
            </a:r>
            <a:r>
              <a:rPr lang="sv-SE" err="1"/>
              <a:t>result</a:t>
            </a:r>
            <a:r>
              <a:rPr lang="sv-SE"/>
              <a:t> </a:t>
            </a:r>
            <a:r>
              <a:rPr lang="sv-SE" err="1"/>
              <a:t>tree</a:t>
            </a:r>
            <a:r>
              <a:rPr lang="sv-SE"/>
              <a:t> </a:t>
            </a:r>
            <a:r>
              <a:rPr lang="sv-SE" err="1"/>
              <a:t>will</a:t>
            </a:r>
            <a:r>
              <a:rPr lang="sv-SE"/>
              <a:t> be </a:t>
            </a:r>
            <a:r>
              <a:rPr lang="sv-SE" err="1"/>
              <a:t>copied</a:t>
            </a:r>
            <a:r>
              <a:rPr lang="sv-SE"/>
              <a:t> </a:t>
            </a:r>
            <a:r>
              <a:rPr lang="sv-SE" err="1"/>
              <a:t>there</a:t>
            </a:r>
            <a:endParaRPr lang="sv-SE"/>
          </a:p>
          <a:p>
            <a:pPr lvl="1"/>
            <a:r>
              <a:rPr lang="sv-SE"/>
              <a:t>--</a:t>
            </a:r>
            <a:r>
              <a:rPr lang="sv-SE" err="1"/>
              <a:t>workdirectory</a:t>
            </a:r>
            <a:r>
              <a:rPr lang="sv-SE"/>
              <a:t> &lt;dir&gt;</a:t>
            </a:r>
          </a:p>
          <a:p>
            <a:pPr lvl="2"/>
            <a:r>
              <a:rPr lang="sv-SE" err="1"/>
              <a:t>This</a:t>
            </a:r>
            <a:r>
              <a:rPr lang="sv-SE"/>
              <a:t> is </a:t>
            </a:r>
            <a:r>
              <a:rPr lang="sv-SE" err="1"/>
              <a:t>more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a </a:t>
            </a:r>
            <a:r>
              <a:rPr lang="sv-SE" err="1"/>
              <a:t>debugging</a:t>
            </a:r>
            <a:r>
              <a:rPr lang="sv-SE"/>
              <a:t> </a:t>
            </a:r>
            <a:r>
              <a:rPr lang="sv-SE" err="1"/>
              <a:t>tool</a:t>
            </a:r>
            <a:r>
              <a:rPr lang="sv-SE"/>
              <a:t>. It must </a:t>
            </a:r>
            <a:r>
              <a:rPr lang="sv-SE" err="1"/>
              <a:t>detail</a:t>
            </a:r>
            <a:r>
              <a:rPr lang="sv-SE"/>
              <a:t> a non-existing directory and it </a:t>
            </a:r>
            <a:r>
              <a:rPr lang="sv-SE" err="1"/>
              <a:t>will</a:t>
            </a:r>
            <a:r>
              <a:rPr lang="sv-SE"/>
              <a:t> be retained </a:t>
            </a:r>
            <a:r>
              <a:rPr lang="sv-SE" err="1"/>
              <a:t>after</a:t>
            </a:r>
            <a:r>
              <a:rPr lang="sv-SE"/>
              <a:t> the test </a:t>
            </a:r>
            <a:r>
              <a:rPr lang="sv-SE" err="1"/>
              <a:t>run</a:t>
            </a:r>
            <a:r>
              <a:rPr lang="sv-SE"/>
              <a:t>. </a:t>
            </a:r>
            <a:r>
              <a:rPr lang="sv-SE" err="1"/>
              <a:t>Beyond</a:t>
            </a:r>
            <a:r>
              <a:rPr lang="sv-SE"/>
              <a:t> a real ’</a:t>
            </a:r>
            <a:r>
              <a:rPr lang="sv-SE" err="1"/>
              <a:t>saved</a:t>
            </a:r>
            <a:r>
              <a:rPr lang="sv-SE"/>
              <a:t> directory’ or </a:t>
            </a:r>
            <a:r>
              <a:rPr lang="sv-SE" err="1"/>
              <a:t>archive</a:t>
            </a:r>
            <a:r>
              <a:rPr lang="sv-SE"/>
              <a:t>, it </a:t>
            </a:r>
            <a:r>
              <a:rPr lang="sv-SE" err="1"/>
              <a:t>also</a:t>
            </a:r>
            <a:r>
              <a:rPr lang="sv-SE"/>
              <a:t> </a:t>
            </a:r>
            <a:r>
              <a:rPr lang="sv-SE" err="1"/>
              <a:t>contains</a:t>
            </a:r>
            <a:r>
              <a:rPr lang="sv-SE"/>
              <a:t> the </a:t>
            </a:r>
            <a:r>
              <a:rPr lang="sv-SE" err="1"/>
              <a:t>tmp</a:t>
            </a:r>
            <a:r>
              <a:rPr lang="sv-SE"/>
              <a:t> part</a:t>
            </a:r>
          </a:p>
          <a:p>
            <a:r>
              <a:rPr lang="sv-SE" err="1"/>
              <a:t>Defining</a:t>
            </a:r>
            <a:r>
              <a:rPr lang="sv-SE"/>
              <a:t> </a:t>
            </a:r>
            <a:r>
              <a:rPr lang="sv-SE" err="1"/>
              <a:t>values</a:t>
            </a:r>
            <a:r>
              <a:rPr lang="sv-SE"/>
              <a:t> </a:t>
            </a:r>
            <a:r>
              <a:rPr lang="sv-SE" err="1"/>
              <a:t>only</a:t>
            </a:r>
            <a:r>
              <a:rPr lang="sv-SE"/>
              <a:t> for the </a:t>
            </a:r>
            <a:r>
              <a:rPr lang="sv-SE" err="1"/>
              <a:t>result</a:t>
            </a:r>
            <a:r>
              <a:rPr lang="sv-SE"/>
              <a:t>:</a:t>
            </a:r>
          </a:p>
          <a:p>
            <a:pPr lvl="1"/>
            <a:r>
              <a:rPr lang="sv-SE"/>
              <a:t>--</a:t>
            </a:r>
            <a:r>
              <a:rPr lang="sv-SE" err="1"/>
              <a:t>define</a:t>
            </a:r>
            <a:r>
              <a:rPr lang="sv-SE"/>
              <a:t> </a:t>
            </a:r>
            <a:r>
              <a:rPr lang="sv-SE" err="1"/>
              <a:t>key</a:t>
            </a:r>
            <a:r>
              <a:rPr lang="sv-SE"/>
              <a:t>=</a:t>
            </a:r>
            <a:r>
              <a:rPr lang="sv-SE" err="1"/>
              <a:t>value</a:t>
            </a:r>
            <a:r>
              <a:rPr lang="sv-SE"/>
              <a:t> …</a:t>
            </a:r>
          </a:p>
          <a:p>
            <a:pPr lvl="2"/>
            <a:r>
              <a:rPr lang="sv-SE" err="1"/>
              <a:t>These</a:t>
            </a:r>
            <a:r>
              <a:rPr lang="sv-SE"/>
              <a:t> </a:t>
            </a:r>
            <a:r>
              <a:rPr lang="sv-SE" err="1"/>
              <a:t>key</a:t>
            </a:r>
            <a:r>
              <a:rPr lang="sv-SE"/>
              <a:t>/</a:t>
            </a:r>
            <a:r>
              <a:rPr lang="sv-SE" err="1"/>
              <a:t>value</a:t>
            </a:r>
            <a:r>
              <a:rPr lang="sv-SE"/>
              <a:t> pairs </a:t>
            </a:r>
            <a:r>
              <a:rPr lang="sv-SE" err="1"/>
              <a:t>are</a:t>
            </a:r>
            <a:r>
              <a:rPr lang="sv-SE"/>
              <a:t> not </a:t>
            </a:r>
            <a:r>
              <a:rPr lang="sv-SE" err="1"/>
              <a:t>seen</a:t>
            </a:r>
            <a:r>
              <a:rPr lang="sv-SE"/>
              <a:t> by the tests, </a:t>
            </a:r>
            <a:r>
              <a:rPr lang="sv-SE" err="1"/>
              <a:t>but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be </a:t>
            </a:r>
            <a:r>
              <a:rPr lang="sv-SE" err="1"/>
              <a:t>useful</a:t>
            </a:r>
            <a:r>
              <a:rPr lang="sv-SE"/>
              <a:t> </a:t>
            </a:r>
            <a:r>
              <a:rPr lang="sv-SE" err="1"/>
              <a:t>to</a:t>
            </a:r>
            <a:r>
              <a:rPr lang="sv-SE"/>
              <a:t> </a:t>
            </a:r>
            <a:r>
              <a:rPr lang="sv-SE" err="1"/>
              <a:t>embed</a:t>
            </a:r>
            <a:r>
              <a:rPr lang="sv-SE"/>
              <a:t> </a:t>
            </a:r>
            <a:r>
              <a:rPr lang="sv-SE" err="1"/>
              <a:t>certain</a:t>
            </a:r>
            <a:r>
              <a:rPr lang="sv-SE"/>
              <a:t> data in the </a:t>
            </a:r>
            <a:r>
              <a:rPr lang="sv-SE" err="1"/>
              <a:t>results</a:t>
            </a:r>
            <a:r>
              <a:rPr lang="sv-SE"/>
              <a:t>, </a:t>
            </a:r>
            <a:r>
              <a:rPr lang="sv-SE" err="1"/>
              <a:t>such</a:t>
            </a:r>
            <a:r>
              <a:rPr lang="sv-SE"/>
              <a:t> as </a:t>
            </a:r>
            <a:r>
              <a:rPr lang="sv-SE" err="1"/>
              <a:t>known</a:t>
            </a:r>
            <a:r>
              <a:rPr lang="sv-SE"/>
              <a:t> versions or </a:t>
            </a:r>
            <a:r>
              <a:rPr lang="sv-SE" err="1"/>
              <a:t>other</a:t>
            </a:r>
            <a:r>
              <a:rPr lang="sv-SE"/>
              <a:t> </a:t>
            </a:r>
            <a:r>
              <a:rPr lang="sv-SE" err="1"/>
              <a:t>fixed</a:t>
            </a:r>
            <a:r>
              <a:rPr lang="sv-SE"/>
              <a:t> data </a:t>
            </a:r>
            <a:r>
              <a:rPr lang="sv-SE" err="1"/>
              <a:t>that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later be </a:t>
            </a:r>
            <a:r>
              <a:rPr lang="sv-SE" err="1"/>
              <a:t>used</a:t>
            </a:r>
            <a:r>
              <a:rPr lang="sv-SE"/>
              <a:t> </a:t>
            </a:r>
            <a:r>
              <a:rPr lang="sv-SE" err="1"/>
              <a:t>to</a:t>
            </a:r>
            <a:r>
              <a:rPr lang="sv-SE"/>
              <a:t> </a:t>
            </a:r>
            <a:r>
              <a:rPr lang="sv-SE" err="1"/>
              <a:t>enhance</a:t>
            </a:r>
            <a:r>
              <a:rPr lang="sv-SE"/>
              <a:t> </a:t>
            </a:r>
            <a:r>
              <a:rPr lang="sv-SE" err="1"/>
              <a:t>result</a:t>
            </a:r>
            <a:r>
              <a:rPr lang="sv-SE"/>
              <a:t> presentation</a:t>
            </a:r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507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Hands-on: 10 - Test results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mtClean="0"/>
              <a:t>Test results can be persisted for later use/analysis</a:t>
            </a:r>
          </a:p>
          <a:p>
            <a:endParaRPr lang="sv-SE" smtClean="0"/>
          </a:p>
          <a:p>
            <a:r>
              <a:rPr lang="sv-SE" smtClean="0"/>
              <a:t>Best to send it to an archive (zip file)</a:t>
            </a:r>
          </a:p>
          <a:p>
            <a:pPr lvl="1"/>
            <a:r>
              <a:rPr lang="sv-SE" smtClean="0"/>
              <a:t>But for viewing it directly, can be easier to just keep the tree</a:t>
            </a:r>
          </a:p>
          <a:p>
            <a:pPr lvl="1"/>
            <a:endParaRPr lang="sv-SE" smtClean="0"/>
          </a:p>
          <a:p>
            <a:r>
              <a:rPr lang="sv-SE" smtClean="0"/>
              <a:t>The result tree contains:</a:t>
            </a:r>
          </a:p>
          <a:p>
            <a:pPr lvl="1"/>
            <a:r>
              <a:rPr lang="sv-SE" smtClean="0"/>
              <a:t>Metadata about the suite and summarized information for all tests</a:t>
            </a:r>
          </a:p>
          <a:p>
            <a:pPr lvl="1"/>
            <a:r>
              <a:rPr lang="sv-SE" smtClean="0"/>
              <a:t>Raw output and detail information for each test</a:t>
            </a:r>
          </a:p>
          <a:p>
            <a:pPr lvl="1"/>
            <a:r>
              <a:rPr lang="sv-SE" smtClean="0"/>
              <a:t>Any data written by the test suite</a:t>
            </a:r>
            <a:endParaRPr lang="sv-SE"/>
          </a:p>
        </p:txBody>
      </p:sp>
      <p:grpSp>
        <p:nvGrpSpPr>
          <p:cNvPr id="15" name="Grupp 14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6" name="Diagonal rand 15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8" name="Diagonal rand 17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9" name="Bildobjekt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43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 smtClean="0"/>
              <a:t>TestOnTap - what </a:t>
            </a:r>
            <a:r>
              <a:rPr lang="sv-SE"/>
              <a:t>is it not?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z="2400"/>
              <a:t>It’s not a GUI application</a:t>
            </a:r>
          </a:p>
          <a:p>
            <a:pPr lvl="1"/>
            <a:r>
              <a:rPr lang="sv-SE" sz="2000" err="1"/>
              <a:t>Command</a:t>
            </a:r>
            <a:r>
              <a:rPr lang="sv-SE" sz="2000"/>
              <a:t> </a:t>
            </a:r>
            <a:r>
              <a:rPr lang="sv-SE" sz="2000" err="1"/>
              <a:t>line</a:t>
            </a:r>
            <a:r>
              <a:rPr lang="sv-SE" sz="2000"/>
              <a:t> </a:t>
            </a:r>
            <a:r>
              <a:rPr lang="sv-SE" sz="2000" err="1"/>
              <a:t>only</a:t>
            </a:r>
            <a:endParaRPr lang="sv-SE" sz="2000"/>
          </a:p>
          <a:p>
            <a:pPr lvl="1"/>
            <a:r>
              <a:rPr lang="sv-SE" sz="2000"/>
              <a:t>Must </a:t>
            </a:r>
            <a:r>
              <a:rPr lang="sv-SE" sz="2000" err="1"/>
              <a:t>work</a:t>
            </a:r>
            <a:r>
              <a:rPr lang="sv-SE" sz="2000"/>
              <a:t> for </a:t>
            </a:r>
            <a:r>
              <a:rPr lang="sv-SE" sz="2000" err="1"/>
              <a:t>individual</a:t>
            </a:r>
            <a:r>
              <a:rPr lang="sv-SE" sz="2000"/>
              <a:t> </a:t>
            </a:r>
            <a:r>
              <a:rPr lang="sv-SE" sz="2000" err="1"/>
              <a:t>developers</a:t>
            </a:r>
            <a:r>
              <a:rPr lang="sv-SE" sz="2000"/>
              <a:t> as </a:t>
            </a:r>
            <a:r>
              <a:rPr lang="sv-SE" sz="2000" err="1"/>
              <a:t>well</a:t>
            </a:r>
            <a:r>
              <a:rPr lang="sv-SE" sz="2000"/>
              <a:t> as scripted CI </a:t>
            </a:r>
            <a:r>
              <a:rPr lang="sv-SE" sz="2000" err="1"/>
              <a:t>environments</a:t>
            </a:r>
            <a:endParaRPr lang="sv-SE" sz="2000"/>
          </a:p>
          <a:p>
            <a:pPr lvl="1"/>
            <a:r>
              <a:rPr lang="sv-SE" sz="2000" err="1"/>
              <a:t>Results</a:t>
            </a:r>
            <a:r>
              <a:rPr lang="sv-SE" sz="2000"/>
              <a:t> </a:t>
            </a:r>
            <a:r>
              <a:rPr lang="sv-SE" sz="2000" err="1"/>
              <a:t>are</a:t>
            </a:r>
            <a:r>
              <a:rPr lang="sv-SE" sz="2000"/>
              <a:t> </a:t>
            </a:r>
            <a:r>
              <a:rPr lang="sv-SE" sz="2000" err="1"/>
              <a:t>only</a:t>
            </a:r>
            <a:r>
              <a:rPr lang="sv-SE" sz="2000"/>
              <a:t> </a:t>
            </a:r>
            <a:r>
              <a:rPr lang="sv-SE" sz="2000" err="1"/>
              <a:t>collected</a:t>
            </a:r>
            <a:r>
              <a:rPr lang="sv-SE" sz="2000"/>
              <a:t>, not </a:t>
            </a:r>
            <a:r>
              <a:rPr lang="sv-SE" sz="2000" err="1"/>
              <a:t>really</a:t>
            </a:r>
            <a:r>
              <a:rPr lang="sv-SE" sz="2000"/>
              <a:t> presented in a </a:t>
            </a:r>
            <a:r>
              <a:rPr lang="sv-SE" sz="2000" err="1"/>
              <a:t>meaningful</a:t>
            </a:r>
            <a:r>
              <a:rPr lang="sv-SE" sz="2000"/>
              <a:t> </a:t>
            </a:r>
            <a:r>
              <a:rPr lang="sv-SE" sz="2000" err="1"/>
              <a:t>manner</a:t>
            </a:r>
            <a:endParaRPr lang="sv-SE" sz="2000"/>
          </a:p>
          <a:p>
            <a:pPr lvl="2"/>
            <a:r>
              <a:rPr lang="sv-SE" sz="1800" err="1"/>
              <a:t>Separate</a:t>
            </a:r>
            <a:r>
              <a:rPr lang="sv-SE" sz="1800"/>
              <a:t> </a:t>
            </a:r>
            <a:r>
              <a:rPr lang="sv-SE" sz="1800" err="1"/>
              <a:t>product</a:t>
            </a:r>
            <a:r>
              <a:rPr lang="sv-SE" sz="1800"/>
              <a:t> must be </a:t>
            </a:r>
            <a:r>
              <a:rPr lang="sv-SE" sz="1800" err="1"/>
              <a:t>used</a:t>
            </a:r>
            <a:r>
              <a:rPr lang="sv-SE" sz="1800"/>
              <a:t> for </a:t>
            </a:r>
            <a:r>
              <a:rPr lang="sv-SE" sz="1800" smtClean="0"/>
              <a:t>that</a:t>
            </a:r>
          </a:p>
          <a:p>
            <a:pPr lvl="3"/>
            <a:r>
              <a:rPr lang="sv-SE" sz="1600" smtClean="0"/>
              <a:t>E.g. ”TestOnTap-Web”</a:t>
            </a:r>
            <a:endParaRPr lang="sv-SE" sz="1600"/>
          </a:p>
          <a:p>
            <a:pPr lvl="0"/>
            <a:endParaRPr lang="sv-SE"/>
          </a:p>
          <a:p>
            <a:pPr lvl="0"/>
            <a:r>
              <a:rPr lang="sv-SE" sz="2400"/>
              <a:t>Not abstract/</a:t>
            </a:r>
            <a:r>
              <a:rPr lang="sv-SE" sz="2400" err="1"/>
              <a:t>highlevel</a:t>
            </a:r>
            <a:endParaRPr lang="sv-SE" sz="2400"/>
          </a:p>
          <a:p>
            <a:pPr lvl="1"/>
            <a:r>
              <a:rPr lang="sv-SE" sz="2000" err="1"/>
              <a:t>Requires</a:t>
            </a:r>
            <a:r>
              <a:rPr lang="sv-SE" sz="2000"/>
              <a:t> </a:t>
            </a:r>
            <a:r>
              <a:rPr lang="sv-SE" sz="2000" err="1"/>
              <a:t>development</a:t>
            </a:r>
            <a:r>
              <a:rPr lang="sv-SE" sz="2000"/>
              <a:t> </a:t>
            </a:r>
            <a:r>
              <a:rPr lang="sv-SE" sz="2000" err="1"/>
              <a:t>skills</a:t>
            </a:r>
            <a:r>
              <a:rPr lang="sv-SE" sz="2000"/>
              <a:t> </a:t>
            </a:r>
            <a:r>
              <a:rPr lang="sv-SE" sz="2000" err="1"/>
              <a:t>to</a:t>
            </a:r>
            <a:r>
              <a:rPr lang="sv-SE" sz="2000"/>
              <a:t> </a:t>
            </a:r>
            <a:r>
              <a:rPr lang="sv-SE" sz="2000" err="1"/>
              <a:t>create</a:t>
            </a:r>
            <a:r>
              <a:rPr lang="sv-SE" sz="2000"/>
              <a:t> tests</a:t>
            </a:r>
          </a:p>
          <a:p>
            <a:pPr lvl="2"/>
            <a:r>
              <a:rPr lang="sv-SE" sz="1800"/>
              <a:t>I.e. no </a:t>
            </a:r>
            <a:r>
              <a:rPr lang="sv-SE" sz="1800" err="1"/>
              <a:t>declarative</a:t>
            </a:r>
            <a:r>
              <a:rPr lang="sv-SE" sz="1800"/>
              <a:t> test </a:t>
            </a:r>
            <a:r>
              <a:rPr lang="sv-SE" sz="1800" err="1"/>
              <a:t>cases</a:t>
            </a:r>
            <a:r>
              <a:rPr lang="sv-SE" sz="1800"/>
              <a:t> - test implementations must be programs/scripts</a:t>
            </a:r>
          </a:p>
          <a:p>
            <a:pPr lvl="0"/>
            <a:endParaRPr lang="sv-SE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390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7982" y="365127"/>
            <a:ext cx="10512862" cy="1194710"/>
          </a:xfrm>
        </p:spPr>
        <p:txBody>
          <a:bodyPr/>
          <a:lstStyle/>
          <a:p>
            <a:r>
              <a:rPr lang="sv-SE" smtClean="0"/>
              <a:t>Expected test results</a:t>
            </a:r>
            <a:endParaRPr lang="sv-SE"/>
          </a:p>
        </p:txBody>
      </p:sp>
      <p:sp>
        <p:nvSpPr>
          <p:cNvPr id="5" name="textruta 4"/>
          <p:cNvSpPr txBox="1"/>
          <p:nvPr/>
        </p:nvSpPr>
        <p:spPr>
          <a:xfrm>
            <a:off x="1110392" y="2644900"/>
            <a:ext cx="9968042" cy="10156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200">
                <a:latin typeface="Courier New" panose="02070309020205020404" pitchFamily="49" charset="0"/>
                <a:cs typeface="Courier New" panose="02070309020205020404" pitchFamily="49" charset="0"/>
              </a:rPr>
              <a:t>test.t .. ok</a:t>
            </a:r>
          </a:p>
          <a:p>
            <a:r>
              <a:rPr lang="sv-SE" sz="1200">
                <a:latin typeface="Courier New" panose="02070309020205020404" pitchFamily="49" charset="0"/>
                <a:cs typeface="Courier New" panose="02070309020205020404" pitchFamily="49" charset="0"/>
              </a:rPr>
              <a:t>All tests successful.</a:t>
            </a:r>
          </a:p>
          <a:p>
            <a:r>
              <a:rPr lang="sv-SE" sz="1200">
                <a:latin typeface="Courier New" panose="02070309020205020404" pitchFamily="49" charset="0"/>
                <a:cs typeface="Courier New" panose="02070309020205020404" pitchFamily="49" charset="0"/>
              </a:rPr>
              <a:t>Files=1, Tests=1,  1 wallclock secs ( 0.03 usr  0.22 sys +  0.00 cusr  0.01 csys =  0.26 CPU)</a:t>
            </a:r>
          </a:p>
          <a:p>
            <a:r>
              <a:rPr lang="sv-SE" sz="1200">
                <a:latin typeface="Courier New" panose="02070309020205020404" pitchFamily="49" charset="0"/>
                <a:cs typeface="Courier New" panose="02070309020205020404" pitchFamily="49" charset="0"/>
              </a:rPr>
              <a:t>Result: PASS</a:t>
            </a:r>
          </a:p>
          <a:p>
            <a:r>
              <a:rPr lang="sv-SE" sz="1200">
                <a:latin typeface="Courier New" panose="02070309020205020404" pitchFamily="49" charset="0"/>
                <a:cs typeface="Courier New" panose="02070309020205020404" pitchFamily="49" charset="0"/>
              </a:rPr>
              <a:t>Result saved to '/mnt/c/WS/ken1/tmp/suite.20171027T072334Z.be12de60-bae7-11e7-aa30-82d16bfe0d21'</a:t>
            </a:r>
          </a:p>
        </p:txBody>
      </p:sp>
      <p:sp>
        <p:nvSpPr>
          <p:cNvPr id="9" name="Rektangel 8"/>
          <p:cNvSpPr/>
          <p:nvPr/>
        </p:nvSpPr>
        <p:spPr>
          <a:xfrm>
            <a:off x="4510236" y="3382110"/>
            <a:ext cx="454736" cy="25339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ruta 5"/>
          <p:cNvSpPr txBox="1"/>
          <p:nvPr/>
        </p:nvSpPr>
        <p:spPr>
          <a:xfrm>
            <a:off x="837982" y="4221088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mtClean="0">
                <a:latin typeface="+mj-lt"/>
              </a:rPr>
              <a:t>The directory (or </a:t>
            </a:r>
            <a:r>
              <a:rPr lang="sv-SE" err="1" smtClean="0">
                <a:latin typeface="+mj-lt"/>
              </a:rPr>
              <a:t>archive</a:t>
            </a:r>
            <a:r>
              <a:rPr lang="sv-SE" smtClean="0">
                <a:latin typeface="+mj-lt"/>
              </a:rPr>
              <a:t>) is </a:t>
            </a:r>
            <a:r>
              <a:rPr lang="sv-SE" err="1" smtClean="0">
                <a:latin typeface="+mj-lt"/>
              </a:rPr>
              <a:t>derived</a:t>
            </a:r>
            <a:r>
              <a:rPr lang="sv-SE" smtClean="0">
                <a:latin typeface="+mj-lt"/>
              </a:rPr>
              <a:t> from the </a:t>
            </a:r>
            <a:r>
              <a:rPr lang="sv-SE" i="1" err="1" smtClean="0">
                <a:latin typeface="+mj-lt"/>
              </a:rPr>
              <a:t>suite</a:t>
            </a:r>
            <a:r>
              <a:rPr lang="sv-SE" i="1" smtClean="0">
                <a:latin typeface="+mj-lt"/>
              </a:rPr>
              <a:t> </a:t>
            </a:r>
            <a:r>
              <a:rPr lang="sv-SE" i="1" err="1" smtClean="0">
                <a:latin typeface="+mj-lt"/>
              </a:rPr>
              <a:t>name</a:t>
            </a:r>
            <a:r>
              <a:rPr lang="sv-SE" smtClean="0">
                <a:latin typeface="+mj-lt"/>
              </a:rPr>
              <a:t>, a </a:t>
            </a:r>
            <a:r>
              <a:rPr lang="sv-SE" i="1" err="1" smtClean="0">
                <a:latin typeface="+mj-lt"/>
              </a:rPr>
              <a:t>timestamp</a:t>
            </a:r>
            <a:r>
              <a:rPr lang="sv-SE" smtClean="0">
                <a:latin typeface="+mj-lt"/>
              </a:rPr>
              <a:t> and a </a:t>
            </a:r>
            <a:r>
              <a:rPr lang="sv-SE" i="1" smtClean="0">
                <a:latin typeface="+mj-lt"/>
              </a:rPr>
              <a:t>test </a:t>
            </a:r>
            <a:r>
              <a:rPr lang="sv-SE" i="1" err="1" smtClean="0">
                <a:latin typeface="+mj-lt"/>
              </a:rPr>
              <a:t>run</a:t>
            </a:r>
            <a:r>
              <a:rPr lang="sv-SE" i="1" smtClean="0">
                <a:latin typeface="+mj-lt"/>
              </a:rPr>
              <a:t> id</a:t>
            </a:r>
            <a:r>
              <a:rPr lang="sv-SE" smtClean="0">
                <a:latin typeface="+mj-lt"/>
              </a:rPr>
              <a:t> as a </a:t>
            </a:r>
            <a:r>
              <a:rPr lang="sv-SE" err="1" smtClean="0">
                <a:latin typeface="+mj-lt"/>
              </a:rPr>
              <a:t>unique</a:t>
            </a:r>
            <a:r>
              <a:rPr lang="sv-SE" smtClean="0">
                <a:latin typeface="+mj-lt"/>
              </a:rPr>
              <a:t> </a:t>
            </a:r>
            <a:r>
              <a:rPr lang="sv-SE" err="1" smtClean="0">
                <a:latin typeface="+mj-lt"/>
              </a:rPr>
              <a:t>name</a:t>
            </a:r>
            <a:endParaRPr lang="sv-SE">
              <a:latin typeface="+mj-lt"/>
            </a:endParaRPr>
          </a:p>
        </p:txBody>
      </p:sp>
      <p:cxnSp>
        <p:nvCxnSpPr>
          <p:cNvPr id="8" name="Rak pilkoppling 7"/>
          <p:cNvCxnSpPr/>
          <p:nvPr/>
        </p:nvCxnSpPr>
        <p:spPr>
          <a:xfrm flipH="1" flipV="1">
            <a:off x="4798268" y="3787117"/>
            <a:ext cx="936258" cy="4339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ktangel 9"/>
          <p:cNvSpPr/>
          <p:nvPr/>
        </p:nvSpPr>
        <p:spPr>
          <a:xfrm>
            <a:off x="5011723" y="3384773"/>
            <a:ext cx="1517607" cy="25072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10"/>
          <p:cNvSpPr/>
          <p:nvPr/>
        </p:nvSpPr>
        <p:spPr>
          <a:xfrm>
            <a:off x="6584187" y="3382110"/>
            <a:ext cx="3348220" cy="22892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3" name="Rak pilkoppling 12"/>
          <p:cNvCxnSpPr/>
          <p:nvPr/>
        </p:nvCxnSpPr>
        <p:spPr>
          <a:xfrm flipH="1" flipV="1">
            <a:off x="5734526" y="3762054"/>
            <a:ext cx="1423518" cy="4366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koppling 14"/>
          <p:cNvCxnSpPr/>
          <p:nvPr/>
        </p:nvCxnSpPr>
        <p:spPr>
          <a:xfrm flipH="1" flipV="1">
            <a:off x="8398668" y="3787117"/>
            <a:ext cx="342190" cy="4694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/>
          <p:cNvSpPr/>
          <p:nvPr/>
        </p:nvSpPr>
        <p:spPr>
          <a:xfrm>
            <a:off x="5504066" y="4309060"/>
            <a:ext cx="1080121" cy="24099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ktangel 23"/>
          <p:cNvSpPr/>
          <p:nvPr/>
        </p:nvSpPr>
        <p:spPr>
          <a:xfrm>
            <a:off x="6886500" y="4309060"/>
            <a:ext cx="1080120" cy="24099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8614692" y="4303256"/>
            <a:ext cx="1080120" cy="2468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2" name="Grupp 31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33" name="Diagonal rand 32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34" name="Diagonal rand 33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35" name="Diagonal rand 34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36" name="Bildobjekt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035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10" grpId="0" animBg="1"/>
      <p:bldP spid="11" grpId="0" animBg="1"/>
      <p:bldP spid="23" grpId="0" animBg="1"/>
      <p:bldP spid="24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err="1" smtClean="0"/>
              <a:t>Exploring</a:t>
            </a:r>
            <a:r>
              <a:rPr lang="sv-SE" smtClean="0"/>
              <a:t> the </a:t>
            </a:r>
            <a:r>
              <a:rPr lang="sv-SE" err="1" smtClean="0"/>
              <a:t>results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93810" y="3789040"/>
            <a:ext cx="10969943" cy="2736666"/>
          </a:xfrm>
        </p:spPr>
        <p:txBody>
          <a:bodyPr>
            <a:normAutofit fontScale="40000" lnSpcReduction="20000"/>
          </a:bodyPr>
          <a:lstStyle/>
          <a:p>
            <a:r>
              <a:rPr lang="sv-SE" dirty="0" err="1" smtClean="0"/>
              <a:t>Result</a:t>
            </a:r>
            <a:r>
              <a:rPr lang="sv-SE" dirty="0" smtClean="0"/>
              <a:t> </a:t>
            </a:r>
            <a:r>
              <a:rPr lang="sv-SE" dirty="0" err="1" smtClean="0"/>
              <a:t>files</a:t>
            </a:r>
            <a:r>
              <a:rPr lang="sv-SE" dirty="0" smtClean="0"/>
              <a:t> from </a:t>
            </a:r>
            <a:r>
              <a:rPr lang="sv-SE" dirty="0" err="1" smtClean="0"/>
              <a:t>testontap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always</a:t>
            </a:r>
            <a:r>
              <a:rPr lang="sv-SE" dirty="0" smtClean="0"/>
              <a:t> in </a:t>
            </a:r>
            <a:r>
              <a:rPr lang="sv-SE" i="1" dirty="0" err="1" smtClean="0"/>
              <a:t>json</a:t>
            </a:r>
            <a:r>
              <a:rPr lang="sv-SE" dirty="0" smtClean="0"/>
              <a:t>, </a:t>
            </a:r>
            <a:r>
              <a:rPr lang="sv-SE" dirty="0" err="1" smtClean="0"/>
              <a:t>except</a:t>
            </a:r>
            <a:r>
              <a:rPr lang="sv-SE" dirty="0" smtClean="0"/>
              <a:t> for the </a:t>
            </a:r>
            <a:r>
              <a:rPr lang="sv-SE" i="1" smtClean="0"/>
              <a:t>.tap</a:t>
            </a:r>
            <a:r>
              <a:rPr lang="sv-SE" smtClean="0"/>
              <a:t> and </a:t>
            </a:r>
            <a:r>
              <a:rPr lang="sv-SE" i="1" smtClean="0"/>
              <a:t>.txt </a:t>
            </a:r>
            <a:r>
              <a:rPr lang="sv-SE" smtClean="0"/>
              <a:t>files.</a:t>
            </a:r>
            <a:endParaRPr lang="sv-SE" dirty="0" smtClean="0"/>
          </a:p>
          <a:p>
            <a:r>
              <a:rPr lang="sv-SE" dirty="0" err="1" smtClean="0"/>
              <a:t>Files</a:t>
            </a:r>
            <a:r>
              <a:rPr lang="sv-SE" dirty="0" smtClean="0"/>
              <a:t> in the </a:t>
            </a:r>
            <a:r>
              <a:rPr lang="sv-SE" i="1" dirty="0" err="1" smtClean="0"/>
              <a:t>testontap</a:t>
            </a:r>
            <a:r>
              <a:rPr lang="sv-SE" dirty="0" smtClean="0"/>
              <a:t> directory:</a:t>
            </a:r>
          </a:p>
          <a:p>
            <a:pPr lvl="1"/>
            <a:r>
              <a:rPr lang="sv-SE" dirty="0" err="1" smtClean="0"/>
              <a:t>env.json</a:t>
            </a:r>
            <a:r>
              <a:rPr lang="sv-SE" dirty="0" smtClean="0"/>
              <a:t> – </a:t>
            </a:r>
            <a:r>
              <a:rPr lang="sv-SE" dirty="0" err="1" smtClean="0"/>
              <a:t>what</a:t>
            </a:r>
            <a:r>
              <a:rPr lang="sv-SE" dirty="0" smtClean="0"/>
              <a:t> the </a:t>
            </a:r>
            <a:r>
              <a:rPr lang="sv-SE" dirty="0" err="1" smtClean="0"/>
              <a:t>environment</a:t>
            </a:r>
            <a:r>
              <a:rPr lang="sv-SE" dirty="0" smtClean="0"/>
              <a:t> </a:t>
            </a:r>
            <a:r>
              <a:rPr lang="sv-SE" dirty="0" err="1" smtClean="0"/>
              <a:t>looked</a:t>
            </a:r>
            <a:r>
              <a:rPr lang="sv-SE" dirty="0" smtClean="0"/>
              <a:t> like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running</a:t>
            </a:r>
            <a:r>
              <a:rPr lang="sv-SE" dirty="0" smtClean="0"/>
              <a:t> tests</a:t>
            </a:r>
          </a:p>
          <a:p>
            <a:pPr lvl="1"/>
            <a:r>
              <a:rPr lang="sv-SE" dirty="0" err="1" smtClean="0"/>
              <a:t>meta.json</a:t>
            </a:r>
            <a:r>
              <a:rPr lang="sv-SE" dirty="0" smtClean="0"/>
              <a:t> – </a:t>
            </a:r>
            <a:r>
              <a:rPr lang="sv-SE" dirty="0" err="1" smtClean="0"/>
              <a:t>various</a:t>
            </a:r>
            <a:r>
              <a:rPr lang="sv-SE" dirty="0" smtClean="0"/>
              <a:t> metadata </a:t>
            </a:r>
            <a:r>
              <a:rPr lang="sv-SE" dirty="0" err="1" smtClean="0"/>
              <a:t>about</a:t>
            </a:r>
            <a:r>
              <a:rPr lang="sv-SE" dirty="0" smtClean="0"/>
              <a:t> the test </a:t>
            </a:r>
            <a:r>
              <a:rPr lang="sv-SE" dirty="0" err="1" smtClean="0"/>
              <a:t>run</a:t>
            </a:r>
            <a:endParaRPr lang="sv-SE" dirty="0" smtClean="0"/>
          </a:p>
          <a:p>
            <a:pPr lvl="1"/>
            <a:r>
              <a:rPr lang="sv-SE" dirty="0" err="1" smtClean="0"/>
              <a:t>summary.json</a:t>
            </a:r>
            <a:r>
              <a:rPr lang="sv-SE" dirty="0" smtClean="0"/>
              <a:t> – a </a:t>
            </a:r>
            <a:r>
              <a:rPr lang="sv-SE" dirty="0" err="1" smtClean="0"/>
              <a:t>summary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statistics for all tests</a:t>
            </a:r>
          </a:p>
          <a:p>
            <a:pPr lvl="1"/>
            <a:r>
              <a:rPr lang="sv-SE" dirty="0" err="1" smtClean="0"/>
              <a:t>testinfo.json</a:t>
            </a:r>
            <a:r>
              <a:rPr lang="sv-SE" dirty="0" smtClean="0"/>
              <a:t> – </a:t>
            </a:r>
            <a:r>
              <a:rPr lang="sv-SE" dirty="0" err="1" smtClean="0"/>
              <a:t>mostly</a:t>
            </a:r>
            <a:r>
              <a:rPr lang="sv-SE" dirty="0"/>
              <a:t> </a:t>
            </a:r>
            <a:r>
              <a:rPr lang="sv-SE" dirty="0" smtClean="0"/>
              <a:t>information </a:t>
            </a:r>
            <a:r>
              <a:rPr lang="sv-SE" dirty="0" err="1" smtClean="0"/>
              <a:t>of</a:t>
            </a:r>
            <a:r>
              <a:rPr lang="sv-SE" dirty="0" smtClean="0"/>
              <a:t> a </a:t>
            </a:r>
            <a:r>
              <a:rPr lang="sv-SE" dirty="0" err="1" smtClean="0"/>
              <a:t>debugging</a:t>
            </a:r>
            <a:r>
              <a:rPr lang="sv-SE" dirty="0" smtClean="0"/>
              <a:t> </a:t>
            </a:r>
            <a:r>
              <a:rPr lang="sv-SE" dirty="0" err="1" smtClean="0"/>
              <a:t>nature</a:t>
            </a:r>
            <a:endParaRPr lang="sv-SE" dirty="0" smtClean="0"/>
          </a:p>
          <a:p>
            <a:pPr lvl="1"/>
            <a:r>
              <a:rPr lang="sv-SE" dirty="0" smtClean="0"/>
              <a:t>preprocess.txt and postprocess.txt - the output from pre- or post-</a:t>
            </a:r>
            <a:r>
              <a:rPr lang="sv-SE" dirty="0" err="1" smtClean="0"/>
              <a:t>processing</a:t>
            </a:r>
            <a:r>
              <a:rPr lang="sv-SE" dirty="0" smtClean="0"/>
              <a:t> (</a:t>
            </a:r>
            <a:r>
              <a:rPr lang="sv-SE" dirty="0" err="1" smtClean="0"/>
              <a:t>only</a:t>
            </a:r>
            <a:r>
              <a:rPr lang="sv-SE" dirty="0" smtClean="0"/>
              <a:t> present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any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those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run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Files</a:t>
            </a:r>
            <a:r>
              <a:rPr lang="sv-SE" dirty="0" smtClean="0"/>
              <a:t> in the </a:t>
            </a:r>
            <a:r>
              <a:rPr lang="sv-SE" i="1" dirty="0" err="1" smtClean="0"/>
              <a:t>result</a:t>
            </a:r>
            <a:r>
              <a:rPr lang="sv-SE" dirty="0" smtClean="0"/>
              <a:t> directory:</a:t>
            </a:r>
            <a:endParaRPr lang="sv-SE" dirty="0"/>
          </a:p>
          <a:p>
            <a:pPr lvl="1"/>
            <a:r>
              <a:rPr lang="sv-SE" dirty="0" err="1" smtClean="0"/>
              <a:t>One</a:t>
            </a:r>
            <a:r>
              <a:rPr lang="sv-SE" dirty="0" smtClean="0"/>
              <a:t> for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tests, in the same </a:t>
            </a:r>
            <a:r>
              <a:rPr lang="sv-SE" dirty="0" err="1" smtClean="0"/>
              <a:t>structure</a:t>
            </a:r>
            <a:r>
              <a:rPr lang="sv-SE" dirty="0"/>
              <a:t> </a:t>
            </a:r>
            <a:r>
              <a:rPr lang="sv-SE" dirty="0" smtClean="0"/>
              <a:t>– a </a:t>
            </a:r>
            <a:r>
              <a:rPr lang="sv-SE" dirty="0" err="1" smtClean="0"/>
              <a:t>summary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statistics for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particular</a:t>
            </a:r>
            <a:r>
              <a:rPr lang="sv-SE" dirty="0" smtClean="0"/>
              <a:t> test</a:t>
            </a:r>
          </a:p>
          <a:p>
            <a:r>
              <a:rPr lang="sv-SE" dirty="0" err="1" smtClean="0"/>
              <a:t>Files</a:t>
            </a:r>
            <a:r>
              <a:rPr lang="sv-SE" dirty="0" smtClean="0"/>
              <a:t> in the </a:t>
            </a:r>
            <a:r>
              <a:rPr lang="sv-SE" i="1" dirty="0" err="1" smtClean="0"/>
              <a:t>tap</a:t>
            </a:r>
            <a:r>
              <a:rPr lang="sv-SE" dirty="0" smtClean="0"/>
              <a:t> directory:</a:t>
            </a:r>
          </a:p>
          <a:p>
            <a:pPr lvl="1"/>
            <a:r>
              <a:rPr lang="sv-SE" dirty="0" err="1"/>
              <a:t>One</a:t>
            </a:r>
            <a:r>
              <a:rPr lang="sv-SE" dirty="0"/>
              <a:t> for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tests, in the same </a:t>
            </a:r>
            <a:r>
              <a:rPr lang="sv-SE" dirty="0" err="1"/>
              <a:t>structure</a:t>
            </a:r>
            <a:r>
              <a:rPr lang="sv-SE" dirty="0"/>
              <a:t> – </a:t>
            </a:r>
            <a:r>
              <a:rPr lang="sv-SE" dirty="0" smtClean="0"/>
              <a:t>the </a:t>
            </a:r>
            <a:r>
              <a:rPr lang="sv-SE" dirty="0" err="1" smtClean="0"/>
              <a:t>raw</a:t>
            </a:r>
            <a:r>
              <a:rPr lang="sv-SE" dirty="0" smtClean="0"/>
              <a:t> output </a:t>
            </a:r>
            <a:r>
              <a:rPr lang="sv-SE" dirty="0"/>
              <a:t>for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particular</a:t>
            </a:r>
            <a:r>
              <a:rPr lang="sv-SE" dirty="0"/>
              <a:t> </a:t>
            </a:r>
            <a:r>
              <a:rPr lang="sv-SE" dirty="0" smtClean="0"/>
              <a:t>test</a:t>
            </a:r>
          </a:p>
          <a:p>
            <a:r>
              <a:rPr lang="sv-SE" dirty="0" err="1"/>
              <a:t>Files</a:t>
            </a:r>
            <a:r>
              <a:rPr lang="sv-SE" dirty="0"/>
              <a:t> in the </a:t>
            </a:r>
            <a:r>
              <a:rPr lang="sv-SE" i="1" dirty="0" err="1" smtClean="0"/>
              <a:t>suite</a:t>
            </a:r>
            <a:r>
              <a:rPr lang="sv-SE" dirty="0" smtClean="0"/>
              <a:t> </a:t>
            </a:r>
            <a:r>
              <a:rPr lang="sv-SE" dirty="0"/>
              <a:t>directory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Tests </a:t>
            </a:r>
            <a:r>
              <a:rPr lang="sv-SE" dirty="0" err="1" smtClean="0"/>
              <a:t>may</a:t>
            </a:r>
            <a:r>
              <a:rPr lang="sv-SE" dirty="0" smtClean="0"/>
              <a:t> </a:t>
            </a:r>
            <a:r>
              <a:rPr lang="sv-SE" dirty="0" err="1" smtClean="0"/>
              <a:t>write</a:t>
            </a:r>
            <a:r>
              <a:rPr lang="sv-SE" dirty="0" smtClean="0"/>
              <a:t> </a:t>
            </a:r>
            <a:r>
              <a:rPr lang="sv-SE" dirty="0" err="1" smtClean="0"/>
              <a:t>any</a:t>
            </a:r>
            <a:r>
              <a:rPr lang="sv-SE" dirty="0" smtClean="0"/>
              <a:t> information </a:t>
            </a:r>
            <a:r>
              <a:rPr lang="sv-SE" dirty="0" err="1" smtClean="0"/>
              <a:t>here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they</a:t>
            </a:r>
            <a:r>
              <a:rPr lang="sv-SE" dirty="0" smtClean="0"/>
              <a:t> </a:t>
            </a:r>
            <a:r>
              <a:rPr lang="sv-SE" dirty="0" err="1" smtClean="0"/>
              <a:t>deem</a:t>
            </a:r>
            <a:r>
              <a:rPr lang="sv-SE" dirty="0" smtClean="0"/>
              <a:t> </a:t>
            </a:r>
            <a:r>
              <a:rPr lang="sv-SE" dirty="0" err="1" smtClean="0"/>
              <a:t>interesting</a:t>
            </a:r>
            <a:r>
              <a:rPr lang="sv-SE" dirty="0" smtClean="0"/>
              <a:t> for </a:t>
            </a:r>
            <a:r>
              <a:rPr lang="sv-SE" dirty="0" err="1" smtClean="0"/>
              <a:t>future</a:t>
            </a:r>
            <a:r>
              <a:rPr lang="sv-SE" dirty="0" smtClean="0"/>
              <a:t> </a:t>
            </a:r>
            <a:r>
              <a:rPr lang="sv-SE" dirty="0" err="1" smtClean="0"/>
              <a:t>spelunking</a:t>
            </a:r>
            <a:endParaRPr lang="sv-SE" dirty="0"/>
          </a:p>
          <a:p>
            <a:endParaRPr lang="sv-SE" dirty="0"/>
          </a:p>
        </p:txBody>
      </p:sp>
      <p:sp>
        <p:nvSpPr>
          <p:cNvPr id="5" name="textruta 4"/>
          <p:cNvSpPr txBox="1"/>
          <p:nvPr/>
        </p:nvSpPr>
        <p:spPr>
          <a:xfrm>
            <a:off x="3111276" y="1412776"/>
            <a:ext cx="6135013" cy="230832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/suite.20171027T072334Z.be12de60-bae7-11e7-aa30-82d16bfe0d21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suite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suite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specific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testontap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env.json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meta.json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summary.json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testinfo.json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+----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test.t.json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+----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test.t.tap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upp 16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8" name="Diagonal rand 17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9" name="Diagonal rand 18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0" name="Diagonal rand 19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21" name="Bildobjekt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43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Hands-on: 11 - GUI testing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mtClean="0"/>
              <a:t>(this particular hands-on is Windows specific)</a:t>
            </a:r>
          </a:p>
          <a:p>
            <a:pPr marL="0" indent="0">
              <a:buNone/>
            </a:pPr>
            <a:endParaRPr lang="sv-SE" smtClean="0"/>
          </a:p>
          <a:p>
            <a:r>
              <a:rPr lang="sv-SE" smtClean="0"/>
              <a:t>TestOnTap is a command line application</a:t>
            </a:r>
          </a:p>
          <a:p>
            <a:pPr lvl="1"/>
            <a:r>
              <a:rPr lang="sv-SE" smtClean="0"/>
              <a:t>However, this doesn’t mean it can’t test a GUI</a:t>
            </a:r>
          </a:p>
          <a:p>
            <a:pPr lvl="1"/>
            <a:r>
              <a:rPr lang="sv-SE" smtClean="0"/>
              <a:t>You just require some specialized tools</a:t>
            </a:r>
          </a:p>
          <a:p>
            <a:pPr lvl="2"/>
            <a:r>
              <a:rPr lang="sv-SE" smtClean="0"/>
              <a:t>AutoIt is an example for local applications, Selenium for browser/web testing…Linux has alternatives too</a:t>
            </a:r>
          </a:p>
          <a:p>
            <a:pPr lvl="2"/>
            <a:r>
              <a:rPr lang="sv-SE" smtClean="0"/>
              <a:t>Use ConsoleWrite to talk TAP, other stuff for the GUI control</a:t>
            </a:r>
            <a:endParaRPr lang="sv-SE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831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Hands-on: 12 </a:t>
            </a:r>
            <a:r>
              <a:rPr lang="sv-SE" smtClean="0"/>
              <a:t>- </a:t>
            </a:r>
            <a:r>
              <a:rPr lang="sv-SE"/>
              <a:t>Debugging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err="1" smtClean="0"/>
              <a:t>Occasionally</a:t>
            </a:r>
            <a:r>
              <a:rPr lang="sv-SE" smtClean="0"/>
              <a:t>, the tests </a:t>
            </a:r>
            <a:r>
              <a:rPr lang="sv-SE" err="1" smtClean="0"/>
              <a:t>themselves</a:t>
            </a:r>
            <a:r>
              <a:rPr lang="sv-SE" smtClean="0"/>
              <a:t> </a:t>
            </a:r>
            <a:r>
              <a:rPr lang="sv-SE" err="1" smtClean="0"/>
              <a:t>are</a:t>
            </a:r>
            <a:r>
              <a:rPr lang="sv-SE" smtClean="0"/>
              <a:t> </a:t>
            </a:r>
            <a:r>
              <a:rPr lang="sv-SE" err="1" smtClean="0"/>
              <a:t>complicated</a:t>
            </a:r>
            <a:r>
              <a:rPr lang="sv-SE" smtClean="0"/>
              <a:t> </a:t>
            </a:r>
            <a:r>
              <a:rPr lang="sv-SE" err="1" smtClean="0"/>
              <a:t>enough</a:t>
            </a:r>
            <a:r>
              <a:rPr lang="sv-SE" smtClean="0"/>
              <a:t> </a:t>
            </a:r>
            <a:r>
              <a:rPr lang="sv-SE" err="1" smtClean="0"/>
              <a:t>that</a:t>
            </a:r>
            <a:r>
              <a:rPr lang="sv-SE" smtClean="0"/>
              <a:t> </a:t>
            </a:r>
            <a:r>
              <a:rPr lang="sv-SE" err="1" smtClean="0"/>
              <a:t>they</a:t>
            </a:r>
            <a:r>
              <a:rPr lang="sv-SE" smtClean="0"/>
              <a:t> </a:t>
            </a:r>
            <a:r>
              <a:rPr lang="sv-SE" err="1" smtClean="0"/>
              <a:t>need</a:t>
            </a:r>
            <a:r>
              <a:rPr lang="sv-SE" smtClean="0"/>
              <a:t> </a:t>
            </a:r>
            <a:r>
              <a:rPr lang="sv-SE" err="1" smtClean="0"/>
              <a:t>to</a:t>
            </a:r>
            <a:r>
              <a:rPr lang="sv-SE" smtClean="0"/>
              <a:t> be </a:t>
            </a:r>
            <a:r>
              <a:rPr lang="sv-SE" err="1" smtClean="0"/>
              <a:t>debugged</a:t>
            </a:r>
            <a:r>
              <a:rPr lang="sv-SE" smtClean="0"/>
              <a:t>, maybe even </a:t>
            </a:r>
            <a:r>
              <a:rPr lang="sv-SE" err="1" smtClean="0"/>
              <a:t>with</a:t>
            </a:r>
            <a:r>
              <a:rPr lang="sv-SE" smtClean="0"/>
              <a:t> a bona fide </a:t>
            </a:r>
            <a:r>
              <a:rPr lang="sv-SE" err="1" smtClean="0"/>
              <a:t>debugger</a:t>
            </a:r>
            <a:r>
              <a:rPr lang="sv-SE" smtClean="0"/>
              <a:t>.</a:t>
            </a:r>
          </a:p>
          <a:p>
            <a:pPr lvl="1"/>
            <a:r>
              <a:rPr lang="sv-SE" smtClean="0"/>
              <a:t>Main problem is </a:t>
            </a:r>
            <a:r>
              <a:rPr lang="sv-SE" err="1" smtClean="0"/>
              <a:t>that</a:t>
            </a:r>
            <a:r>
              <a:rPr lang="sv-SE" smtClean="0"/>
              <a:t> </a:t>
            </a:r>
            <a:r>
              <a:rPr lang="sv-SE" err="1" smtClean="0"/>
              <a:t>stdout</a:t>
            </a:r>
            <a:r>
              <a:rPr lang="sv-SE" smtClean="0"/>
              <a:t> is </a:t>
            </a:r>
            <a:r>
              <a:rPr lang="sv-SE" err="1" smtClean="0"/>
              <a:t>consumed</a:t>
            </a:r>
            <a:r>
              <a:rPr lang="sv-SE" smtClean="0"/>
              <a:t> by the </a:t>
            </a:r>
            <a:r>
              <a:rPr lang="sv-SE" err="1" smtClean="0"/>
              <a:t>harness</a:t>
            </a:r>
            <a:r>
              <a:rPr lang="sv-SE" smtClean="0"/>
              <a:t>, and </a:t>
            </a:r>
            <a:r>
              <a:rPr lang="sv-SE" err="1" smtClean="0"/>
              <a:t>that</a:t>
            </a:r>
            <a:r>
              <a:rPr lang="sv-SE" smtClean="0"/>
              <a:t> the </a:t>
            </a:r>
            <a:r>
              <a:rPr lang="sv-SE" err="1" smtClean="0"/>
              <a:t>execution</a:t>
            </a:r>
            <a:r>
              <a:rPr lang="sv-SE" smtClean="0"/>
              <a:t> </a:t>
            </a:r>
            <a:r>
              <a:rPr lang="sv-SE" err="1" smtClean="0"/>
              <a:t>of</a:t>
            </a:r>
            <a:r>
              <a:rPr lang="sv-SE" smtClean="0"/>
              <a:t> tests </a:t>
            </a:r>
            <a:r>
              <a:rPr lang="sv-SE" err="1" smtClean="0"/>
              <a:t>are</a:t>
            </a:r>
            <a:r>
              <a:rPr lang="sv-SE" smtClean="0"/>
              <a:t> </a:t>
            </a:r>
            <a:r>
              <a:rPr lang="sv-SE" err="1" smtClean="0"/>
              <a:t>controlled</a:t>
            </a:r>
            <a:r>
              <a:rPr lang="sv-SE" smtClean="0"/>
              <a:t> by </a:t>
            </a:r>
            <a:r>
              <a:rPr lang="sv-SE" err="1" smtClean="0"/>
              <a:t>TestOnTap</a:t>
            </a:r>
            <a:r>
              <a:rPr lang="sv-SE" smtClean="0"/>
              <a:t>.</a:t>
            </a:r>
          </a:p>
          <a:p>
            <a:r>
              <a:rPr lang="sv-SE" smtClean="0"/>
              <a:t>In </a:t>
            </a:r>
            <a:r>
              <a:rPr lang="sv-SE"/>
              <a:t>the </a:t>
            </a:r>
            <a:r>
              <a:rPr lang="sv-SE" err="1"/>
              <a:t>simplest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cases</a:t>
            </a:r>
            <a:r>
              <a:rPr lang="sv-SE"/>
              <a:t>, a test is </a:t>
            </a:r>
            <a:r>
              <a:rPr lang="sv-SE" err="1"/>
              <a:t>completely</a:t>
            </a:r>
            <a:r>
              <a:rPr lang="sv-SE"/>
              <a:t> </a:t>
            </a:r>
            <a:r>
              <a:rPr lang="sv-SE" err="1"/>
              <a:t>selfcontained</a:t>
            </a:r>
            <a:r>
              <a:rPr lang="sv-SE"/>
              <a:t>, and </a:t>
            </a:r>
            <a:r>
              <a:rPr lang="sv-SE" err="1"/>
              <a:t>thus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be </a:t>
            </a:r>
            <a:r>
              <a:rPr lang="sv-SE" err="1"/>
              <a:t>run</a:t>
            </a:r>
            <a:r>
              <a:rPr lang="sv-SE"/>
              <a:t> </a:t>
            </a:r>
            <a:r>
              <a:rPr lang="sv-SE" err="1"/>
              <a:t>completely</a:t>
            </a:r>
            <a:r>
              <a:rPr lang="sv-SE"/>
              <a:t> </a:t>
            </a:r>
            <a:r>
              <a:rPr lang="sv-SE" err="1"/>
              <a:t>manually</a:t>
            </a:r>
            <a:r>
              <a:rPr lang="sv-SE"/>
              <a:t> from the </a:t>
            </a:r>
            <a:r>
              <a:rPr lang="sv-SE" err="1"/>
              <a:t>command</a:t>
            </a:r>
            <a:r>
              <a:rPr lang="sv-SE"/>
              <a:t> </a:t>
            </a:r>
            <a:r>
              <a:rPr lang="sv-SE" err="1"/>
              <a:t>line</a:t>
            </a:r>
            <a:r>
              <a:rPr lang="sv-SE"/>
              <a:t>.</a:t>
            </a:r>
          </a:p>
          <a:p>
            <a:r>
              <a:rPr lang="sv-SE" err="1"/>
              <a:t>However</a:t>
            </a:r>
            <a:r>
              <a:rPr lang="sv-SE"/>
              <a:t>, </a:t>
            </a:r>
            <a:r>
              <a:rPr lang="sv-SE" err="1"/>
              <a:t>if</a:t>
            </a:r>
            <a:r>
              <a:rPr lang="sv-SE"/>
              <a:t>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have</a:t>
            </a:r>
            <a:r>
              <a:rPr lang="sv-SE"/>
              <a:t> </a:t>
            </a:r>
            <a:r>
              <a:rPr lang="sv-SE" err="1"/>
              <a:t>suite</a:t>
            </a:r>
            <a:r>
              <a:rPr lang="sv-SE"/>
              <a:t> </a:t>
            </a:r>
            <a:r>
              <a:rPr lang="sv-SE" err="1"/>
              <a:t>dependencies</a:t>
            </a:r>
            <a:r>
              <a:rPr lang="sv-SE"/>
              <a:t> and </a:t>
            </a:r>
            <a:r>
              <a:rPr lang="sv-SE" err="1"/>
              <a:t>code</a:t>
            </a:r>
            <a:r>
              <a:rPr lang="sv-SE"/>
              <a:t> </a:t>
            </a:r>
            <a:r>
              <a:rPr lang="sv-SE" err="1"/>
              <a:t>depending</a:t>
            </a:r>
            <a:r>
              <a:rPr lang="sv-SE"/>
              <a:t> on the special </a:t>
            </a:r>
            <a:r>
              <a:rPr lang="sv-SE" err="1"/>
              <a:t>TestOnTap</a:t>
            </a:r>
            <a:r>
              <a:rPr lang="sv-SE"/>
              <a:t> </a:t>
            </a:r>
            <a:r>
              <a:rPr lang="sv-SE" err="1" smtClean="0"/>
              <a:t>environment</a:t>
            </a:r>
            <a:r>
              <a:rPr lang="sv-SE" smtClean="0"/>
              <a:t> </a:t>
            </a:r>
            <a:r>
              <a:rPr lang="sv-SE" err="1"/>
              <a:t>variables</a:t>
            </a:r>
            <a:r>
              <a:rPr lang="sv-SE"/>
              <a:t>, it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become</a:t>
            </a:r>
            <a:r>
              <a:rPr lang="sv-SE"/>
              <a:t> </a:t>
            </a:r>
            <a:r>
              <a:rPr lang="sv-SE" err="1"/>
              <a:t>difficult</a:t>
            </a:r>
            <a:r>
              <a:rPr lang="sv-SE"/>
              <a:t> </a:t>
            </a:r>
            <a:r>
              <a:rPr lang="sv-SE" err="1"/>
              <a:t>to</a:t>
            </a:r>
            <a:r>
              <a:rPr lang="sv-SE"/>
              <a:t> </a:t>
            </a:r>
            <a:r>
              <a:rPr lang="sv-SE" err="1"/>
              <a:t>recreate</a:t>
            </a:r>
            <a:r>
              <a:rPr lang="sv-SE"/>
              <a:t> the </a:t>
            </a:r>
            <a:r>
              <a:rPr lang="sv-SE" err="1"/>
              <a:t>correct</a:t>
            </a:r>
            <a:r>
              <a:rPr lang="sv-SE"/>
              <a:t> </a:t>
            </a:r>
            <a:r>
              <a:rPr lang="sv-SE" err="1"/>
              <a:t>conditions</a:t>
            </a:r>
            <a:r>
              <a:rPr lang="sv-SE"/>
              <a:t>.</a:t>
            </a:r>
          </a:p>
          <a:p>
            <a:r>
              <a:rPr lang="sv-SE" err="1" smtClean="0"/>
              <a:t>Two</a:t>
            </a:r>
            <a:r>
              <a:rPr lang="sv-SE" smtClean="0"/>
              <a:t> relevant actions:</a:t>
            </a:r>
          </a:p>
          <a:p>
            <a:pPr lvl="1"/>
            <a:r>
              <a:rPr lang="sv-SE" smtClean="0"/>
              <a:t>The </a:t>
            </a:r>
            <a:r>
              <a:rPr lang="sv-SE" err="1" smtClean="0"/>
              <a:t>first</a:t>
            </a:r>
            <a:r>
              <a:rPr lang="sv-SE" smtClean="0"/>
              <a:t> is </a:t>
            </a:r>
            <a:r>
              <a:rPr lang="sv-SE" err="1" smtClean="0"/>
              <a:t>simply</a:t>
            </a:r>
            <a:r>
              <a:rPr lang="sv-SE" smtClean="0"/>
              <a:t> </a:t>
            </a:r>
            <a:r>
              <a:rPr lang="sv-SE" err="1" smtClean="0"/>
              <a:t>to</a:t>
            </a:r>
            <a:r>
              <a:rPr lang="sv-SE" smtClean="0"/>
              <a:t> make </a:t>
            </a:r>
            <a:r>
              <a:rPr lang="sv-SE" err="1" smtClean="0"/>
              <a:t>use</a:t>
            </a:r>
            <a:r>
              <a:rPr lang="sv-SE" smtClean="0"/>
              <a:t> </a:t>
            </a:r>
            <a:r>
              <a:rPr lang="sv-SE" err="1" smtClean="0"/>
              <a:t>of</a:t>
            </a:r>
            <a:r>
              <a:rPr lang="sv-SE" smtClean="0"/>
              <a:t> the </a:t>
            </a:r>
            <a:r>
              <a:rPr lang="sv-SE" err="1" smtClean="0"/>
              <a:t>tmp</a:t>
            </a:r>
            <a:r>
              <a:rPr lang="sv-SE" smtClean="0"/>
              <a:t> area provided and </a:t>
            </a:r>
            <a:r>
              <a:rPr lang="sv-SE" err="1" smtClean="0"/>
              <a:t>ensure</a:t>
            </a:r>
            <a:r>
              <a:rPr lang="sv-SE" smtClean="0"/>
              <a:t> </a:t>
            </a:r>
            <a:r>
              <a:rPr lang="sv-SE" err="1" smtClean="0"/>
              <a:t>that</a:t>
            </a:r>
            <a:r>
              <a:rPr lang="sv-SE" smtClean="0"/>
              <a:t> </a:t>
            </a:r>
            <a:r>
              <a:rPr lang="sv-SE" err="1" smtClean="0"/>
              <a:t>enough</a:t>
            </a:r>
            <a:r>
              <a:rPr lang="sv-SE" smtClean="0"/>
              <a:t> </a:t>
            </a:r>
            <a:r>
              <a:rPr lang="sv-SE" err="1" smtClean="0"/>
              <a:t>logging</a:t>
            </a:r>
            <a:r>
              <a:rPr lang="sv-SE" smtClean="0"/>
              <a:t> go </a:t>
            </a:r>
            <a:r>
              <a:rPr lang="sv-SE" err="1" smtClean="0"/>
              <a:t>there</a:t>
            </a:r>
            <a:r>
              <a:rPr lang="sv-SE" smtClean="0"/>
              <a:t> </a:t>
            </a:r>
            <a:r>
              <a:rPr lang="sv-SE" err="1" smtClean="0"/>
              <a:t>to</a:t>
            </a:r>
            <a:r>
              <a:rPr lang="sv-SE" smtClean="0"/>
              <a:t> make it </a:t>
            </a:r>
            <a:r>
              <a:rPr lang="sv-SE" err="1" smtClean="0"/>
              <a:t>possible</a:t>
            </a:r>
            <a:r>
              <a:rPr lang="sv-SE" smtClean="0"/>
              <a:t> </a:t>
            </a:r>
            <a:r>
              <a:rPr lang="sv-SE" err="1" smtClean="0"/>
              <a:t>to</a:t>
            </a:r>
            <a:r>
              <a:rPr lang="sv-SE" smtClean="0"/>
              <a:t> </a:t>
            </a:r>
            <a:r>
              <a:rPr lang="sv-SE" err="1" smtClean="0"/>
              <a:t>know</a:t>
            </a:r>
            <a:r>
              <a:rPr lang="sv-SE" smtClean="0"/>
              <a:t> </a:t>
            </a:r>
            <a:r>
              <a:rPr lang="sv-SE" err="1" smtClean="0"/>
              <a:t>exactly</a:t>
            </a:r>
            <a:r>
              <a:rPr lang="sv-SE" smtClean="0"/>
              <a:t> </a:t>
            </a:r>
            <a:r>
              <a:rPr lang="sv-SE" err="1" smtClean="0"/>
              <a:t>what</a:t>
            </a:r>
            <a:r>
              <a:rPr lang="sv-SE" smtClean="0"/>
              <a:t> </a:t>
            </a:r>
            <a:r>
              <a:rPr lang="sv-SE" err="1" smtClean="0"/>
              <a:t>happens</a:t>
            </a:r>
            <a:r>
              <a:rPr lang="sv-SE" smtClean="0"/>
              <a:t> </a:t>
            </a:r>
            <a:r>
              <a:rPr lang="sv-SE" err="1" smtClean="0"/>
              <a:t>during</a:t>
            </a:r>
            <a:r>
              <a:rPr lang="sv-SE" smtClean="0"/>
              <a:t> the test </a:t>
            </a:r>
            <a:r>
              <a:rPr lang="sv-SE" err="1" smtClean="0"/>
              <a:t>run</a:t>
            </a:r>
            <a:endParaRPr lang="sv-SE" smtClean="0"/>
          </a:p>
          <a:p>
            <a:pPr lvl="1"/>
            <a:r>
              <a:rPr lang="sv-SE" smtClean="0"/>
              <a:t>The </a:t>
            </a:r>
            <a:r>
              <a:rPr lang="sv-SE" err="1" smtClean="0"/>
              <a:t>suite</a:t>
            </a:r>
            <a:r>
              <a:rPr lang="sv-SE" smtClean="0"/>
              <a:t> </a:t>
            </a:r>
            <a:r>
              <a:rPr lang="sv-SE" err="1" smtClean="0"/>
              <a:t>can</a:t>
            </a:r>
            <a:r>
              <a:rPr lang="sv-SE" smtClean="0"/>
              <a:t> be </a:t>
            </a:r>
            <a:r>
              <a:rPr lang="sv-SE" err="1" smtClean="0"/>
              <a:t>run</a:t>
            </a:r>
            <a:r>
              <a:rPr lang="sv-SE" smtClean="0"/>
              <a:t> in a special mode </a:t>
            </a:r>
            <a:r>
              <a:rPr lang="sv-SE" err="1" smtClean="0"/>
              <a:t>using</a:t>
            </a:r>
            <a:r>
              <a:rPr lang="sv-SE" smtClean="0"/>
              <a:t> the --no-</a:t>
            </a:r>
            <a:r>
              <a:rPr lang="sv-SE" err="1" smtClean="0"/>
              <a:t>harness</a:t>
            </a:r>
            <a:r>
              <a:rPr lang="sv-SE" smtClean="0"/>
              <a:t> and a </a:t>
            </a:r>
            <a:r>
              <a:rPr lang="sv-SE" err="1" smtClean="0"/>
              <a:t>custom</a:t>
            </a:r>
            <a:r>
              <a:rPr lang="sv-SE" smtClean="0"/>
              <a:t> --</a:t>
            </a:r>
            <a:r>
              <a:rPr lang="sv-SE" err="1" smtClean="0"/>
              <a:t>execmap</a:t>
            </a:r>
            <a:endParaRPr lang="sv-SE" smtClean="0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615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End…? </a:t>
            </a:r>
            <a:r>
              <a:rPr lang="sv-SE" dirty="0" err="1" smtClean="0"/>
              <a:t>Almost</a:t>
            </a:r>
            <a:r>
              <a:rPr lang="sv-SE" smtClean="0"/>
              <a:t>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concludes</a:t>
            </a:r>
            <a:r>
              <a:rPr lang="sv-SE" dirty="0" smtClean="0"/>
              <a:t> the part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explaining</a:t>
            </a:r>
            <a:r>
              <a:rPr lang="sv-SE" dirty="0" smtClean="0"/>
              <a:t> the </a:t>
            </a:r>
            <a:r>
              <a:rPr lang="sv-SE" dirty="0" err="1" smtClean="0"/>
              <a:t>details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TestOnTap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So…</a:t>
            </a:r>
            <a:r>
              <a:rPr lang="sv-SE" dirty="0" err="1" smtClean="0"/>
              <a:t>now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move</a:t>
            </a:r>
            <a:r>
              <a:rPr lang="sv-SE" dirty="0" smtClean="0"/>
              <a:t> on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issues</a:t>
            </a:r>
            <a:r>
              <a:rPr lang="sv-SE" dirty="0" smtClean="0"/>
              <a:t> </a:t>
            </a:r>
            <a:r>
              <a:rPr lang="sv-SE" dirty="0" err="1" smtClean="0"/>
              <a:t>useful</a:t>
            </a:r>
            <a:r>
              <a:rPr lang="sv-SE" dirty="0" smtClean="0"/>
              <a:t> in </a:t>
            </a:r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suites</a:t>
            </a:r>
            <a:endParaRPr lang="sv-SE" dirty="0" smtClean="0"/>
          </a:p>
          <a:p>
            <a:pPr lvl="1"/>
            <a:r>
              <a:rPr lang="sv-SE" dirty="0" smtClean="0"/>
              <a:t>i.e. a </a:t>
            </a:r>
            <a:r>
              <a:rPr lang="sv-SE" dirty="0" err="1"/>
              <a:t>testing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enable</a:t>
            </a:r>
            <a:r>
              <a:rPr lang="sv-SE" dirty="0"/>
              <a:t> </a:t>
            </a:r>
            <a:r>
              <a:rPr lang="sv-SE" dirty="0" err="1"/>
              <a:t>individual</a:t>
            </a:r>
            <a:r>
              <a:rPr lang="sv-SE" dirty="0"/>
              <a:t> tests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 smtClean="0"/>
              <a:t>share</a:t>
            </a:r>
            <a:r>
              <a:rPr lang="sv-SE" dirty="0" smtClean="0"/>
              <a:t> </a:t>
            </a:r>
            <a:r>
              <a:rPr lang="sv-SE" dirty="0" err="1" smtClean="0"/>
              <a:t>mechanisms</a:t>
            </a:r>
            <a:endParaRPr lang="sv-SE" dirty="0" smtClean="0"/>
          </a:p>
          <a:p>
            <a:pPr lvl="2"/>
            <a:r>
              <a:rPr lang="sv-SE" dirty="0" err="1"/>
              <a:t>Known-to-fail</a:t>
            </a:r>
            <a:r>
              <a:rPr lang="sv-SE" dirty="0"/>
              <a:t> support </a:t>
            </a:r>
            <a:r>
              <a:rPr lang="sv-SE" dirty="0" err="1"/>
              <a:t>using</a:t>
            </a:r>
            <a:r>
              <a:rPr lang="sv-SE" dirty="0"/>
              <a:t> a </a:t>
            </a:r>
            <a:r>
              <a:rPr lang="sv-SE" dirty="0" err="1"/>
              <a:t>custom</a:t>
            </a:r>
            <a:r>
              <a:rPr lang="sv-SE" dirty="0"/>
              <a:t> TAP generator</a:t>
            </a:r>
          </a:p>
          <a:p>
            <a:pPr lvl="2"/>
            <a:r>
              <a:rPr lang="sv-SE" dirty="0" err="1" smtClean="0"/>
              <a:t>Cooperative</a:t>
            </a:r>
            <a:r>
              <a:rPr lang="sv-SE" dirty="0" smtClean="0"/>
              <a:t> </a:t>
            </a:r>
            <a:r>
              <a:rPr lang="sv-SE" dirty="0" err="1" smtClean="0"/>
              <a:t>suites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benefit from </a:t>
            </a:r>
            <a:r>
              <a:rPr lang="sv-SE" dirty="0" err="1" smtClean="0"/>
              <a:t>communication</a:t>
            </a:r>
            <a:r>
              <a:rPr lang="sv-SE" dirty="0" smtClean="0"/>
              <a:t> </a:t>
            </a:r>
            <a:r>
              <a:rPr lang="sv-SE" dirty="0" err="1" smtClean="0"/>
              <a:t>helpers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data </a:t>
            </a:r>
            <a:r>
              <a:rPr lang="sv-SE" dirty="0" err="1" smtClean="0"/>
              <a:t>files</a:t>
            </a:r>
            <a:endParaRPr lang="sv-SE" dirty="0" smtClean="0"/>
          </a:p>
          <a:p>
            <a:pPr lvl="3"/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parallelism</a:t>
            </a:r>
            <a:r>
              <a:rPr lang="sv-SE" dirty="0" smtClean="0"/>
              <a:t> </a:t>
            </a:r>
            <a:r>
              <a:rPr lang="sv-SE" dirty="0" err="1" smtClean="0"/>
              <a:t>protection</a:t>
            </a:r>
            <a:r>
              <a:rPr lang="sv-SE" dirty="0" smtClean="0"/>
              <a:t>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needed</a:t>
            </a:r>
            <a:endParaRPr lang="sv-SE" dirty="0" smtClean="0"/>
          </a:p>
          <a:p>
            <a:pPr lvl="2"/>
            <a:r>
              <a:rPr lang="sv-SE" dirty="0" smtClean="0"/>
              <a:t>A </a:t>
            </a:r>
            <a:r>
              <a:rPr lang="sv-SE" dirty="0" err="1" smtClean="0"/>
              <a:t>logging</a:t>
            </a:r>
            <a:r>
              <a:rPr lang="sv-SE" dirty="0" smtClean="0"/>
              <a:t> </a:t>
            </a:r>
            <a:r>
              <a:rPr lang="sv-SE" dirty="0" err="1" smtClean="0"/>
              <a:t>facility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help</a:t>
            </a:r>
            <a:r>
              <a:rPr lang="sv-SE" dirty="0" smtClean="0"/>
              <a:t> log </a:t>
            </a:r>
            <a:r>
              <a:rPr lang="sv-SE" dirty="0" err="1" smtClean="0"/>
              <a:t>various</a:t>
            </a:r>
            <a:r>
              <a:rPr lang="sv-SE" dirty="0" smtClean="0"/>
              <a:t> </a:t>
            </a:r>
            <a:r>
              <a:rPr lang="sv-SE" dirty="0" err="1" smtClean="0"/>
              <a:t>things</a:t>
            </a:r>
            <a:endParaRPr lang="sv-SE" dirty="0" smtClean="0"/>
          </a:p>
          <a:p>
            <a:pPr lvl="3"/>
            <a:r>
              <a:rPr lang="sv-SE" dirty="0" err="1" smtClean="0"/>
              <a:t>Automatic</a:t>
            </a:r>
            <a:r>
              <a:rPr lang="sv-SE" dirty="0" smtClean="0"/>
              <a:t> </a:t>
            </a:r>
            <a:r>
              <a:rPr lang="sv-SE" dirty="0" err="1" smtClean="0"/>
              <a:t>trapping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stdout</a:t>
            </a:r>
            <a:r>
              <a:rPr lang="sv-SE" dirty="0" smtClean="0"/>
              <a:t>/</a:t>
            </a:r>
            <a:r>
              <a:rPr lang="sv-SE" dirty="0" err="1" smtClean="0"/>
              <a:t>err</a:t>
            </a:r>
            <a:r>
              <a:rPr lang="sv-SE" dirty="0" smtClean="0"/>
              <a:t>/</a:t>
            </a:r>
            <a:r>
              <a:rPr lang="sv-SE" dirty="0" err="1" smtClean="0"/>
              <a:t>exitcode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commands</a:t>
            </a:r>
            <a:r>
              <a:rPr lang="sv-SE" dirty="0" smtClean="0"/>
              <a:t> </a:t>
            </a:r>
            <a:r>
              <a:rPr lang="sv-SE" dirty="0" err="1" smtClean="0"/>
              <a:t>run</a:t>
            </a:r>
            <a:endParaRPr lang="sv-SE" dirty="0" smtClean="0"/>
          </a:p>
          <a:p>
            <a:pPr lvl="3"/>
            <a:r>
              <a:rPr lang="sv-SE" dirty="0" err="1" smtClean="0"/>
              <a:t>Arbitrary</a:t>
            </a:r>
            <a:r>
              <a:rPr lang="sv-SE" dirty="0" smtClean="0"/>
              <a:t> log </a:t>
            </a:r>
            <a:r>
              <a:rPr lang="sv-SE" dirty="0" err="1" smtClean="0"/>
              <a:t>statements</a:t>
            </a:r>
            <a:endParaRPr lang="sv-SE" dirty="0" smtClean="0"/>
          </a:p>
          <a:p>
            <a:pPr lvl="3"/>
            <a:r>
              <a:rPr lang="sv-SE" dirty="0" err="1" smtClean="0"/>
              <a:t>Debug</a:t>
            </a:r>
            <a:r>
              <a:rPr lang="sv-SE" dirty="0" smtClean="0"/>
              <a:t> </a:t>
            </a:r>
            <a:r>
              <a:rPr lang="sv-SE" dirty="0" err="1" smtClean="0"/>
              <a:t>tracing</a:t>
            </a:r>
            <a:endParaRPr lang="sv-SE" dirty="0" smtClean="0"/>
          </a:p>
          <a:p>
            <a:pPr lvl="2"/>
            <a:r>
              <a:rPr lang="sv-SE" dirty="0" err="1" smtClean="0"/>
              <a:t>Variability</a:t>
            </a:r>
            <a:r>
              <a:rPr lang="sv-SE" dirty="0" smtClean="0"/>
              <a:t> management</a:t>
            </a:r>
          </a:p>
          <a:p>
            <a:pPr lvl="2"/>
            <a:r>
              <a:rPr lang="sv-SE" dirty="0" smtClean="0"/>
              <a:t>…</a:t>
            </a:r>
          </a:p>
          <a:p>
            <a:pPr lvl="2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06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Known-to-fail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7982" y="1825625"/>
            <a:ext cx="9954129" cy="4351338"/>
          </a:xfrm>
        </p:spPr>
        <p:txBody>
          <a:bodyPr>
            <a:normAutofit lnSpcReduction="10000"/>
          </a:bodyPr>
          <a:lstStyle/>
          <a:p>
            <a:r>
              <a:rPr lang="sv-SE" dirty="0" smtClean="0"/>
              <a:t>TAP has provisions for TODO and SKIP</a:t>
            </a:r>
          </a:p>
          <a:p>
            <a:pPr lvl="1"/>
            <a:r>
              <a:rPr lang="sv-SE" dirty="0" err="1" smtClean="0"/>
              <a:t>Neither</a:t>
            </a:r>
            <a:r>
              <a:rPr lang="sv-SE" dirty="0" smtClean="0"/>
              <a:t> is </a:t>
            </a:r>
            <a:r>
              <a:rPr lang="sv-SE" dirty="0" err="1" smtClean="0"/>
              <a:t>well</a:t>
            </a:r>
            <a:r>
              <a:rPr lang="sv-SE" dirty="0" smtClean="0"/>
              <a:t> </a:t>
            </a:r>
            <a:r>
              <a:rPr lang="sv-SE" dirty="0" err="1" smtClean="0"/>
              <a:t>suited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marking</a:t>
            </a:r>
            <a:r>
              <a:rPr lang="sv-SE" dirty="0" smtClean="0"/>
              <a:t> a test </a:t>
            </a:r>
            <a:r>
              <a:rPr lang="sv-SE" dirty="0" err="1" smtClean="0"/>
              <a:t>to</a:t>
            </a:r>
            <a:r>
              <a:rPr lang="sv-SE" dirty="0" smtClean="0"/>
              <a:t> be </a:t>
            </a:r>
            <a:r>
              <a:rPr lang="sv-SE" dirty="0" err="1" smtClean="0"/>
              <a:t>known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fail</a:t>
            </a:r>
            <a:r>
              <a:rPr lang="sv-SE" dirty="0" smtClean="0"/>
              <a:t> under </a:t>
            </a:r>
            <a:r>
              <a:rPr lang="sv-SE" err="1" smtClean="0"/>
              <a:t>specific</a:t>
            </a:r>
            <a:r>
              <a:rPr lang="sv-SE" smtClean="0"/>
              <a:t> conditions, but otherwise be expected to work</a:t>
            </a:r>
            <a:endParaRPr lang="sv-SE" dirty="0" smtClean="0"/>
          </a:p>
          <a:p>
            <a:pPr lvl="1"/>
            <a:r>
              <a:rPr lang="sv-SE" dirty="0" err="1" smtClean="0"/>
              <a:t>Basically</a:t>
            </a:r>
            <a:r>
              <a:rPr lang="sv-SE" dirty="0" smtClean="0"/>
              <a:t> a </a:t>
            </a:r>
            <a:r>
              <a:rPr lang="sv-SE" smtClean="0"/>
              <a:t>reversed test condition</a:t>
            </a:r>
            <a:endParaRPr lang="sv-SE" dirty="0" smtClean="0"/>
          </a:p>
          <a:p>
            <a:r>
              <a:rPr lang="sv-SE" dirty="0" err="1" smtClean="0"/>
              <a:t>Desired</a:t>
            </a:r>
            <a:r>
              <a:rPr lang="sv-SE" dirty="0" smtClean="0"/>
              <a:t> </a:t>
            </a:r>
            <a:r>
              <a:rPr lang="sv-SE" dirty="0" err="1" smtClean="0"/>
              <a:t>functionality</a:t>
            </a:r>
            <a:r>
              <a:rPr lang="sv-SE" dirty="0" smtClean="0"/>
              <a:t> (</a:t>
            </a:r>
            <a:r>
              <a:rPr lang="sv-SE" dirty="0" err="1" smtClean="0"/>
              <a:t>assuming</a:t>
            </a:r>
            <a:r>
              <a:rPr lang="sv-SE" dirty="0" smtClean="0"/>
              <a:t> </a:t>
            </a:r>
            <a:r>
              <a:rPr lang="sv-SE" dirty="0" err="1" smtClean="0"/>
              <a:t>detection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 version </a:t>
            </a:r>
            <a:r>
              <a:rPr lang="sv-SE" dirty="0" err="1" smtClean="0"/>
              <a:t>of</a:t>
            </a:r>
            <a:r>
              <a:rPr lang="sv-SE" dirty="0" smtClean="0"/>
              <a:t> X):</a:t>
            </a:r>
          </a:p>
          <a:p>
            <a:pPr lvl="1"/>
            <a:r>
              <a:rPr lang="sv-SE" dirty="0" smtClean="0"/>
              <a:t>If the (</a:t>
            </a:r>
            <a:r>
              <a:rPr lang="sv-SE" dirty="0" err="1" smtClean="0"/>
              <a:t>micro</a:t>
            </a:r>
            <a:r>
              <a:rPr lang="sv-SE" dirty="0"/>
              <a:t>)</a:t>
            </a:r>
            <a:r>
              <a:rPr lang="sv-SE" dirty="0" smtClean="0"/>
              <a:t>test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version is </a:t>
            </a:r>
            <a:r>
              <a:rPr lang="sv-SE" dirty="0" err="1" smtClean="0"/>
              <a:t>known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fail</a:t>
            </a:r>
            <a:r>
              <a:rPr lang="sv-SE" dirty="0" smtClean="0"/>
              <a:t>, the test is still </a:t>
            </a:r>
            <a:r>
              <a:rPr lang="sv-SE" dirty="0" err="1" smtClean="0"/>
              <a:t>performed</a:t>
            </a:r>
            <a:endParaRPr lang="sv-SE" dirty="0" smtClean="0"/>
          </a:p>
          <a:p>
            <a:pPr lvl="2"/>
            <a:r>
              <a:rPr lang="sv-SE" dirty="0" smtClean="0"/>
              <a:t>If the test </a:t>
            </a:r>
            <a:r>
              <a:rPr lang="sv-SE" dirty="0" err="1" smtClean="0"/>
              <a:t>does</a:t>
            </a:r>
            <a:r>
              <a:rPr lang="sv-SE" dirty="0" smtClean="0"/>
              <a:t> </a:t>
            </a:r>
            <a:r>
              <a:rPr lang="sv-SE" dirty="0" err="1" smtClean="0"/>
              <a:t>fail</a:t>
            </a:r>
            <a:r>
              <a:rPr lang="sv-SE" dirty="0" smtClean="0"/>
              <a:t>, as </a:t>
            </a:r>
            <a:r>
              <a:rPr lang="sv-SE" dirty="0" err="1" smtClean="0"/>
              <a:t>expected</a:t>
            </a:r>
            <a:r>
              <a:rPr lang="sv-SE" dirty="0" smtClean="0"/>
              <a:t>, it is </a:t>
            </a:r>
            <a:r>
              <a:rPr lang="sv-SE" dirty="0" err="1" smtClean="0"/>
              <a:t>reported</a:t>
            </a:r>
            <a:r>
              <a:rPr lang="sv-SE" dirty="0" smtClean="0"/>
              <a:t> as ’ok’</a:t>
            </a:r>
          </a:p>
          <a:p>
            <a:pPr lvl="2"/>
            <a:r>
              <a:rPr lang="sv-SE" dirty="0" smtClean="0"/>
              <a:t>If the test </a:t>
            </a:r>
            <a:r>
              <a:rPr lang="sv-SE" dirty="0" err="1" smtClean="0"/>
              <a:t>doesn’t</a:t>
            </a:r>
            <a:r>
              <a:rPr lang="sv-SE" dirty="0" smtClean="0"/>
              <a:t> </a:t>
            </a:r>
            <a:r>
              <a:rPr lang="sv-SE" dirty="0" err="1" smtClean="0"/>
              <a:t>fail</a:t>
            </a:r>
            <a:r>
              <a:rPr lang="sv-SE" dirty="0" smtClean="0"/>
              <a:t>, it is </a:t>
            </a:r>
            <a:r>
              <a:rPr lang="sv-SE" dirty="0" err="1" smtClean="0"/>
              <a:t>reported</a:t>
            </a:r>
            <a:r>
              <a:rPr lang="sv-SE" dirty="0" smtClean="0"/>
              <a:t> as ’not ok’</a:t>
            </a:r>
          </a:p>
          <a:p>
            <a:pPr lvl="3"/>
            <a:r>
              <a:rPr lang="sv-SE" dirty="0" smtClean="0"/>
              <a:t>Or </a:t>
            </a:r>
            <a:r>
              <a:rPr lang="sv-SE" dirty="0" err="1" smtClean="0"/>
              <a:t>worse</a:t>
            </a:r>
            <a:r>
              <a:rPr lang="sv-SE" dirty="0" smtClean="0"/>
              <a:t>, </a:t>
            </a:r>
            <a:r>
              <a:rPr lang="sv-SE" dirty="0" err="1" smtClean="0"/>
              <a:t>e.g</a:t>
            </a:r>
            <a:r>
              <a:rPr lang="sv-SE" dirty="0" smtClean="0"/>
              <a:t>. a ’</a:t>
            </a:r>
            <a:r>
              <a:rPr lang="sv-SE" dirty="0" err="1" smtClean="0"/>
              <a:t>Bail</a:t>
            </a:r>
            <a:r>
              <a:rPr lang="sv-SE" dirty="0" smtClean="0"/>
              <a:t> </a:t>
            </a:r>
            <a:r>
              <a:rPr lang="sv-SE" dirty="0" err="1" smtClean="0"/>
              <a:t>out</a:t>
            </a:r>
            <a:r>
              <a:rPr lang="sv-SE" dirty="0" smtClean="0"/>
              <a:t>!’ </a:t>
            </a:r>
            <a:r>
              <a:rPr lang="sv-SE" dirty="0" err="1" smtClean="0"/>
              <a:t>considering</a:t>
            </a:r>
            <a:r>
              <a:rPr lang="sv-SE" dirty="0" smtClean="0"/>
              <a:t> it </a:t>
            </a:r>
            <a:r>
              <a:rPr lang="sv-SE" dirty="0" err="1" smtClean="0"/>
              <a:t>represents</a:t>
            </a:r>
            <a:r>
              <a:rPr lang="sv-SE" dirty="0" smtClean="0"/>
              <a:t> a </a:t>
            </a:r>
            <a:r>
              <a:rPr lang="sv-SE" dirty="0" err="1" smtClean="0"/>
              <a:t>logic</a:t>
            </a:r>
            <a:r>
              <a:rPr lang="sv-SE" dirty="0" smtClean="0"/>
              <a:t> </a:t>
            </a:r>
            <a:r>
              <a:rPr lang="sv-SE" dirty="0" err="1" smtClean="0"/>
              <a:t>error</a:t>
            </a:r>
            <a:r>
              <a:rPr lang="sv-SE" dirty="0" smtClean="0"/>
              <a:t> in the test</a:t>
            </a:r>
          </a:p>
          <a:p>
            <a:r>
              <a:rPr lang="sv-SE" dirty="0" smtClean="0"/>
              <a:t>A </a:t>
            </a:r>
            <a:r>
              <a:rPr lang="sv-SE" dirty="0" err="1" smtClean="0"/>
              <a:t>custom</a:t>
            </a:r>
            <a:r>
              <a:rPr lang="sv-SE" dirty="0" smtClean="0"/>
              <a:t> TAP generator </a:t>
            </a:r>
            <a:r>
              <a:rPr lang="sv-SE" dirty="0" err="1" smtClean="0"/>
              <a:t>needs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be </a:t>
            </a:r>
            <a:r>
              <a:rPr lang="sv-SE" dirty="0" err="1" smtClean="0"/>
              <a:t>created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accommodate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endParaRPr lang="sv-SE" dirty="0" smtClean="0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64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TAPGenerator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A Perl </a:t>
            </a:r>
            <a:r>
              <a:rPr lang="sv-SE" dirty="0" err="1" smtClean="0"/>
              <a:t>class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Known-to-fail</a:t>
            </a:r>
            <a:r>
              <a:rPr lang="sv-SE" dirty="0" smtClean="0"/>
              <a:t> support</a:t>
            </a:r>
          </a:p>
          <a:p>
            <a:pPr lvl="1"/>
            <a:r>
              <a:rPr lang="sv-SE" dirty="0" err="1" smtClean="0"/>
              <a:t>Uses</a:t>
            </a:r>
            <a:r>
              <a:rPr lang="sv-SE" dirty="0" smtClean="0"/>
              <a:t> the </a:t>
            </a:r>
            <a:r>
              <a:rPr lang="sv-SE" dirty="0" err="1" smtClean="0"/>
              <a:t>fact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every</a:t>
            </a:r>
            <a:r>
              <a:rPr lang="sv-SE" dirty="0" smtClean="0"/>
              <a:t> test is a </a:t>
            </a:r>
            <a:r>
              <a:rPr lang="sv-SE" dirty="0" err="1" smtClean="0"/>
              <a:t>separate</a:t>
            </a:r>
            <a:r>
              <a:rPr lang="sv-SE" dirty="0" smtClean="0"/>
              <a:t> process, and so is </a:t>
            </a:r>
            <a:r>
              <a:rPr lang="sv-SE" dirty="0" err="1" smtClean="0"/>
              <a:t>specialized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run</a:t>
            </a:r>
            <a:r>
              <a:rPr lang="sv-SE" dirty="0" smtClean="0"/>
              <a:t> </a:t>
            </a:r>
            <a:r>
              <a:rPr lang="sv-SE" dirty="0" err="1" smtClean="0"/>
              <a:t>microtests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always</a:t>
            </a:r>
            <a:r>
              <a:rPr lang="sv-SE" dirty="0" smtClean="0"/>
              <a:t> end </a:t>
            </a:r>
            <a:r>
              <a:rPr lang="sv-SE" dirty="0" err="1" smtClean="0"/>
              <a:t>up</a:t>
            </a:r>
            <a:r>
              <a:rPr lang="sv-SE" dirty="0" smtClean="0"/>
              <a:t> as </a:t>
            </a:r>
            <a:r>
              <a:rPr lang="sv-SE" dirty="0" err="1" smtClean="0"/>
              <a:t>generated</a:t>
            </a:r>
            <a:r>
              <a:rPr lang="sv-SE" dirty="0" smtClean="0"/>
              <a:t> TAP</a:t>
            </a:r>
            <a:endParaRPr lang="sv-SE" dirty="0"/>
          </a:p>
          <a:p>
            <a:pPr lvl="1"/>
            <a:r>
              <a:rPr lang="sv-SE" dirty="0" err="1" smtClean="0"/>
              <a:t>Hence</a:t>
            </a:r>
            <a:r>
              <a:rPr lang="sv-SE" dirty="0" smtClean="0"/>
              <a:t> it is </a:t>
            </a:r>
            <a:r>
              <a:rPr lang="sv-SE" dirty="0" err="1" smtClean="0"/>
              <a:t>implemented</a:t>
            </a:r>
            <a:r>
              <a:rPr lang="sv-SE" dirty="0" smtClean="0"/>
              <a:t> as a </a:t>
            </a:r>
            <a:r>
              <a:rPr lang="sv-SE" dirty="0" err="1" smtClean="0"/>
              <a:t>singleton</a:t>
            </a:r>
            <a:r>
              <a:rPr lang="sv-SE" dirty="0" smtClean="0"/>
              <a:t> </a:t>
            </a:r>
            <a:r>
              <a:rPr lang="sv-SE" dirty="0" err="1" smtClean="0"/>
              <a:t>which</a:t>
            </a:r>
            <a:r>
              <a:rPr lang="sv-SE" dirty="0" smtClean="0"/>
              <a:t> </a:t>
            </a:r>
            <a:r>
              <a:rPr lang="sv-SE" dirty="0" err="1" smtClean="0"/>
              <a:t>means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any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 in the test or as </a:t>
            </a:r>
            <a:r>
              <a:rPr lang="sv-SE" dirty="0" err="1" smtClean="0"/>
              <a:t>utility</a:t>
            </a:r>
            <a:r>
              <a:rPr lang="sv-SE" dirty="0" smtClean="0"/>
              <a:t> </a:t>
            </a:r>
            <a:r>
              <a:rPr lang="sv-SE" dirty="0" err="1" smtClean="0"/>
              <a:t>methods</a:t>
            </a:r>
            <a:r>
              <a:rPr lang="sv-SE" dirty="0" smtClean="0"/>
              <a:t> all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a </a:t>
            </a:r>
            <a:r>
              <a:rPr lang="sv-SE" dirty="0" err="1" smtClean="0"/>
              <a:t>shared</a:t>
            </a:r>
            <a:r>
              <a:rPr lang="sv-SE" dirty="0" smtClean="0"/>
              <a:t> </a:t>
            </a:r>
            <a:r>
              <a:rPr lang="sv-SE" dirty="0" err="1" smtClean="0"/>
              <a:t>instance</a:t>
            </a:r>
            <a:endParaRPr lang="sv-SE" dirty="0"/>
          </a:p>
          <a:p>
            <a:r>
              <a:rPr lang="sv-SE" dirty="0" err="1" smtClean="0"/>
              <a:t>Primary</a:t>
            </a:r>
            <a:r>
              <a:rPr lang="sv-SE" dirty="0" smtClean="0"/>
              <a:t> </a:t>
            </a:r>
            <a:r>
              <a:rPr lang="sv-SE" dirty="0" err="1" smtClean="0"/>
              <a:t>purpose</a:t>
            </a:r>
            <a:r>
              <a:rPr lang="sv-SE" dirty="0" smtClean="0"/>
              <a:t> is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keep</a:t>
            </a:r>
            <a:r>
              <a:rPr lang="sv-SE" dirty="0" smtClean="0"/>
              <a:t> </a:t>
            </a:r>
            <a:r>
              <a:rPr lang="sv-SE" dirty="0" err="1" smtClean="0"/>
              <a:t>track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TAP plan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numbering</a:t>
            </a:r>
            <a:r>
              <a:rPr lang="sv-SE" dirty="0" smtClean="0"/>
              <a:t> as </a:t>
            </a:r>
            <a:r>
              <a:rPr lang="sv-SE" dirty="0" err="1" smtClean="0"/>
              <a:t>well</a:t>
            </a:r>
            <a:r>
              <a:rPr lang="sv-SE" dirty="0" smtClean="0"/>
              <a:t> as the </a:t>
            </a:r>
            <a:r>
              <a:rPr lang="sv-SE" dirty="0" err="1" smtClean="0"/>
              <a:t>logic</a:t>
            </a:r>
            <a:r>
              <a:rPr lang="sv-SE" dirty="0" smtClean="0"/>
              <a:t> for </a:t>
            </a:r>
            <a:r>
              <a:rPr lang="sv-SE" dirty="0" err="1" smtClean="0"/>
              <a:t>doing</a:t>
            </a:r>
            <a:r>
              <a:rPr lang="sv-SE" dirty="0" smtClean="0"/>
              <a:t> test reversal</a:t>
            </a:r>
          </a:p>
          <a:p>
            <a:pPr lvl="1"/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includes</a:t>
            </a:r>
            <a:r>
              <a:rPr lang="sv-SE" dirty="0" smtClean="0"/>
              <a:t> support for </a:t>
            </a:r>
            <a:r>
              <a:rPr lang="sv-SE" dirty="0" err="1" smtClean="0"/>
              <a:t>todo</a:t>
            </a:r>
            <a:r>
              <a:rPr lang="sv-SE" dirty="0" smtClean="0"/>
              <a:t>/</a:t>
            </a:r>
            <a:r>
              <a:rPr lang="sv-SE" dirty="0" err="1" smtClean="0"/>
              <a:t>skip</a:t>
            </a:r>
            <a:r>
              <a:rPr lang="sv-SE" dirty="0" smtClean="0"/>
              <a:t>, </a:t>
            </a:r>
            <a:r>
              <a:rPr lang="sv-SE" dirty="0" err="1" smtClean="0"/>
              <a:t>notes</a:t>
            </a:r>
            <a:r>
              <a:rPr lang="sv-SE" dirty="0" smtClean="0"/>
              <a:t>, diagnostics and </a:t>
            </a:r>
            <a:r>
              <a:rPr lang="sv-SE" dirty="0" err="1" smtClean="0"/>
              <a:t>basic</a:t>
            </a:r>
            <a:r>
              <a:rPr lang="sv-SE" dirty="0" smtClean="0"/>
              <a:t> primitives for pass/</a:t>
            </a:r>
            <a:r>
              <a:rPr lang="sv-SE" dirty="0" err="1" smtClean="0"/>
              <a:t>fail</a:t>
            </a:r>
            <a:endParaRPr lang="sv-SE" dirty="0"/>
          </a:p>
          <a:p>
            <a:pPr lvl="1"/>
            <a:r>
              <a:rPr lang="sv-SE" dirty="0" err="1" smtClean="0"/>
              <a:t>Secondarily</a:t>
            </a:r>
            <a:r>
              <a:rPr lang="sv-SE" dirty="0" smtClean="0"/>
              <a:t>, provides a </a:t>
            </a:r>
            <a:r>
              <a:rPr lang="sv-SE" dirty="0" err="1" smtClean="0"/>
              <a:t>few</a:t>
            </a:r>
            <a:r>
              <a:rPr lang="sv-SE" dirty="0" smtClean="0"/>
              <a:t> </a:t>
            </a:r>
            <a:r>
              <a:rPr lang="sv-SE" dirty="0" err="1" smtClean="0"/>
              <a:t>higherlevel</a:t>
            </a:r>
            <a:r>
              <a:rPr lang="sv-SE" dirty="0" smtClean="0"/>
              <a:t> primitives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intended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ease</a:t>
            </a:r>
            <a:r>
              <a:rPr lang="sv-SE" dirty="0" smtClean="0"/>
              <a:t> </a:t>
            </a:r>
            <a:r>
              <a:rPr lang="sv-SE" dirty="0" err="1" smtClean="0"/>
              <a:t>writing</a:t>
            </a:r>
            <a:r>
              <a:rPr lang="sv-SE" dirty="0" smtClean="0"/>
              <a:t> tests as </a:t>
            </a:r>
            <a:r>
              <a:rPr lang="sv-SE" dirty="0" err="1" smtClean="0"/>
              <a:t>one</a:t>
            </a:r>
            <a:r>
              <a:rPr lang="sv-SE" dirty="0" smtClean="0"/>
              <a:t>-liners</a:t>
            </a:r>
          </a:p>
          <a:p>
            <a:r>
              <a:rPr lang="sv-SE" dirty="0" err="1" smtClean="0"/>
              <a:t>Isn’t</a:t>
            </a:r>
            <a:r>
              <a:rPr lang="sv-SE" dirty="0" smtClean="0"/>
              <a:t> </a:t>
            </a:r>
            <a:r>
              <a:rPr lang="sv-SE" dirty="0" err="1" smtClean="0"/>
              <a:t>very</a:t>
            </a:r>
            <a:r>
              <a:rPr lang="sv-SE" dirty="0"/>
              <a:t> </a:t>
            </a:r>
            <a:r>
              <a:rPr lang="sv-SE" dirty="0" smtClean="0"/>
              <a:t>special, </a:t>
            </a:r>
            <a:r>
              <a:rPr lang="sv-SE" dirty="0" err="1" smtClean="0"/>
              <a:t>it’s</a:t>
            </a:r>
            <a:r>
              <a:rPr lang="sv-SE" dirty="0" smtClean="0"/>
              <a:t> just </a:t>
            </a:r>
            <a:r>
              <a:rPr lang="sv-SE" dirty="0" err="1" smtClean="0"/>
              <a:t>code</a:t>
            </a:r>
            <a:endParaRPr lang="sv-SE" dirty="0" smtClean="0"/>
          </a:p>
          <a:p>
            <a:pPr lvl="1"/>
            <a:r>
              <a:rPr lang="sv-SE" dirty="0" smtClean="0"/>
              <a:t>For </a:t>
            </a:r>
            <a:r>
              <a:rPr lang="sv-SE" dirty="0" err="1" smtClean="0"/>
              <a:t>convenience</a:t>
            </a:r>
            <a:r>
              <a:rPr lang="sv-SE" dirty="0" smtClean="0"/>
              <a:t> </a:t>
            </a:r>
            <a:r>
              <a:rPr lang="sv-SE" dirty="0" err="1" smtClean="0"/>
              <a:t>however</a:t>
            </a:r>
            <a:r>
              <a:rPr lang="sv-SE" dirty="0" smtClean="0"/>
              <a:t>, </a:t>
            </a:r>
            <a:r>
              <a:rPr lang="sv-SE" dirty="0" err="1" smtClean="0"/>
              <a:t>does</a:t>
            </a:r>
            <a:r>
              <a:rPr lang="sv-SE" dirty="0" smtClean="0"/>
              <a:t> a </a:t>
            </a:r>
            <a:r>
              <a:rPr lang="sv-SE" dirty="0" err="1" smtClean="0"/>
              <a:t>little</a:t>
            </a:r>
            <a:r>
              <a:rPr lang="sv-SE" dirty="0" smtClean="0"/>
              <a:t> </a:t>
            </a:r>
            <a:r>
              <a:rPr lang="sv-SE" dirty="0" err="1" smtClean="0"/>
              <a:t>magic</a:t>
            </a:r>
            <a:r>
              <a:rPr lang="sv-SE" dirty="0" smtClean="0"/>
              <a:t> in </a:t>
            </a:r>
            <a:r>
              <a:rPr lang="sv-SE" dirty="0" err="1" smtClean="0"/>
              <a:t>wrapping</a:t>
            </a:r>
            <a:r>
              <a:rPr lang="sv-SE" dirty="0" smtClean="0"/>
              <a:t> </a:t>
            </a:r>
            <a:r>
              <a:rPr lang="sv-SE" dirty="0" err="1" smtClean="0"/>
              <a:t>stdout</a:t>
            </a:r>
            <a:r>
              <a:rPr lang="sv-SE" dirty="0" smtClean="0"/>
              <a:t>/</a:t>
            </a:r>
            <a:r>
              <a:rPr lang="sv-SE" dirty="0" err="1" smtClean="0"/>
              <a:t>err</a:t>
            </a:r>
            <a:r>
              <a:rPr lang="sv-SE" dirty="0" smtClean="0"/>
              <a:t> so </a:t>
            </a:r>
            <a:r>
              <a:rPr lang="sv-SE" dirty="0" err="1" smtClean="0"/>
              <a:t>regular</a:t>
            </a:r>
            <a:r>
              <a:rPr lang="sv-SE" dirty="0" smtClean="0"/>
              <a:t> print </a:t>
            </a:r>
            <a:r>
              <a:rPr lang="sv-SE" dirty="0" err="1" smtClean="0"/>
              <a:t>statements</a:t>
            </a:r>
            <a:r>
              <a:rPr lang="sv-SE" dirty="0" smtClean="0"/>
              <a:t> </a:t>
            </a:r>
            <a:r>
              <a:rPr lang="sv-SE" dirty="0" err="1" smtClean="0"/>
              <a:t>doesn’t</a:t>
            </a:r>
            <a:r>
              <a:rPr lang="sv-SE" dirty="0" smtClean="0"/>
              <a:t> play </a:t>
            </a:r>
            <a:r>
              <a:rPr lang="sv-SE" dirty="0" err="1" smtClean="0"/>
              <a:t>havoc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TAP</a:t>
            </a:r>
            <a:endParaRPr lang="sv-SE" dirty="0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718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Cooperative</a:t>
            </a:r>
            <a:r>
              <a:rPr lang="sv-SE" dirty="0" smtClean="0"/>
              <a:t> </a:t>
            </a:r>
            <a:r>
              <a:rPr lang="sv-SE" dirty="0" err="1" smtClean="0"/>
              <a:t>suites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suite</a:t>
            </a:r>
            <a:r>
              <a:rPr lang="sv-SE" dirty="0" smtClean="0"/>
              <a:t> </a:t>
            </a:r>
            <a:r>
              <a:rPr lang="sv-SE" err="1" smtClean="0"/>
              <a:t>with</a:t>
            </a:r>
            <a:r>
              <a:rPr lang="sv-SE" smtClean="0"/>
              <a:t> many tests may </a:t>
            </a:r>
            <a:r>
              <a:rPr lang="sv-SE" dirty="0" smtClean="0"/>
              <a:t>be </a:t>
            </a:r>
            <a:r>
              <a:rPr lang="sv-SE" dirty="0" err="1" smtClean="0"/>
              <a:t>cooperative</a:t>
            </a:r>
            <a:endParaRPr lang="sv-SE" dirty="0" smtClean="0"/>
          </a:p>
          <a:p>
            <a:pPr lvl="1"/>
            <a:r>
              <a:rPr lang="sv-SE" dirty="0" smtClean="0"/>
              <a:t>I.e. the tests </a:t>
            </a:r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other</a:t>
            </a:r>
            <a:r>
              <a:rPr lang="sv-SE" dirty="0" smtClean="0"/>
              <a:t> and </a:t>
            </a:r>
            <a:r>
              <a:rPr lang="sv-SE" dirty="0" err="1" smtClean="0"/>
              <a:t>likely</a:t>
            </a:r>
            <a:r>
              <a:rPr lang="sv-SE" dirty="0" smtClean="0"/>
              <a:t> </a:t>
            </a:r>
            <a:r>
              <a:rPr lang="sv-SE" dirty="0" err="1" smtClean="0"/>
              <a:t>rely</a:t>
            </a:r>
            <a:r>
              <a:rPr lang="sv-SE" dirty="0" smtClean="0"/>
              <a:t> on a given test order</a:t>
            </a:r>
          </a:p>
          <a:p>
            <a:endParaRPr lang="sv-SE" dirty="0" smtClean="0"/>
          </a:p>
          <a:p>
            <a:r>
              <a:rPr lang="sv-SE" dirty="0" smtClean="0"/>
              <a:t>To </a:t>
            </a:r>
            <a:r>
              <a:rPr lang="sv-SE" dirty="0" err="1" smtClean="0"/>
              <a:t>communicate</a:t>
            </a:r>
            <a:r>
              <a:rPr lang="sv-SE" dirty="0"/>
              <a:t> </a:t>
            </a:r>
            <a:r>
              <a:rPr lang="sv-SE" dirty="0" err="1" smtClean="0"/>
              <a:t>they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or </a:t>
            </a:r>
            <a:r>
              <a:rPr lang="sv-SE" dirty="0" err="1" smtClean="0"/>
              <a:t>more</a:t>
            </a:r>
            <a:r>
              <a:rPr lang="sv-SE" dirty="0" smtClean="0"/>
              <a:t> data </a:t>
            </a:r>
            <a:r>
              <a:rPr lang="sv-SE" dirty="0" err="1" smtClean="0"/>
              <a:t>files</a:t>
            </a:r>
            <a:endParaRPr lang="sv-SE" dirty="0" smtClean="0"/>
          </a:p>
          <a:p>
            <a:pPr lvl="1"/>
            <a:r>
              <a:rPr lang="sv-SE" dirty="0" smtClean="0"/>
              <a:t>Test A </a:t>
            </a:r>
            <a:r>
              <a:rPr lang="sv-SE" dirty="0" err="1" smtClean="0"/>
              <a:t>writes</a:t>
            </a:r>
            <a:r>
              <a:rPr lang="sv-SE" dirty="0" smtClean="0"/>
              <a:t> data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what</a:t>
            </a:r>
            <a:r>
              <a:rPr lang="sv-SE" dirty="0" smtClean="0"/>
              <a:t> it </a:t>
            </a:r>
            <a:r>
              <a:rPr lang="sv-SE" dirty="0" err="1" smtClean="0"/>
              <a:t>did</a:t>
            </a:r>
            <a:r>
              <a:rPr lang="sv-SE" dirty="0" smtClean="0"/>
              <a:t> (</a:t>
            </a:r>
            <a:r>
              <a:rPr lang="sv-SE" dirty="0" err="1" smtClean="0"/>
              <a:t>e.g</a:t>
            </a:r>
            <a:r>
              <a:rPr lang="sv-SE" dirty="0" smtClean="0"/>
              <a:t>. a </a:t>
            </a:r>
            <a:r>
              <a:rPr lang="sv-SE" dirty="0" err="1" smtClean="0"/>
              <a:t>calculated</a:t>
            </a:r>
            <a:r>
              <a:rPr lang="sv-SE" dirty="0" smtClean="0"/>
              <a:t> port </a:t>
            </a:r>
            <a:r>
              <a:rPr lang="sv-SE" dirty="0" err="1" smtClean="0"/>
              <a:t>number</a:t>
            </a:r>
            <a:r>
              <a:rPr lang="sv-SE" dirty="0" smtClean="0"/>
              <a:t>)</a:t>
            </a:r>
          </a:p>
          <a:p>
            <a:pPr lvl="1"/>
            <a:r>
              <a:rPr lang="sv-SE" dirty="0" smtClean="0"/>
              <a:t>Test B </a:t>
            </a:r>
            <a:r>
              <a:rPr lang="sv-SE" dirty="0" err="1" smtClean="0"/>
              <a:t>reads</a:t>
            </a:r>
            <a:r>
              <a:rPr lang="sv-SE" dirty="0" smtClean="0"/>
              <a:t> the data </a:t>
            </a:r>
            <a:r>
              <a:rPr lang="sv-SE" dirty="0" err="1" smtClean="0"/>
              <a:t>file</a:t>
            </a:r>
            <a:r>
              <a:rPr lang="sv-SE" dirty="0" smtClean="0"/>
              <a:t> and starts a server on </a:t>
            </a:r>
            <a:r>
              <a:rPr lang="sv-SE" dirty="0" err="1" smtClean="0"/>
              <a:t>that</a:t>
            </a:r>
            <a:r>
              <a:rPr lang="sv-SE" dirty="0" smtClean="0"/>
              <a:t> port</a:t>
            </a:r>
          </a:p>
          <a:p>
            <a:pPr lvl="1"/>
            <a:r>
              <a:rPr lang="sv-SE" dirty="0" smtClean="0"/>
              <a:t>Test C-Y </a:t>
            </a:r>
            <a:r>
              <a:rPr lang="sv-SE" dirty="0" err="1" smtClean="0"/>
              <a:t>likewise</a:t>
            </a:r>
            <a:r>
              <a:rPr lang="sv-SE" dirty="0" smtClean="0"/>
              <a:t> </a:t>
            </a:r>
            <a:r>
              <a:rPr lang="sv-SE" dirty="0" err="1" smtClean="0"/>
              <a:t>uses</a:t>
            </a:r>
            <a:r>
              <a:rPr lang="sv-SE" dirty="0" smtClean="0"/>
              <a:t> the port </a:t>
            </a:r>
            <a:r>
              <a:rPr lang="sv-SE" dirty="0" err="1" smtClean="0"/>
              <a:t>number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talk </a:t>
            </a:r>
            <a:r>
              <a:rPr lang="sv-SE" dirty="0" err="1" smtClean="0"/>
              <a:t>to</a:t>
            </a:r>
            <a:r>
              <a:rPr lang="sv-SE" dirty="0" smtClean="0"/>
              <a:t> the server</a:t>
            </a:r>
          </a:p>
          <a:p>
            <a:pPr lvl="1"/>
            <a:r>
              <a:rPr lang="sv-SE" dirty="0" smtClean="0"/>
              <a:t>Test Z </a:t>
            </a:r>
            <a:r>
              <a:rPr lang="sv-SE" dirty="0" err="1" smtClean="0"/>
              <a:t>finally</a:t>
            </a:r>
            <a:r>
              <a:rPr lang="sv-SE" dirty="0" smtClean="0"/>
              <a:t> </a:t>
            </a:r>
            <a:r>
              <a:rPr lang="sv-SE" dirty="0" err="1" smtClean="0"/>
              <a:t>ensures</a:t>
            </a:r>
            <a:r>
              <a:rPr lang="sv-SE" dirty="0" smtClean="0"/>
              <a:t> the server is </a:t>
            </a:r>
            <a:r>
              <a:rPr lang="sv-SE" dirty="0" err="1" smtClean="0"/>
              <a:t>stopped</a:t>
            </a:r>
            <a:endParaRPr lang="sv-SE" dirty="0" smtClean="0"/>
          </a:p>
          <a:p>
            <a:endParaRPr lang="sv-SE" dirty="0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62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DataManager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Perl </a:t>
            </a:r>
            <a:r>
              <a:rPr lang="sv-SE" dirty="0" err="1" smtClean="0"/>
              <a:t>class</a:t>
            </a:r>
            <a:r>
              <a:rPr lang="sv-SE" dirty="0" smtClean="0"/>
              <a:t> </a:t>
            </a:r>
            <a:r>
              <a:rPr lang="sv-SE" dirty="0" err="1" smtClean="0"/>
              <a:t>simplifying</a:t>
            </a:r>
            <a:r>
              <a:rPr lang="sv-SE" dirty="0" smtClean="0"/>
              <a:t> the </a:t>
            </a:r>
            <a:r>
              <a:rPr lang="sv-SE" dirty="0" err="1" smtClean="0"/>
              <a:t>reading</a:t>
            </a:r>
            <a:r>
              <a:rPr lang="sv-SE" dirty="0" smtClean="0"/>
              <a:t>/</a:t>
            </a:r>
            <a:r>
              <a:rPr lang="sv-SE" dirty="0" err="1" smtClean="0"/>
              <a:t>writing</a:t>
            </a:r>
            <a:endParaRPr lang="sv-SE" dirty="0" smtClean="0"/>
          </a:p>
          <a:p>
            <a:pPr lvl="1"/>
            <a:r>
              <a:rPr lang="sv-SE" dirty="0" smtClean="0"/>
              <a:t>Deals in ready-</a:t>
            </a:r>
            <a:r>
              <a:rPr lang="sv-SE" dirty="0" err="1" smtClean="0"/>
              <a:t>made</a:t>
            </a:r>
            <a:r>
              <a:rPr lang="sv-SE" dirty="0" smtClean="0"/>
              <a:t> data </a:t>
            </a:r>
            <a:r>
              <a:rPr lang="sv-SE" dirty="0" err="1" smtClean="0"/>
              <a:t>structures</a:t>
            </a:r>
            <a:r>
              <a:rPr lang="sv-SE" dirty="0" smtClean="0"/>
              <a:t> </a:t>
            </a:r>
            <a:r>
              <a:rPr lang="sv-SE" dirty="0" err="1" smtClean="0"/>
              <a:t>instead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raw</a:t>
            </a:r>
            <a:r>
              <a:rPr lang="sv-SE" dirty="0" smtClean="0"/>
              <a:t> data</a:t>
            </a:r>
          </a:p>
          <a:p>
            <a:endParaRPr lang="sv-SE" dirty="0"/>
          </a:p>
          <a:p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used</a:t>
            </a:r>
            <a:r>
              <a:rPr lang="sv-SE" dirty="0" smtClean="0"/>
              <a:t> in </a:t>
            </a:r>
            <a:r>
              <a:rPr lang="sv-SE" dirty="0" err="1" smtClean="0"/>
              <a:t>parallelization</a:t>
            </a:r>
            <a:r>
              <a:rPr lang="sv-SE" dirty="0" smtClean="0"/>
              <a:t> scenarios </a:t>
            </a:r>
            <a:r>
              <a:rPr lang="sv-SE" dirty="0" err="1" smtClean="0"/>
              <a:t>too</a:t>
            </a:r>
            <a:endParaRPr lang="sv-SE" dirty="0" smtClean="0"/>
          </a:p>
          <a:p>
            <a:endParaRPr lang="sv-SE" dirty="0"/>
          </a:p>
          <a:p>
            <a:r>
              <a:rPr lang="sv-SE" dirty="0" err="1" smtClean="0"/>
              <a:t>Also</a:t>
            </a:r>
            <a:r>
              <a:rPr lang="sv-SE" dirty="0" smtClean="0"/>
              <a:t> a </a:t>
            </a:r>
            <a:r>
              <a:rPr lang="sv-SE" dirty="0" err="1" smtClean="0"/>
              <a:t>singleton</a:t>
            </a:r>
            <a:endParaRPr lang="sv-SE" dirty="0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444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Logging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7982" y="1825625"/>
            <a:ext cx="10139956" cy="4351338"/>
          </a:xfrm>
        </p:spPr>
        <p:txBody>
          <a:bodyPr>
            <a:normAutofit fontScale="92500"/>
          </a:bodyPr>
          <a:lstStyle/>
          <a:p>
            <a:r>
              <a:rPr lang="sv-SE" dirty="0" smtClean="0"/>
              <a:t>To </a:t>
            </a:r>
            <a:r>
              <a:rPr lang="sv-SE" dirty="0" err="1" smtClean="0"/>
              <a:t>help</a:t>
            </a:r>
            <a:r>
              <a:rPr lang="sv-SE" dirty="0" smtClean="0"/>
              <a:t> </a:t>
            </a:r>
            <a:r>
              <a:rPr lang="sv-SE" dirty="0" err="1" smtClean="0"/>
              <a:t>ease</a:t>
            </a:r>
            <a:r>
              <a:rPr lang="sv-SE" dirty="0" smtClean="0"/>
              <a:t> </a:t>
            </a:r>
            <a:r>
              <a:rPr lang="sv-SE" dirty="0" err="1" smtClean="0"/>
              <a:t>debugging</a:t>
            </a:r>
            <a:r>
              <a:rPr lang="sv-SE" dirty="0" smtClean="0"/>
              <a:t> and later </a:t>
            </a:r>
            <a:r>
              <a:rPr lang="sv-SE" dirty="0" err="1" smtClean="0"/>
              <a:t>analysis</a:t>
            </a:r>
            <a:r>
              <a:rPr lang="sv-SE" dirty="0" smtClean="0"/>
              <a:t> </a:t>
            </a:r>
            <a:r>
              <a:rPr lang="sv-SE" dirty="0" err="1" smtClean="0"/>
              <a:t>it’s</a:t>
            </a:r>
            <a:r>
              <a:rPr lang="sv-SE" dirty="0" smtClean="0"/>
              <a:t> </a:t>
            </a:r>
            <a:r>
              <a:rPr lang="sv-SE" dirty="0" err="1" smtClean="0"/>
              <a:t>useful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log </a:t>
            </a:r>
            <a:r>
              <a:rPr lang="sv-SE" dirty="0" err="1" smtClean="0"/>
              <a:t>things</a:t>
            </a:r>
            <a:endParaRPr lang="sv-SE" dirty="0" smtClean="0"/>
          </a:p>
          <a:p>
            <a:pPr lvl="1"/>
            <a:r>
              <a:rPr lang="sv-SE" dirty="0" smtClean="0"/>
              <a:t>In combination </a:t>
            </a:r>
            <a:r>
              <a:rPr lang="sv-SE" dirty="0" err="1" smtClean="0"/>
              <a:t>with</a:t>
            </a:r>
            <a:r>
              <a:rPr lang="sv-SE" dirty="0" smtClean="0"/>
              <a:t> simple </a:t>
            </a:r>
            <a:r>
              <a:rPr lang="sv-SE" dirty="0" err="1" smtClean="0"/>
              <a:t>utilities</a:t>
            </a:r>
            <a:r>
              <a:rPr lang="sv-SE" dirty="0" smtClean="0"/>
              <a:t>, log </a:t>
            </a:r>
            <a:r>
              <a:rPr lang="sv-SE" dirty="0" err="1" smtClean="0"/>
              <a:t>stdout</a:t>
            </a:r>
            <a:r>
              <a:rPr lang="sv-SE" dirty="0" smtClean="0"/>
              <a:t>/</a:t>
            </a:r>
            <a:r>
              <a:rPr lang="sv-SE" dirty="0" err="1" smtClean="0"/>
              <a:t>err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things</a:t>
            </a:r>
            <a:r>
              <a:rPr lang="sv-SE" dirty="0" smtClean="0"/>
              <a:t> the tests </a:t>
            </a:r>
            <a:r>
              <a:rPr lang="sv-SE" dirty="0" err="1" smtClean="0"/>
              <a:t>execute</a:t>
            </a:r>
            <a:endParaRPr lang="sv-SE" dirty="0" smtClean="0"/>
          </a:p>
          <a:p>
            <a:pPr lvl="1"/>
            <a:r>
              <a:rPr lang="sv-SE" dirty="0" err="1" smtClean="0"/>
              <a:t>Arbitrary</a:t>
            </a:r>
            <a:r>
              <a:rPr lang="sv-SE" dirty="0" smtClean="0"/>
              <a:t> </a:t>
            </a:r>
            <a:r>
              <a:rPr lang="sv-SE" dirty="0" err="1" smtClean="0"/>
              <a:t>logging</a:t>
            </a:r>
            <a:r>
              <a:rPr lang="sv-SE" dirty="0" smtClean="0"/>
              <a:t>/</a:t>
            </a:r>
            <a:r>
              <a:rPr lang="sv-SE" dirty="0" err="1" smtClean="0"/>
              <a:t>tracing</a:t>
            </a:r>
            <a:r>
              <a:rPr lang="sv-SE" dirty="0" smtClean="0"/>
              <a:t>/</a:t>
            </a:r>
            <a:r>
              <a:rPr lang="sv-SE" dirty="0" err="1" smtClean="0"/>
              <a:t>debug</a:t>
            </a:r>
            <a:r>
              <a:rPr lang="sv-SE" dirty="0" smtClean="0"/>
              <a:t> info</a:t>
            </a:r>
          </a:p>
          <a:p>
            <a:pPr lvl="1"/>
            <a:endParaRPr lang="sv-SE" dirty="0"/>
          </a:p>
          <a:p>
            <a:r>
              <a:rPr lang="sv-SE" dirty="0" err="1" smtClean="0"/>
              <a:t>LogManager</a:t>
            </a:r>
            <a:endParaRPr lang="sv-SE" dirty="0" smtClean="0"/>
          </a:p>
          <a:p>
            <a:pPr lvl="1"/>
            <a:r>
              <a:rPr lang="sv-SE" dirty="0" smtClean="0"/>
              <a:t>A Perl </a:t>
            </a:r>
            <a:r>
              <a:rPr lang="sv-SE" dirty="0" err="1" smtClean="0"/>
              <a:t>class</a:t>
            </a:r>
            <a:endParaRPr lang="sv-SE" dirty="0" smtClean="0"/>
          </a:p>
          <a:p>
            <a:pPr lvl="1"/>
            <a:r>
              <a:rPr lang="sv-SE" dirty="0" smtClean="0"/>
              <a:t>Singleton</a:t>
            </a:r>
            <a:endParaRPr lang="sv-SE" dirty="0"/>
          </a:p>
          <a:p>
            <a:pPr lvl="1"/>
            <a:endParaRPr lang="sv-SE" dirty="0" smtClean="0"/>
          </a:p>
          <a:p>
            <a:r>
              <a:rPr lang="sv-SE" dirty="0" err="1" smtClean="0"/>
              <a:t>CommandRunner</a:t>
            </a:r>
            <a:endParaRPr lang="sv-SE" dirty="0" smtClean="0"/>
          </a:p>
          <a:p>
            <a:pPr lvl="1"/>
            <a:r>
              <a:rPr lang="sv-SE" dirty="0" smtClean="0"/>
              <a:t>A Perl </a:t>
            </a:r>
            <a:r>
              <a:rPr lang="sv-SE" dirty="0" err="1" smtClean="0"/>
              <a:t>module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helpers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run</a:t>
            </a:r>
            <a:r>
              <a:rPr lang="sv-SE" dirty="0" smtClean="0"/>
              <a:t> external </a:t>
            </a:r>
            <a:r>
              <a:rPr lang="sv-SE" dirty="0" err="1" smtClean="0"/>
              <a:t>commands</a:t>
            </a:r>
            <a:r>
              <a:rPr lang="sv-SE" dirty="0" smtClean="0"/>
              <a:t> and log </a:t>
            </a:r>
            <a:r>
              <a:rPr lang="sv-SE" dirty="0" err="1" smtClean="0"/>
              <a:t>their</a:t>
            </a:r>
            <a:r>
              <a:rPr lang="sv-SE" dirty="0" smtClean="0"/>
              <a:t> output</a:t>
            </a:r>
          </a:p>
        </p:txBody>
      </p:sp>
      <p:grpSp>
        <p:nvGrpSpPr>
          <p:cNvPr id="19" name="Grupp 18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20" name="Diagonal rand 19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1" name="Diagonal rand 20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2" name="Diagonal rand 21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23" name="Bildobjekt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275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TestOnTap - what can be tested?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 err="1" smtClean="0"/>
              <a:t>Anything</a:t>
            </a:r>
            <a:r>
              <a:rPr lang="sv-SE" dirty="0" smtClean="0"/>
              <a:t>.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err="1" smtClean="0"/>
              <a:t>Testability</a:t>
            </a:r>
            <a:r>
              <a:rPr lang="sv-SE" dirty="0" smtClean="0"/>
              <a:t> is not </a:t>
            </a:r>
            <a:r>
              <a:rPr lang="sv-SE" dirty="0" err="1" smtClean="0"/>
              <a:t>really</a:t>
            </a:r>
            <a:r>
              <a:rPr lang="sv-SE" dirty="0" smtClean="0"/>
              <a:t> a </a:t>
            </a:r>
            <a:r>
              <a:rPr lang="sv-SE" dirty="0" err="1" smtClean="0"/>
              <a:t>function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tool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the tests it </a:t>
            </a:r>
            <a:r>
              <a:rPr lang="sv-SE" dirty="0" smtClean="0"/>
              <a:t>drives!</a:t>
            </a:r>
            <a:endParaRPr lang="sv-SE" dirty="0" smtClean="0"/>
          </a:p>
          <a:p>
            <a:pPr lvl="1"/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So, </a:t>
            </a:r>
            <a:r>
              <a:rPr lang="sv-SE" dirty="0" err="1" smtClean="0"/>
              <a:t>anything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smtClean="0"/>
              <a:t>automated:</a:t>
            </a:r>
            <a:endParaRPr lang="sv-SE" dirty="0" smtClean="0"/>
          </a:p>
          <a:p>
            <a:r>
              <a:rPr lang="sv-SE" dirty="0" err="1" smtClean="0"/>
              <a:t>Command</a:t>
            </a:r>
            <a:r>
              <a:rPr lang="sv-SE" dirty="0" smtClean="0"/>
              <a:t> </a:t>
            </a:r>
            <a:r>
              <a:rPr lang="sv-SE" dirty="0" err="1" smtClean="0"/>
              <a:t>line</a:t>
            </a:r>
            <a:r>
              <a:rPr lang="sv-SE" dirty="0" smtClean="0"/>
              <a:t> </a:t>
            </a:r>
            <a:r>
              <a:rPr lang="sv-SE" dirty="0" err="1" smtClean="0"/>
              <a:t>apps</a:t>
            </a:r>
            <a:endParaRPr lang="sv-SE" dirty="0" smtClean="0"/>
          </a:p>
          <a:p>
            <a:r>
              <a:rPr lang="sv-SE" dirty="0" err="1" smtClean="0"/>
              <a:t>API’s</a:t>
            </a:r>
            <a:endParaRPr lang="sv-SE" dirty="0" smtClean="0"/>
          </a:p>
          <a:p>
            <a:r>
              <a:rPr lang="sv-SE" dirty="0" smtClean="0"/>
              <a:t>GUI</a:t>
            </a:r>
          </a:p>
          <a:p>
            <a:pPr lvl="1"/>
            <a:r>
              <a:rPr lang="sv-SE" dirty="0" err="1" smtClean="0"/>
              <a:t>Yes</a:t>
            </a:r>
            <a:r>
              <a:rPr lang="sv-SE" dirty="0" smtClean="0"/>
              <a:t>, </a:t>
            </a:r>
            <a:r>
              <a:rPr lang="sv-SE" dirty="0" err="1" smtClean="0"/>
              <a:t>always</a:t>
            </a:r>
            <a:r>
              <a:rPr lang="sv-SE" dirty="0" smtClean="0"/>
              <a:t> </a:t>
            </a:r>
            <a:r>
              <a:rPr lang="sv-SE" dirty="0" err="1" smtClean="0"/>
              <a:t>tricky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automate,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</a:t>
            </a:r>
            <a:r>
              <a:rPr lang="sv-SE" dirty="0" err="1" smtClean="0"/>
              <a:t>specialized</a:t>
            </a:r>
            <a:r>
              <a:rPr lang="sv-SE" dirty="0" smtClean="0"/>
              <a:t> </a:t>
            </a:r>
            <a:r>
              <a:rPr lang="sv-SE" dirty="0" err="1" smtClean="0"/>
              <a:t>tools</a:t>
            </a:r>
            <a:endParaRPr lang="sv-SE" dirty="0" smtClean="0"/>
          </a:p>
          <a:p>
            <a:pPr lvl="2"/>
            <a:r>
              <a:rPr lang="sv-SE" dirty="0" err="1" smtClean="0"/>
              <a:t>AutoIt</a:t>
            </a:r>
            <a:r>
              <a:rPr lang="sv-SE" dirty="0" smtClean="0"/>
              <a:t> </a:t>
            </a:r>
            <a:r>
              <a:rPr lang="sv-SE" dirty="0"/>
              <a:t>(</a:t>
            </a:r>
            <a:r>
              <a:rPr lang="sv-SE" dirty="0">
                <a:hlinkClick r:id="rId2"/>
              </a:rPr>
              <a:t>https://www.autoitscript.com/site/autoit</a:t>
            </a:r>
            <a:r>
              <a:rPr lang="sv-SE" dirty="0" smtClean="0">
                <a:hlinkClick r:id="rId2"/>
              </a:rPr>
              <a:t>/</a:t>
            </a:r>
            <a:r>
              <a:rPr lang="sv-SE" dirty="0" smtClean="0"/>
              <a:t>)</a:t>
            </a:r>
          </a:p>
          <a:p>
            <a:pPr lvl="2"/>
            <a:r>
              <a:rPr lang="sv-SE" dirty="0" smtClean="0"/>
              <a:t>...</a:t>
            </a:r>
          </a:p>
        </p:txBody>
      </p:sp>
      <p:grpSp>
        <p:nvGrpSpPr>
          <p:cNvPr id="4" name="Grupp 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5" name="Diagonal rand 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6" name="Diagonal rand 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7" name="Diagonal rand 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8" name="Bildobjekt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VariabilityManager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Used</a:t>
            </a:r>
            <a:r>
              <a:rPr lang="sv-SE" dirty="0" smtClean="0"/>
              <a:t> in </a:t>
            </a:r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suites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parse</a:t>
            </a:r>
            <a:r>
              <a:rPr lang="sv-SE" dirty="0" smtClean="0"/>
              <a:t> the </a:t>
            </a:r>
            <a:r>
              <a:rPr lang="sv-SE" dirty="0" err="1" smtClean="0"/>
              <a:t>incoming</a:t>
            </a:r>
            <a:r>
              <a:rPr lang="sv-SE" dirty="0" smtClean="0"/>
              <a:t> </a:t>
            </a:r>
            <a:r>
              <a:rPr lang="sv-SE" dirty="0" err="1" smtClean="0"/>
              <a:t>variables</a:t>
            </a:r>
            <a:r>
              <a:rPr lang="sv-SE" dirty="0" smtClean="0"/>
              <a:t>/</a:t>
            </a:r>
            <a:r>
              <a:rPr lang="sv-SE" dirty="0" err="1" smtClean="0"/>
              <a:t>command</a:t>
            </a:r>
            <a:r>
              <a:rPr lang="sv-SE" dirty="0" smtClean="0"/>
              <a:t> </a:t>
            </a:r>
            <a:r>
              <a:rPr lang="sv-SE" dirty="0" err="1" smtClean="0"/>
              <a:t>line</a:t>
            </a:r>
            <a:endParaRPr lang="sv-SE" dirty="0" smtClean="0"/>
          </a:p>
          <a:p>
            <a:pPr lvl="1"/>
            <a:r>
              <a:rPr lang="sv-SE" dirty="0" err="1" smtClean="0"/>
              <a:t>Better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parse</a:t>
            </a:r>
            <a:r>
              <a:rPr lang="sv-SE" dirty="0" smtClean="0"/>
              <a:t> </a:t>
            </a:r>
            <a:r>
              <a:rPr lang="sv-SE" dirty="0" err="1" smtClean="0"/>
              <a:t>things</a:t>
            </a:r>
            <a:r>
              <a:rPr lang="sv-SE" dirty="0" smtClean="0"/>
              <a:t> in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place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endParaRPr lang="sv-SE" dirty="0" smtClean="0"/>
          </a:p>
          <a:p>
            <a:pPr lvl="1"/>
            <a:r>
              <a:rPr lang="sv-SE" dirty="0" err="1" smtClean="0"/>
              <a:t>After</a:t>
            </a:r>
            <a:r>
              <a:rPr lang="sv-SE" dirty="0" smtClean="0"/>
              <a:t> parsing, </a:t>
            </a:r>
            <a:r>
              <a:rPr lang="sv-SE" dirty="0" err="1" smtClean="0"/>
              <a:t>writes</a:t>
            </a:r>
            <a:r>
              <a:rPr lang="sv-SE" dirty="0" smtClean="0"/>
              <a:t> a finished data </a:t>
            </a:r>
            <a:r>
              <a:rPr lang="sv-SE" dirty="0" err="1" smtClean="0"/>
              <a:t>structure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DataManager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Other</a:t>
            </a:r>
            <a:r>
              <a:rPr lang="sv-SE" dirty="0" smtClean="0"/>
              <a:t> tests </a:t>
            </a:r>
            <a:r>
              <a:rPr lang="sv-SE" dirty="0" err="1" smtClean="0"/>
              <a:t>can</a:t>
            </a:r>
            <a:r>
              <a:rPr lang="sv-SE" dirty="0" smtClean="0"/>
              <a:t> just ask for the </a:t>
            </a:r>
            <a:r>
              <a:rPr lang="sv-SE" dirty="0" err="1" smtClean="0"/>
              <a:t>variability</a:t>
            </a:r>
            <a:r>
              <a:rPr lang="sv-SE" dirty="0" smtClean="0"/>
              <a:t> information and get the predigested data</a:t>
            </a:r>
            <a:endParaRPr lang="sv-SE" dirty="0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542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7982" y="548680"/>
            <a:ext cx="10512862" cy="5628283"/>
          </a:xfrm>
        </p:spPr>
        <p:txBody>
          <a:bodyPr anchor="t" anchorCtr="0">
            <a:normAutofit/>
          </a:bodyPr>
          <a:lstStyle/>
          <a:p>
            <a:pPr marL="0" indent="0" algn="ctr">
              <a:buNone/>
            </a:pPr>
            <a:endParaRPr lang="sv-SE" sz="8000" smtClean="0"/>
          </a:p>
          <a:p>
            <a:pPr marL="0" indent="0" algn="ctr">
              <a:buNone/>
            </a:pPr>
            <a:r>
              <a:rPr lang="sv-SE" sz="8000" smtClean="0"/>
              <a:t>The </a:t>
            </a:r>
            <a:r>
              <a:rPr lang="sv-SE" sz="8000" dirty="0" smtClean="0"/>
              <a:t>End</a:t>
            </a:r>
          </a:p>
          <a:p>
            <a:pPr marL="0" indent="0" algn="ctr">
              <a:buNone/>
            </a:pPr>
            <a:r>
              <a:rPr lang="sv-SE" sz="2800" dirty="0" err="1" smtClean="0"/>
              <a:t>Thank</a:t>
            </a:r>
            <a:r>
              <a:rPr lang="sv-SE" sz="2800" dirty="0" smtClean="0"/>
              <a:t> </a:t>
            </a:r>
            <a:r>
              <a:rPr lang="sv-SE" sz="2800" dirty="0" err="1" smtClean="0"/>
              <a:t>you</a:t>
            </a:r>
            <a:r>
              <a:rPr lang="sv-SE" sz="2800" dirty="0" smtClean="0"/>
              <a:t> for the </a:t>
            </a:r>
            <a:r>
              <a:rPr lang="sv-SE" sz="2800" dirty="0" err="1" smtClean="0"/>
              <a:t>interest</a:t>
            </a:r>
            <a:r>
              <a:rPr lang="sv-SE" sz="2800" dirty="0" smtClean="0"/>
              <a:t> – go </a:t>
            </a:r>
            <a:r>
              <a:rPr lang="sv-SE" sz="2800" dirty="0" err="1" smtClean="0"/>
              <a:t>forth</a:t>
            </a:r>
            <a:r>
              <a:rPr lang="sv-SE" sz="2800" dirty="0" smtClean="0"/>
              <a:t> and test!</a:t>
            </a:r>
            <a:endParaRPr lang="sv-SE" sz="7200" dirty="0"/>
          </a:p>
        </p:txBody>
      </p:sp>
      <p:grpSp>
        <p:nvGrpSpPr>
          <p:cNvPr id="10" name="Grupp 9"/>
          <p:cNvGrpSpPr>
            <a:grpSpLocks noChangeAspect="1"/>
          </p:cNvGrpSpPr>
          <p:nvPr/>
        </p:nvGrpSpPr>
        <p:grpSpPr>
          <a:xfrm>
            <a:off x="5332039" y="3861048"/>
            <a:ext cx="1524747" cy="1517681"/>
            <a:chOff x="4167608" y="3970617"/>
            <a:chExt cx="3520505" cy="3504190"/>
          </a:xfrm>
        </p:grpSpPr>
        <p:sp>
          <p:nvSpPr>
            <p:cNvPr id="11" name="Diagonal rand 10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Diagonal rand 11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3" name="Diagonal rand 12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4" name="Bildobjekt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00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/>
              <a:t>TestOnTap - w</a:t>
            </a:r>
            <a:r>
              <a:rPr lang="sv-SE" smtClean="0"/>
              <a:t>here </a:t>
            </a:r>
            <a:r>
              <a:rPr lang="sv-SE"/>
              <a:t>is </a:t>
            </a:r>
            <a:r>
              <a:rPr lang="sv-SE" smtClean="0"/>
              <a:t>it found?</a:t>
            </a:r>
            <a:endParaRPr lang="sv-SE"/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</a:pPr>
            <a:r>
              <a:rPr lang="sv-SE" sz="2400" err="1"/>
              <a:t>Open</a:t>
            </a:r>
            <a:r>
              <a:rPr lang="sv-SE" sz="2000"/>
              <a:t> </a:t>
            </a:r>
            <a:r>
              <a:rPr lang="sv-SE" sz="2400" dirty="0" err="1" smtClean="0"/>
              <a:t>sourced</a:t>
            </a:r>
            <a:r>
              <a:rPr lang="sv-SE" sz="2400" dirty="0" smtClean="0"/>
              <a:t> as a Perl </a:t>
            </a:r>
            <a:r>
              <a:rPr lang="sv-SE" sz="2400" dirty="0" err="1" smtClean="0"/>
              <a:t>module</a:t>
            </a:r>
            <a:endParaRPr lang="sv-SE" sz="2400" dirty="0" smtClean="0"/>
          </a:p>
          <a:p>
            <a:pPr lvl="1">
              <a:lnSpc>
                <a:spcPct val="70000"/>
              </a:lnSpc>
            </a:pPr>
            <a:r>
              <a:rPr lang="sv-SE" sz="2000" dirty="0" err="1" smtClean="0"/>
              <a:t>Installable</a:t>
            </a:r>
            <a:r>
              <a:rPr lang="sv-SE" sz="2000" dirty="0" smtClean="0"/>
              <a:t> in </a:t>
            </a:r>
            <a:r>
              <a:rPr lang="sv-SE" sz="2000" dirty="0" err="1" smtClean="0"/>
              <a:t>any</a:t>
            </a:r>
            <a:r>
              <a:rPr lang="sv-SE" sz="2000" dirty="0" smtClean="0"/>
              <a:t> Perl 5.10.1 or </a:t>
            </a:r>
            <a:r>
              <a:rPr lang="sv-SE" sz="2000" dirty="0" err="1" smtClean="0"/>
              <a:t>above</a:t>
            </a:r>
            <a:endParaRPr lang="sv-SE" sz="2000" dirty="0" smtClean="0"/>
          </a:p>
          <a:p>
            <a:pPr lvl="1">
              <a:lnSpc>
                <a:spcPct val="70000"/>
              </a:lnSpc>
            </a:pPr>
            <a:r>
              <a:rPr lang="sv-SE" sz="2000" dirty="0" err="1" smtClean="0"/>
              <a:t>Effectively</a:t>
            </a:r>
            <a:r>
              <a:rPr lang="sv-SE" sz="2000" dirty="0" smtClean="0"/>
              <a:t> provides a </a:t>
            </a:r>
            <a:r>
              <a:rPr lang="sv-SE" sz="2000" smtClean="0"/>
              <a:t>new command line command </a:t>
            </a:r>
            <a:r>
              <a:rPr lang="sv-SE" sz="2000" dirty="0" smtClean="0"/>
              <a:t>- </a:t>
            </a:r>
            <a:r>
              <a:rPr lang="sv-SE" sz="2000" i="1" dirty="0" err="1" smtClean="0">
                <a:solidFill>
                  <a:srgbClr val="FF0000"/>
                </a:solidFill>
              </a:rPr>
              <a:t>testontap</a:t>
            </a:r>
            <a:endParaRPr lang="sv-SE" sz="2000" dirty="0" smtClean="0">
              <a:solidFill>
                <a:srgbClr val="FF0000"/>
              </a:solidFill>
            </a:endParaRPr>
          </a:p>
          <a:p>
            <a:pPr lvl="1">
              <a:lnSpc>
                <a:spcPct val="70000"/>
              </a:lnSpc>
            </a:pPr>
            <a:endParaRPr lang="sv-SE" sz="1800" dirty="0" smtClean="0"/>
          </a:p>
          <a:p>
            <a:pPr lvl="0">
              <a:lnSpc>
                <a:spcPct val="70000"/>
              </a:lnSpc>
            </a:pPr>
            <a:r>
              <a:rPr lang="sv-SE" sz="2400" dirty="0" smtClean="0"/>
              <a:t>Releases</a:t>
            </a:r>
          </a:p>
          <a:p>
            <a:pPr lvl="1">
              <a:lnSpc>
                <a:spcPct val="70000"/>
              </a:lnSpc>
            </a:pPr>
            <a:r>
              <a:rPr lang="sv-SE" sz="2000" dirty="0" smtClean="0">
                <a:hlinkClick r:id="rId2"/>
              </a:rPr>
              <a:t>https://metacpan.org/release/App-TestOnTap</a:t>
            </a:r>
            <a:r>
              <a:rPr lang="sv-SE" sz="2000" dirty="0" smtClean="0"/>
              <a:t> </a:t>
            </a:r>
          </a:p>
          <a:p>
            <a:pPr lvl="0">
              <a:lnSpc>
                <a:spcPct val="70000"/>
              </a:lnSpc>
            </a:pPr>
            <a:endParaRPr lang="sv-SE" sz="2200" dirty="0"/>
          </a:p>
          <a:p>
            <a:pPr lvl="0">
              <a:lnSpc>
                <a:spcPct val="70000"/>
              </a:lnSpc>
            </a:pPr>
            <a:r>
              <a:rPr lang="sv-SE" sz="2400" dirty="0" err="1" smtClean="0"/>
              <a:t>Maintenance</a:t>
            </a:r>
            <a:endParaRPr lang="sv-SE" sz="2400" dirty="0" smtClean="0"/>
          </a:p>
          <a:p>
            <a:pPr lvl="1">
              <a:lnSpc>
                <a:spcPct val="70000"/>
              </a:lnSpc>
            </a:pPr>
            <a:r>
              <a:rPr lang="sv-SE" sz="2000" dirty="0" smtClean="0">
                <a:hlinkClick r:id="rId3"/>
              </a:rPr>
              <a:t>https://github.com/kenneth-olwing/App-TestOnTap</a:t>
            </a:r>
            <a:r>
              <a:rPr lang="sv-SE" sz="2000" dirty="0" smtClean="0"/>
              <a:t> </a:t>
            </a:r>
            <a:endParaRPr lang="sv-SE" sz="2000" dirty="0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2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But I don’t know Perl?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70000"/>
              </a:lnSpc>
            </a:pPr>
            <a:r>
              <a:rPr lang="sv-SE" sz="2600" dirty="0" err="1"/>
              <a:t>True</a:t>
            </a:r>
            <a:r>
              <a:rPr lang="sv-SE" sz="2600" dirty="0"/>
              <a:t>, the implementation is in Perl…</a:t>
            </a:r>
          </a:p>
          <a:p>
            <a:pPr lvl="1">
              <a:lnSpc>
                <a:spcPct val="70000"/>
              </a:lnSpc>
            </a:pPr>
            <a:r>
              <a:rPr lang="sv-SE" sz="2000" dirty="0"/>
              <a:t>…</a:t>
            </a:r>
            <a:r>
              <a:rPr lang="sv-SE" sz="2000" dirty="0" err="1"/>
              <a:t>but</a:t>
            </a:r>
            <a:r>
              <a:rPr lang="sv-SE" sz="2000" dirty="0"/>
              <a:t> </a:t>
            </a:r>
            <a:r>
              <a:rPr lang="sv-SE" sz="2000" dirty="0" err="1"/>
              <a:t>once</a:t>
            </a:r>
            <a:r>
              <a:rPr lang="sv-SE" sz="2000" dirty="0"/>
              <a:t> </a:t>
            </a:r>
            <a:r>
              <a:rPr lang="sv-SE" sz="2000" dirty="0" err="1"/>
              <a:t>installed</a:t>
            </a:r>
            <a:r>
              <a:rPr lang="sv-SE" sz="2000" dirty="0"/>
              <a:t>, the implementation is </a:t>
            </a:r>
            <a:r>
              <a:rPr lang="sv-SE" sz="2000" dirty="0" smtClean="0"/>
              <a:t>irrelevant</a:t>
            </a:r>
          </a:p>
          <a:p>
            <a:pPr lvl="1">
              <a:lnSpc>
                <a:spcPct val="70000"/>
              </a:lnSpc>
            </a:pPr>
            <a:r>
              <a:rPr lang="sv-SE" sz="2000" dirty="0" smtClean="0"/>
              <a:t>it </a:t>
            </a:r>
            <a:r>
              <a:rPr lang="sv-SE" sz="2000" dirty="0" err="1"/>
              <a:t>should</a:t>
            </a:r>
            <a:r>
              <a:rPr lang="sv-SE" sz="2000" dirty="0"/>
              <a:t> </a:t>
            </a:r>
            <a:r>
              <a:rPr lang="sv-SE" sz="2000" dirty="0" err="1"/>
              <a:t>act</a:t>
            </a:r>
            <a:r>
              <a:rPr lang="sv-SE" sz="2000" dirty="0"/>
              <a:t> and look like </a:t>
            </a:r>
            <a:r>
              <a:rPr lang="sv-SE" sz="2000" dirty="0" err="1"/>
              <a:t>any</a:t>
            </a:r>
            <a:r>
              <a:rPr lang="sv-SE" sz="2000" dirty="0"/>
              <a:t> </a:t>
            </a:r>
            <a:r>
              <a:rPr lang="sv-SE" sz="2000" dirty="0" err="1"/>
              <a:t>command</a:t>
            </a:r>
            <a:r>
              <a:rPr lang="sv-SE" sz="1600" dirty="0"/>
              <a:t/>
            </a:r>
            <a:br>
              <a:rPr lang="sv-SE" sz="1600" dirty="0"/>
            </a:br>
            <a:endParaRPr lang="sv-SE" dirty="0"/>
          </a:p>
          <a:p>
            <a:pPr>
              <a:lnSpc>
                <a:spcPct val="70000"/>
              </a:lnSpc>
            </a:pPr>
            <a:r>
              <a:rPr lang="sv-SE" sz="2400" dirty="0"/>
              <a:t>So, </a:t>
            </a:r>
            <a:r>
              <a:rPr lang="sv-SE" sz="2400" dirty="0" err="1"/>
              <a:t>important</a:t>
            </a:r>
            <a:r>
              <a:rPr lang="sv-SE" sz="2400" dirty="0"/>
              <a:t>:</a:t>
            </a:r>
          </a:p>
          <a:p>
            <a:pPr lvl="1">
              <a:lnSpc>
                <a:spcPct val="70000"/>
              </a:lnSpc>
            </a:pPr>
            <a:r>
              <a:rPr lang="sv-SE" sz="2000" dirty="0" err="1"/>
              <a:t>You</a:t>
            </a:r>
            <a:r>
              <a:rPr lang="sv-SE" sz="2000" dirty="0"/>
              <a:t> </a:t>
            </a:r>
            <a:r>
              <a:rPr lang="sv-SE" sz="2000" dirty="0" err="1"/>
              <a:t>don’t</a:t>
            </a:r>
            <a:r>
              <a:rPr lang="sv-SE" sz="2000" dirty="0"/>
              <a:t> </a:t>
            </a:r>
            <a:r>
              <a:rPr lang="sv-SE" sz="2000" dirty="0" err="1"/>
              <a:t>necessarily</a:t>
            </a:r>
            <a:r>
              <a:rPr lang="sv-SE" sz="2000" dirty="0"/>
              <a:t> </a:t>
            </a:r>
            <a:r>
              <a:rPr lang="sv-SE" sz="2000" dirty="0" err="1"/>
              <a:t>need</a:t>
            </a:r>
            <a:r>
              <a:rPr lang="sv-SE" sz="2000" dirty="0"/>
              <a:t> </a:t>
            </a:r>
            <a:r>
              <a:rPr lang="sv-SE" sz="2000" dirty="0" err="1"/>
              <a:t>any</a:t>
            </a:r>
            <a:r>
              <a:rPr lang="sv-SE" sz="2000" dirty="0"/>
              <a:t> Perl </a:t>
            </a:r>
            <a:r>
              <a:rPr lang="sv-SE" sz="2000" dirty="0" err="1"/>
              <a:t>skills</a:t>
            </a:r>
            <a:r>
              <a:rPr lang="sv-SE" sz="2000" dirty="0"/>
              <a:t> </a:t>
            </a:r>
            <a:r>
              <a:rPr lang="sv-SE" sz="2000" dirty="0" err="1"/>
              <a:t>to</a:t>
            </a:r>
            <a:r>
              <a:rPr lang="sv-SE" sz="2000" dirty="0"/>
              <a:t> </a:t>
            </a:r>
            <a:r>
              <a:rPr lang="sv-SE" sz="2000" dirty="0" err="1"/>
              <a:t>write</a:t>
            </a:r>
            <a:r>
              <a:rPr lang="sv-SE" sz="2000" dirty="0"/>
              <a:t> </a:t>
            </a:r>
            <a:r>
              <a:rPr lang="sv-SE" sz="2000" u="sng" dirty="0" smtClean="0"/>
              <a:t>tests</a:t>
            </a:r>
            <a:endParaRPr lang="sv-SE" sz="2000" u="sng" dirty="0"/>
          </a:p>
          <a:p>
            <a:pPr lvl="2">
              <a:lnSpc>
                <a:spcPct val="70000"/>
              </a:lnSpc>
            </a:pPr>
            <a:r>
              <a:rPr lang="sv-SE" sz="1600" dirty="0" err="1"/>
              <a:t>Well</a:t>
            </a:r>
            <a:r>
              <a:rPr lang="sv-SE" sz="1600" dirty="0"/>
              <a:t>, sure - </a:t>
            </a:r>
            <a:r>
              <a:rPr lang="sv-SE" sz="1600" dirty="0" err="1"/>
              <a:t>there</a:t>
            </a:r>
            <a:r>
              <a:rPr lang="sv-SE" sz="1600" dirty="0"/>
              <a:t> </a:t>
            </a:r>
            <a:r>
              <a:rPr lang="sv-SE" sz="1600" dirty="0" err="1"/>
              <a:t>are</a:t>
            </a:r>
            <a:r>
              <a:rPr lang="sv-SE" sz="1600" dirty="0"/>
              <a:t> </a:t>
            </a:r>
            <a:r>
              <a:rPr lang="sv-SE" sz="1600" dirty="0" err="1"/>
              <a:t>many</a:t>
            </a:r>
            <a:r>
              <a:rPr lang="sv-SE" sz="1600" dirty="0"/>
              <a:t> </a:t>
            </a:r>
            <a:r>
              <a:rPr lang="sv-SE" sz="1600" dirty="0" err="1"/>
              <a:t>reasons</a:t>
            </a:r>
            <a:r>
              <a:rPr lang="sv-SE" sz="1600" dirty="0"/>
              <a:t> </a:t>
            </a:r>
            <a:r>
              <a:rPr lang="sv-SE" sz="1600" dirty="0" err="1"/>
              <a:t>why</a:t>
            </a:r>
            <a:r>
              <a:rPr lang="sv-SE" sz="1600" dirty="0"/>
              <a:t> it is a </a:t>
            </a:r>
            <a:r>
              <a:rPr lang="sv-SE" sz="1600" dirty="0" err="1"/>
              <a:t>convenient</a:t>
            </a:r>
            <a:r>
              <a:rPr lang="sv-SE" sz="1600" dirty="0"/>
              <a:t> choice…</a:t>
            </a:r>
            <a:r>
              <a:rPr lang="sv-SE" sz="1600" dirty="0" err="1"/>
              <a:t>but</a:t>
            </a:r>
            <a:r>
              <a:rPr lang="sv-SE" sz="1600" dirty="0"/>
              <a:t> </a:t>
            </a:r>
            <a:r>
              <a:rPr lang="sv-SE" sz="1600" dirty="0" err="1"/>
              <a:t>it’s</a:t>
            </a:r>
            <a:r>
              <a:rPr lang="sv-SE" sz="1600" dirty="0"/>
              <a:t> not the </a:t>
            </a:r>
            <a:r>
              <a:rPr lang="sv-SE" sz="1600" dirty="0" err="1"/>
              <a:t>only</a:t>
            </a:r>
            <a:r>
              <a:rPr lang="sv-SE" sz="1600" dirty="0"/>
              <a:t> </a:t>
            </a:r>
            <a:r>
              <a:rPr lang="sv-SE" sz="1600" dirty="0" err="1"/>
              <a:t>one</a:t>
            </a:r>
            <a:r>
              <a:rPr lang="sv-SE" sz="1600" dirty="0" smtClean="0"/>
              <a:t>!</a:t>
            </a:r>
            <a:endParaRPr lang="sv-SE" sz="1600" dirty="0"/>
          </a:p>
          <a:p>
            <a:pPr lvl="1">
              <a:lnSpc>
                <a:spcPct val="70000"/>
              </a:lnSpc>
            </a:pPr>
            <a:r>
              <a:rPr lang="sv-SE" sz="2000" dirty="0"/>
              <a:t>Test </a:t>
            </a:r>
            <a:r>
              <a:rPr lang="sv-SE" sz="2000" dirty="0" err="1"/>
              <a:t>suite</a:t>
            </a:r>
            <a:r>
              <a:rPr lang="sv-SE" sz="2000" dirty="0"/>
              <a:t>(s) </a:t>
            </a:r>
            <a:r>
              <a:rPr lang="sv-SE" sz="2000" dirty="0" err="1"/>
              <a:t>can</a:t>
            </a:r>
            <a:r>
              <a:rPr lang="sv-SE" sz="2000" dirty="0"/>
              <a:t> be </a:t>
            </a:r>
            <a:r>
              <a:rPr lang="sv-SE" sz="2000" dirty="0" err="1"/>
              <a:t>implemented</a:t>
            </a:r>
            <a:r>
              <a:rPr lang="sv-SE" sz="2000" dirty="0"/>
              <a:t> in </a:t>
            </a:r>
            <a:r>
              <a:rPr lang="sv-SE" sz="2000" dirty="0" err="1"/>
              <a:t>pretty</a:t>
            </a:r>
            <a:r>
              <a:rPr lang="sv-SE" sz="2000" dirty="0"/>
              <a:t> </a:t>
            </a:r>
            <a:r>
              <a:rPr lang="sv-SE" sz="2000" dirty="0" err="1"/>
              <a:t>much</a:t>
            </a:r>
            <a:r>
              <a:rPr lang="sv-SE" sz="2000" dirty="0"/>
              <a:t> </a:t>
            </a:r>
            <a:r>
              <a:rPr lang="sv-SE" sz="2000" dirty="0" err="1"/>
              <a:t>anything</a:t>
            </a:r>
            <a:r>
              <a:rPr lang="sv-SE" sz="2000" dirty="0"/>
              <a:t> </a:t>
            </a:r>
          </a:p>
          <a:p>
            <a:pPr lvl="2">
              <a:lnSpc>
                <a:spcPct val="70000"/>
              </a:lnSpc>
            </a:pPr>
            <a:r>
              <a:rPr lang="sv-SE" sz="1800" dirty="0"/>
              <a:t>Java</a:t>
            </a:r>
          </a:p>
          <a:p>
            <a:pPr lvl="2">
              <a:lnSpc>
                <a:spcPct val="70000"/>
              </a:lnSpc>
            </a:pPr>
            <a:r>
              <a:rPr lang="sv-SE" sz="1800" dirty="0" err="1"/>
              <a:t>Python</a:t>
            </a:r>
            <a:endParaRPr lang="sv-SE" sz="1800" dirty="0"/>
          </a:p>
          <a:p>
            <a:pPr lvl="2">
              <a:lnSpc>
                <a:spcPct val="70000"/>
              </a:lnSpc>
            </a:pPr>
            <a:r>
              <a:rPr lang="sv-SE" sz="1800" dirty="0"/>
              <a:t>C/C++</a:t>
            </a:r>
          </a:p>
          <a:p>
            <a:pPr lvl="2">
              <a:lnSpc>
                <a:spcPct val="70000"/>
              </a:lnSpc>
            </a:pPr>
            <a:r>
              <a:rPr lang="sv-SE" sz="1800" dirty="0"/>
              <a:t>Shellscripts/</a:t>
            </a:r>
            <a:r>
              <a:rPr lang="sv-SE" sz="1800" dirty="0" err="1"/>
              <a:t>batch</a:t>
            </a:r>
            <a:r>
              <a:rPr lang="sv-SE" sz="1800" dirty="0"/>
              <a:t> </a:t>
            </a:r>
            <a:r>
              <a:rPr lang="sv-SE" sz="1800" dirty="0" err="1"/>
              <a:t>files</a:t>
            </a:r>
            <a:endParaRPr lang="sv-SE" sz="1800" dirty="0"/>
          </a:p>
          <a:p>
            <a:pPr lvl="2">
              <a:lnSpc>
                <a:spcPct val="70000"/>
              </a:lnSpc>
            </a:pPr>
            <a:r>
              <a:rPr lang="sv-SE" sz="1800" dirty="0"/>
              <a:t>Basic</a:t>
            </a:r>
          </a:p>
          <a:p>
            <a:pPr lvl="2">
              <a:lnSpc>
                <a:spcPct val="70000"/>
              </a:lnSpc>
            </a:pPr>
            <a:r>
              <a:rPr lang="sv-SE" sz="1800" dirty="0"/>
              <a:t>Assembler</a:t>
            </a:r>
          </a:p>
          <a:p>
            <a:pPr lvl="2">
              <a:lnSpc>
                <a:spcPct val="70000"/>
              </a:lnSpc>
            </a:pPr>
            <a:r>
              <a:rPr lang="sv-SE" sz="1800" dirty="0" err="1"/>
              <a:t>AutoIt</a:t>
            </a:r>
            <a:endParaRPr lang="sv-SE" sz="1800" dirty="0"/>
          </a:p>
          <a:p>
            <a:pPr lvl="2">
              <a:lnSpc>
                <a:spcPct val="70000"/>
              </a:lnSpc>
            </a:pPr>
            <a:r>
              <a:rPr lang="sv-SE" sz="1800" dirty="0"/>
              <a:t>…(lots </a:t>
            </a:r>
            <a:r>
              <a:rPr lang="sv-SE" sz="1800" dirty="0" err="1"/>
              <a:t>of</a:t>
            </a:r>
            <a:r>
              <a:rPr lang="sv-SE" sz="1800" dirty="0"/>
              <a:t> </a:t>
            </a:r>
            <a:r>
              <a:rPr lang="sv-SE" sz="1800" dirty="0" err="1"/>
              <a:t>possibilities</a:t>
            </a:r>
            <a:r>
              <a:rPr lang="sv-SE" sz="1800" dirty="0"/>
              <a:t> - </a:t>
            </a:r>
            <a:r>
              <a:rPr lang="sv-SE" sz="1800" dirty="0" err="1"/>
              <a:t>b</a:t>
            </a:r>
            <a:r>
              <a:rPr lang="sv-SE" sz="2000" dirty="0" err="1"/>
              <a:t>asically</a:t>
            </a:r>
            <a:r>
              <a:rPr lang="sv-SE" sz="2000" dirty="0"/>
              <a:t> </a:t>
            </a:r>
            <a:r>
              <a:rPr lang="sv-SE" sz="2000" dirty="0" err="1"/>
              <a:t>anything</a:t>
            </a:r>
            <a:r>
              <a:rPr lang="sv-SE" sz="2000" dirty="0"/>
              <a:t> </a:t>
            </a:r>
            <a:r>
              <a:rPr lang="sv-SE" sz="2000" dirty="0" err="1"/>
              <a:t>that</a:t>
            </a:r>
            <a:r>
              <a:rPr lang="sv-SE" sz="2000" dirty="0"/>
              <a:t> </a:t>
            </a:r>
            <a:r>
              <a:rPr lang="sv-SE" sz="2000" dirty="0" err="1"/>
              <a:t>can</a:t>
            </a:r>
            <a:r>
              <a:rPr lang="sv-SE" sz="2000" dirty="0"/>
              <a:t> </a:t>
            </a:r>
            <a:r>
              <a:rPr lang="sv-SE" sz="2000" dirty="0" err="1"/>
              <a:t>write</a:t>
            </a:r>
            <a:r>
              <a:rPr lang="sv-SE" sz="2000" dirty="0"/>
              <a:t> </a:t>
            </a:r>
            <a:r>
              <a:rPr lang="sv-SE" sz="2000" dirty="0" err="1"/>
              <a:t>to</a:t>
            </a:r>
            <a:r>
              <a:rPr lang="sv-SE" sz="2000" dirty="0"/>
              <a:t> </a:t>
            </a:r>
            <a:r>
              <a:rPr lang="sv-SE" sz="2000" dirty="0" err="1"/>
              <a:t>stdout</a:t>
            </a:r>
            <a:r>
              <a:rPr lang="sv-SE" sz="2000" dirty="0"/>
              <a:t>, be it </a:t>
            </a:r>
            <a:r>
              <a:rPr lang="sv-SE" sz="2000" dirty="0" err="1"/>
              <a:t>compiled</a:t>
            </a:r>
            <a:r>
              <a:rPr lang="sv-SE" sz="2000" dirty="0"/>
              <a:t> or scripted)</a:t>
            </a:r>
          </a:p>
          <a:p>
            <a:pPr>
              <a:lnSpc>
                <a:spcPct val="70000"/>
              </a:lnSpc>
            </a:pPr>
            <a:endParaRPr lang="sv-SE" sz="2800" dirty="0"/>
          </a:p>
          <a:p>
            <a:pPr>
              <a:lnSpc>
                <a:spcPct val="70000"/>
              </a:lnSpc>
            </a:pPr>
            <a:r>
              <a:rPr lang="sv-SE" sz="2800" dirty="0" err="1"/>
              <a:t>But</a:t>
            </a:r>
            <a:r>
              <a:rPr lang="sv-SE" sz="2800" dirty="0"/>
              <a:t> </a:t>
            </a:r>
            <a:r>
              <a:rPr lang="sv-SE" sz="2800" dirty="0" err="1"/>
              <a:t>admittedly</a:t>
            </a:r>
            <a:r>
              <a:rPr lang="sv-SE" sz="2800" dirty="0"/>
              <a:t>…</a:t>
            </a:r>
          </a:p>
          <a:p>
            <a:pPr lvl="1">
              <a:lnSpc>
                <a:spcPct val="70000"/>
              </a:lnSpc>
            </a:pPr>
            <a:r>
              <a:rPr lang="sv-SE" sz="2400" dirty="0"/>
              <a:t>Most </a:t>
            </a:r>
            <a:r>
              <a:rPr lang="sv-SE" sz="2400" dirty="0" err="1"/>
              <a:t>of</a:t>
            </a:r>
            <a:r>
              <a:rPr lang="sv-SE" sz="2400" dirty="0"/>
              <a:t> the hands-on examples </a:t>
            </a:r>
            <a:r>
              <a:rPr lang="sv-SE" sz="2400" dirty="0" err="1"/>
              <a:t>are</a:t>
            </a:r>
            <a:r>
              <a:rPr lang="sv-SE" sz="2400" dirty="0"/>
              <a:t> Perl </a:t>
            </a:r>
            <a:r>
              <a:rPr lang="sv-SE" sz="2400" dirty="0" err="1"/>
              <a:t>based</a:t>
            </a:r>
            <a:r>
              <a:rPr lang="sv-SE" sz="2400" dirty="0"/>
              <a:t>, </a:t>
            </a:r>
            <a:r>
              <a:rPr lang="sv-SE" sz="2400" dirty="0" err="1"/>
              <a:t>but</a:t>
            </a:r>
            <a:r>
              <a:rPr lang="sv-SE" sz="2400" dirty="0"/>
              <a:t> in KISS style</a:t>
            </a:r>
          </a:p>
          <a:p>
            <a:endParaRPr lang="sv-SE" dirty="0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830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 err="1" smtClean="0"/>
              <a:t>What</a:t>
            </a:r>
            <a:r>
              <a:rPr lang="sv-SE" smtClean="0"/>
              <a:t> </a:t>
            </a:r>
            <a:r>
              <a:rPr lang="sv-SE" err="1" smtClean="0"/>
              <a:t>we</a:t>
            </a:r>
            <a:r>
              <a:rPr lang="sv-SE" smtClean="0"/>
              <a:t> </a:t>
            </a:r>
            <a:r>
              <a:rPr lang="sv-SE" err="1" smtClean="0"/>
              <a:t>will</a:t>
            </a:r>
            <a:r>
              <a:rPr lang="sv-SE" smtClean="0"/>
              <a:t> cover</a:t>
            </a:r>
            <a:endParaRPr lang="sv-SE"/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70000"/>
              </a:lnSpc>
            </a:pPr>
            <a:r>
              <a:rPr lang="sv-SE" sz="2400" smtClean="0"/>
              <a:t>After this overview, we </a:t>
            </a:r>
            <a:r>
              <a:rPr lang="sv-SE" sz="2400" err="1"/>
              <a:t>will</a:t>
            </a:r>
            <a:r>
              <a:rPr lang="sv-SE" sz="2400"/>
              <a:t> </a:t>
            </a:r>
            <a:r>
              <a:rPr lang="sv-SE" sz="2400" smtClean="0"/>
              <a:t>discuss:</a:t>
            </a:r>
            <a:endParaRPr lang="sv-SE" sz="2400"/>
          </a:p>
          <a:p>
            <a:pPr lvl="1">
              <a:lnSpc>
                <a:spcPct val="70000"/>
              </a:lnSpc>
            </a:pPr>
            <a:r>
              <a:rPr lang="sv-SE" sz="2000" smtClean="0"/>
              <a:t>Setting up to run the tool and a quickstart</a:t>
            </a:r>
          </a:p>
          <a:p>
            <a:pPr lvl="1">
              <a:lnSpc>
                <a:spcPct val="70000"/>
              </a:lnSpc>
            </a:pPr>
            <a:r>
              <a:rPr lang="sv-SE" sz="2000" smtClean="0"/>
              <a:t>Ancillary </a:t>
            </a:r>
            <a:r>
              <a:rPr lang="sv-SE" sz="2000" err="1"/>
              <a:t>topics</a:t>
            </a:r>
            <a:r>
              <a:rPr lang="sv-SE" sz="2000"/>
              <a:t>:</a:t>
            </a:r>
            <a:endParaRPr lang="sv-SE" sz="1900"/>
          </a:p>
          <a:p>
            <a:pPr lvl="2">
              <a:lnSpc>
                <a:spcPct val="70000"/>
              </a:lnSpc>
            </a:pPr>
            <a:r>
              <a:rPr lang="sv-SE" sz="1800"/>
              <a:t>Test </a:t>
            </a:r>
            <a:r>
              <a:rPr lang="sv-SE" sz="1800" err="1"/>
              <a:t>protocol</a:t>
            </a:r>
            <a:r>
              <a:rPr lang="sv-SE" sz="1800"/>
              <a:t> </a:t>
            </a:r>
            <a:r>
              <a:rPr lang="sv-SE" sz="1800" err="1"/>
              <a:t>basics</a:t>
            </a:r>
            <a:endParaRPr lang="sv-SE" sz="1800"/>
          </a:p>
          <a:p>
            <a:pPr lvl="2">
              <a:lnSpc>
                <a:spcPct val="70000"/>
              </a:lnSpc>
            </a:pPr>
            <a:r>
              <a:rPr lang="sv-SE" sz="1800"/>
              <a:t>Grep </a:t>
            </a:r>
            <a:r>
              <a:rPr lang="sv-SE" sz="1800" err="1"/>
              <a:t>query</a:t>
            </a:r>
            <a:r>
              <a:rPr lang="sv-SE" sz="1800"/>
              <a:t> </a:t>
            </a:r>
            <a:r>
              <a:rPr lang="sv-SE" sz="1800" err="1"/>
              <a:t>language</a:t>
            </a:r>
            <a:endParaRPr lang="sv-SE" sz="1800"/>
          </a:p>
          <a:p>
            <a:pPr lvl="1">
              <a:lnSpc>
                <a:spcPct val="70000"/>
              </a:lnSpc>
            </a:pPr>
            <a:r>
              <a:rPr lang="sv-SE" sz="2000"/>
              <a:t>Test </a:t>
            </a:r>
            <a:r>
              <a:rPr lang="sv-SE" sz="2000" err="1"/>
              <a:t>suite</a:t>
            </a:r>
            <a:r>
              <a:rPr lang="sv-SE" sz="2000"/>
              <a:t> </a:t>
            </a:r>
            <a:r>
              <a:rPr lang="sv-SE" sz="2000" err="1"/>
              <a:t>configuration</a:t>
            </a:r>
            <a:r>
              <a:rPr lang="sv-SE" sz="2000"/>
              <a:t>, simple </a:t>
            </a:r>
            <a:r>
              <a:rPr lang="sv-SE" sz="2000" err="1"/>
              <a:t>to</a:t>
            </a:r>
            <a:r>
              <a:rPr lang="sv-SE" sz="2000"/>
              <a:t> </a:t>
            </a:r>
            <a:r>
              <a:rPr lang="sv-SE" sz="2000" err="1"/>
              <a:t>advanced</a:t>
            </a:r>
            <a:r>
              <a:rPr lang="sv-SE" sz="2000"/>
              <a:t>:</a:t>
            </a:r>
          </a:p>
          <a:p>
            <a:pPr lvl="2">
              <a:lnSpc>
                <a:spcPct val="70000"/>
              </a:lnSpc>
            </a:pPr>
            <a:r>
              <a:rPr lang="sv-SE" sz="1800"/>
              <a:t>Id:s, </a:t>
            </a:r>
            <a:r>
              <a:rPr lang="sv-SE" sz="1800" err="1"/>
              <a:t>execution</a:t>
            </a:r>
            <a:r>
              <a:rPr lang="sv-SE" sz="1800"/>
              <a:t> </a:t>
            </a:r>
            <a:r>
              <a:rPr lang="sv-SE" sz="1800" err="1"/>
              <a:t>mappings</a:t>
            </a:r>
            <a:r>
              <a:rPr lang="sv-SE" sz="1800"/>
              <a:t>, </a:t>
            </a:r>
            <a:r>
              <a:rPr lang="sv-SE" sz="1800" err="1"/>
              <a:t>ordering</a:t>
            </a:r>
            <a:r>
              <a:rPr lang="sv-SE" sz="1800"/>
              <a:t> (</a:t>
            </a:r>
            <a:r>
              <a:rPr lang="sv-SE" sz="1800" err="1"/>
              <a:t>with</a:t>
            </a:r>
            <a:r>
              <a:rPr lang="sv-SE" sz="1800"/>
              <a:t> and </a:t>
            </a:r>
            <a:r>
              <a:rPr lang="sv-SE" sz="1800" err="1"/>
              <a:t>without</a:t>
            </a:r>
            <a:r>
              <a:rPr lang="sv-SE" sz="1800"/>
              <a:t> </a:t>
            </a:r>
            <a:r>
              <a:rPr lang="sv-SE" sz="1800" err="1"/>
              <a:t>dependencies</a:t>
            </a:r>
            <a:r>
              <a:rPr lang="sv-SE" sz="1800"/>
              <a:t>), </a:t>
            </a:r>
            <a:r>
              <a:rPr lang="sv-SE" sz="1800" err="1"/>
              <a:t>parallellization</a:t>
            </a:r>
            <a:r>
              <a:rPr lang="sv-SE" sz="1800"/>
              <a:t>, </a:t>
            </a:r>
            <a:r>
              <a:rPr lang="sv-SE" sz="1800" err="1"/>
              <a:t>environment</a:t>
            </a:r>
            <a:r>
              <a:rPr lang="sv-SE" sz="1800"/>
              <a:t>/arguments</a:t>
            </a:r>
          </a:p>
          <a:p>
            <a:pPr lvl="1">
              <a:lnSpc>
                <a:spcPct val="70000"/>
              </a:lnSpc>
            </a:pPr>
            <a:r>
              <a:rPr lang="sv-SE" sz="2000" err="1"/>
              <a:t>Debugging</a:t>
            </a:r>
            <a:r>
              <a:rPr lang="sv-SE" sz="2000"/>
              <a:t> tests and </a:t>
            </a:r>
            <a:r>
              <a:rPr lang="sv-SE" sz="2000" err="1"/>
              <a:t>their</a:t>
            </a:r>
            <a:r>
              <a:rPr lang="sv-SE" sz="2000"/>
              <a:t> interaction </a:t>
            </a:r>
            <a:r>
              <a:rPr lang="sv-SE" sz="2000" err="1"/>
              <a:t>with</a:t>
            </a:r>
            <a:r>
              <a:rPr lang="sv-SE" sz="2000"/>
              <a:t> the system under test</a:t>
            </a:r>
          </a:p>
          <a:p>
            <a:pPr lvl="1">
              <a:lnSpc>
                <a:spcPct val="70000"/>
              </a:lnSpc>
            </a:pPr>
            <a:r>
              <a:rPr lang="sv-SE" sz="2000" err="1"/>
              <a:t>Using</a:t>
            </a:r>
            <a:r>
              <a:rPr lang="sv-SE" sz="2000"/>
              <a:t> </a:t>
            </a:r>
            <a:r>
              <a:rPr lang="sv-SE" sz="2000" err="1"/>
              <a:t>more</a:t>
            </a:r>
            <a:r>
              <a:rPr lang="sv-SE" sz="2000"/>
              <a:t> </a:t>
            </a:r>
            <a:r>
              <a:rPr lang="sv-SE" sz="2000" err="1"/>
              <a:t>advanced</a:t>
            </a:r>
            <a:r>
              <a:rPr lang="sv-SE" sz="2000"/>
              <a:t> </a:t>
            </a:r>
            <a:r>
              <a:rPr lang="sv-SE" sz="2000" err="1"/>
              <a:t>frameworks</a:t>
            </a:r>
            <a:r>
              <a:rPr lang="sv-SE" sz="2000"/>
              <a:t> </a:t>
            </a:r>
            <a:r>
              <a:rPr lang="sv-SE" sz="2000" err="1"/>
              <a:t>to</a:t>
            </a:r>
            <a:r>
              <a:rPr lang="sv-SE" sz="2000"/>
              <a:t> </a:t>
            </a:r>
            <a:r>
              <a:rPr lang="sv-SE" sz="2000" err="1"/>
              <a:t>help</a:t>
            </a:r>
            <a:r>
              <a:rPr lang="sv-SE" sz="2000"/>
              <a:t> </a:t>
            </a:r>
            <a:r>
              <a:rPr lang="sv-SE" sz="2000" err="1"/>
              <a:t>with</a:t>
            </a:r>
            <a:r>
              <a:rPr lang="sv-SE" sz="2000"/>
              <a:t> </a:t>
            </a:r>
            <a:r>
              <a:rPr lang="sv-SE" sz="2000" err="1"/>
              <a:t>more</a:t>
            </a:r>
            <a:r>
              <a:rPr lang="sv-SE" sz="2000"/>
              <a:t> </a:t>
            </a:r>
            <a:r>
              <a:rPr lang="sv-SE" sz="2000" err="1"/>
              <a:t>complex</a:t>
            </a:r>
            <a:r>
              <a:rPr lang="sv-SE" sz="2000"/>
              <a:t> </a:t>
            </a:r>
            <a:r>
              <a:rPr lang="sv-SE" sz="2000" err="1"/>
              <a:t>suites</a:t>
            </a:r>
            <a:r>
              <a:rPr lang="sv-SE" sz="2000"/>
              <a:t>:</a:t>
            </a:r>
          </a:p>
          <a:p>
            <a:pPr lvl="2">
              <a:lnSpc>
                <a:spcPct val="70000"/>
              </a:lnSpc>
            </a:pPr>
            <a:r>
              <a:rPr lang="sv-SE" sz="1800" err="1"/>
              <a:t>Cooperative</a:t>
            </a:r>
            <a:r>
              <a:rPr lang="sv-SE" sz="1800"/>
              <a:t> tests </a:t>
            </a:r>
            <a:r>
              <a:rPr lang="sv-SE" sz="1800" err="1"/>
              <a:t>using</a:t>
            </a:r>
            <a:r>
              <a:rPr lang="sv-SE" sz="1800"/>
              <a:t> </a:t>
            </a:r>
            <a:r>
              <a:rPr lang="sv-SE" sz="1800" err="1"/>
              <a:t>file</a:t>
            </a:r>
            <a:r>
              <a:rPr lang="sv-SE" sz="1800"/>
              <a:t> data management, </a:t>
            </a:r>
            <a:r>
              <a:rPr lang="sv-SE" sz="1800" err="1"/>
              <a:t>logging</a:t>
            </a:r>
            <a:r>
              <a:rPr lang="sv-SE" sz="1800"/>
              <a:t>/</a:t>
            </a:r>
            <a:r>
              <a:rPr lang="sv-SE" sz="1800" err="1"/>
              <a:t>tracing</a:t>
            </a:r>
            <a:r>
              <a:rPr lang="sv-SE" sz="1800"/>
              <a:t>/</a:t>
            </a:r>
            <a:r>
              <a:rPr lang="sv-SE" sz="1800" err="1"/>
              <a:t>debugging</a:t>
            </a:r>
            <a:r>
              <a:rPr lang="sv-SE" sz="1800"/>
              <a:t>, </a:t>
            </a:r>
            <a:r>
              <a:rPr lang="sv-SE" sz="1800" i="1" err="1"/>
              <a:t>Known</a:t>
            </a:r>
            <a:r>
              <a:rPr lang="sv-SE" sz="1800" i="1"/>
              <a:t> To </a:t>
            </a:r>
            <a:r>
              <a:rPr lang="sv-SE" sz="1800" i="1" err="1"/>
              <a:t>Fail</a:t>
            </a:r>
            <a:r>
              <a:rPr lang="sv-SE" sz="1800"/>
              <a:t> support etc</a:t>
            </a:r>
            <a:r>
              <a:rPr lang="sv-SE" sz="1800" smtClean="0"/>
              <a:t>.</a:t>
            </a:r>
          </a:p>
          <a:p>
            <a:pPr>
              <a:lnSpc>
                <a:spcPct val="70000"/>
              </a:lnSpc>
            </a:pPr>
            <a:r>
              <a:rPr lang="sv-SE" sz="2400" smtClean="0"/>
              <a:t>Hands-on ’learn-by-doing’ will help illustrate features</a:t>
            </a:r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6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mtClean="0"/>
              <a:t>Hands-on: 01 - Setting up environment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 err="1" smtClean="0"/>
              <a:t>Objective</a:t>
            </a:r>
            <a:r>
              <a:rPr lang="sv-SE" dirty="0" smtClean="0"/>
              <a:t>:</a:t>
            </a:r>
          </a:p>
          <a:p>
            <a:pPr lvl="1"/>
            <a:r>
              <a:rPr lang="sv-SE" sz="2600" dirty="0" smtClean="0"/>
              <a:t>Be </a:t>
            </a:r>
            <a:r>
              <a:rPr lang="sv-SE" sz="2600" dirty="0" err="1" smtClean="0"/>
              <a:t>able</a:t>
            </a:r>
            <a:r>
              <a:rPr lang="sv-SE" sz="2600" dirty="0" smtClean="0"/>
              <a:t> </a:t>
            </a:r>
            <a:r>
              <a:rPr lang="sv-SE" sz="2600" dirty="0" err="1" smtClean="0"/>
              <a:t>to</a:t>
            </a:r>
            <a:r>
              <a:rPr lang="sv-SE" sz="2600" dirty="0" smtClean="0"/>
              <a:t> </a:t>
            </a:r>
            <a:r>
              <a:rPr lang="sv-SE" sz="2600" dirty="0" err="1" smtClean="0"/>
              <a:t>run</a:t>
            </a:r>
            <a:r>
              <a:rPr lang="sv-SE" sz="2600" dirty="0" smtClean="0"/>
              <a:t> the </a:t>
            </a:r>
            <a:r>
              <a:rPr lang="sv-SE" sz="2600" dirty="0" err="1" smtClean="0"/>
              <a:t>commands</a:t>
            </a:r>
            <a:r>
              <a:rPr lang="sv-SE" sz="2600" dirty="0" smtClean="0"/>
              <a:t>:</a:t>
            </a:r>
          </a:p>
          <a:p>
            <a:pPr lvl="2"/>
            <a:r>
              <a:rPr lang="sv-SE" sz="2100" i="1" dirty="0" err="1" smtClean="0">
                <a:solidFill>
                  <a:srgbClr val="FF0000"/>
                </a:solidFill>
              </a:rPr>
              <a:t>testontap</a:t>
            </a:r>
            <a:r>
              <a:rPr lang="sv-SE" sz="2100" i="1" dirty="0" smtClean="0">
                <a:solidFill>
                  <a:srgbClr val="FF0000"/>
                </a:solidFill>
              </a:rPr>
              <a:t> --version</a:t>
            </a:r>
          </a:p>
          <a:p>
            <a:pPr lvl="2"/>
            <a:r>
              <a:rPr lang="sv-SE" sz="2100" i="1" dirty="0" err="1" smtClean="0">
                <a:solidFill>
                  <a:srgbClr val="FF0000"/>
                </a:solidFill>
              </a:rPr>
              <a:t>qgrep</a:t>
            </a:r>
            <a:r>
              <a:rPr lang="sv-SE" sz="2100" i="1" dirty="0" smtClean="0">
                <a:solidFill>
                  <a:srgbClr val="FF0000"/>
                </a:solidFill>
              </a:rPr>
              <a:t> </a:t>
            </a:r>
            <a:r>
              <a:rPr lang="sv-SE" sz="2100" dirty="0" smtClean="0"/>
              <a:t>(</a:t>
            </a:r>
            <a:r>
              <a:rPr lang="sv-SE" sz="2100" dirty="0" err="1" smtClean="0"/>
              <a:t>only</a:t>
            </a:r>
            <a:r>
              <a:rPr lang="sv-SE" sz="2100" dirty="0" smtClean="0"/>
              <a:t> for the </a:t>
            </a:r>
            <a:r>
              <a:rPr lang="sv-SE" sz="2100" dirty="0" err="1" smtClean="0"/>
              <a:t>purpose</a:t>
            </a:r>
            <a:r>
              <a:rPr lang="sv-SE" sz="2100" dirty="0" smtClean="0"/>
              <a:t> </a:t>
            </a:r>
            <a:r>
              <a:rPr lang="sv-SE" sz="2100" dirty="0" err="1" smtClean="0"/>
              <a:t>of</a:t>
            </a:r>
            <a:r>
              <a:rPr lang="sv-SE" sz="2100" dirty="0" smtClean="0"/>
              <a:t> </a:t>
            </a:r>
            <a:r>
              <a:rPr lang="sv-SE" sz="2100" dirty="0" err="1" smtClean="0"/>
              <a:t>this</a:t>
            </a:r>
            <a:r>
              <a:rPr lang="sv-SE" sz="2100" dirty="0" smtClean="0"/>
              <a:t> </a:t>
            </a:r>
            <a:r>
              <a:rPr lang="sv-SE" sz="2100" dirty="0" err="1" smtClean="0"/>
              <a:t>training</a:t>
            </a:r>
            <a:r>
              <a:rPr lang="sv-SE" sz="2100" dirty="0" smtClean="0"/>
              <a:t>)</a:t>
            </a:r>
            <a:endParaRPr lang="sv-SE" sz="2100" i="1" dirty="0" smtClean="0"/>
          </a:p>
          <a:p>
            <a:pPr>
              <a:lnSpc>
                <a:spcPct val="70000"/>
              </a:lnSpc>
            </a:pPr>
            <a:r>
              <a:rPr lang="sv-SE" sz="2800" dirty="0" err="1" smtClean="0"/>
              <a:t>Requirement</a:t>
            </a:r>
            <a:r>
              <a:rPr lang="sv-SE" sz="2800" dirty="0" smtClean="0"/>
              <a:t>(s):</a:t>
            </a:r>
          </a:p>
          <a:p>
            <a:pPr lvl="1">
              <a:lnSpc>
                <a:spcPct val="70000"/>
              </a:lnSpc>
            </a:pPr>
            <a:r>
              <a:rPr lang="sv-SE" sz="2400" dirty="0" smtClean="0"/>
              <a:t>A Perl installation</a:t>
            </a:r>
          </a:p>
          <a:p>
            <a:pPr lvl="2">
              <a:lnSpc>
                <a:spcPct val="70000"/>
              </a:lnSpc>
            </a:pPr>
            <a:r>
              <a:rPr lang="sv-SE" sz="2300" dirty="0" smtClean="0"/>
              <a:t>Minimum 5.10.1, </a:t>
            </a:r>
            <a:r>
              <a:rPr lang="sv-SE" sz="2300" dirty="0" err="1" smtClean="0"/>
              <a:t>preferably</a:t>
            </a:r>
            <a:r>
              <a:rPr lang="sv-SE" sz="2300" dirty="0" smtClean="0"/>
              <a:t> </a:t>
            </a:r>
            <a:r>
              <a:rPr lang="sv-SE" sz="2300" dirty="0" err="1" smtClean="0"/>
              <a:t>much</a:t>
            </a:r>
            <a:r>
              <a:rPr lang="sv-SE" sz="2300" dirty="0" smtClean="0"/>
              <a:t> later </a:t>
            </a:r>
            <a:r>
              <a:rPr lang="sv-SE" sz="2300" dirty="0" err="1" smtClean="0"/>
              <a:t>e.g</a:t>
            </a:r>
            <a:r>
              <a:rPr lang="sv-SE" sz="2300" dirty="0" smtClean="0"/>
              <a:t>. 5.24 or so (try </a:t>
            </a:r>
            <a:r>
              <a:rPr lang="sv-SE" sz="2300" i="1" dirty="0" smtClean="0">
                <a:solidFill>
                  <a:srgbClr val="C00000"/>
                </a:solidFill>
              </a:rPr>
              <a:t>perl –v</a:t>
            </a:r>
            <a:r>
              <a:rPr lang="sv-SE" sz="2300" i="1" dirty="0" smtClean="0">
                <a:solidFill>
                  <a:schemeClr val="accent2"/>
                </a:solidFill>
              </a:rPr>
              <a:t> </a:t>
            </a:r>
            <a:r>
              <a:rPr lang="sv-SE" sz="2300" dirty="0" smtClean="0"/>
              <a:t> for information)</a:t>
            </a:r>
          </a:p>
          <a:p>
            <a:pPr lvl="2">
              <a:lnSpc>
                <a:spcPct val="70000"/>
              </a:lnSpc>
            </a:pPr>
            <a:r>
              <a:rPr lang="sv-SE" sz="2300" dirty="0" err="1" smtClean="0"/>
              <a:t>You</a:t>
            </a:r>
            <a:r>
              <a:rPr lang="sv-SE" sz="2300" dirty="0" smtClean="0"/>
              <a:t> must be </a:t>
            </a:r>
            <a:r>
              <a:rPr lang="sv-SE" sz="2300" dirty="0" err="1" smtClean="0"/>
              <a:t>able</a:t>
            </a:r>
            <a:r>
              <a:rPr lang="sv-SE" sz="2300" dirty="0" smtClean="0"/>
              <a:t> </a:t>
            </a:r>
            <a:r>
              <a:rPr lang="sv-SE" sz="2300" dirty="0" err="1" smtClean="0"/>
              <a:t>to</a:t>
            </a:r>
            <a:r>
              <a:rPr lang="sv-SE" sz="2300" dirty="0" smtClean="0"/>
              <a:t> </a:t>
            </a:r>
            <a:r>
              <a:rPr lang="sv-SE" sz="2300" dirty="0" err="1" smtClean="0"/>
              <a:t>install</a:t>
            </a:r>
            <a:r>
              <a:rPr lang="sv-SE" sz="2300" dirty="0" smtClean="0"/>
              <a:t> </a:t>
            </a:r>
            <a:r>
              <a:rPr lang="sv-SE" sz="2300" dirty="0" err="1" smtClean="0"/>
              <a:t>modules</a:t>
            </a:r>
            <a:r>
              <a:rPr lang="sv-SE" sz="2300" dirty="0" smtClean="0"/>
              <a:t> </a:t>
            </a:r>
            <a:r>
              <a:rPr lang="sv-SE" sz="2300" dirty="0" err="1" smtClean="0"/>
              <a:t>to</a:t>
            </a:r>
            <a:r>
              <a:rPr lang="sv-SE" sz="2300" dirty="0" smtClean="0"/>
              <a:t> it</a:t>
            </a:r>
          </a:p>
          <a:p>
            <a:pPr lvl="1">
              <a:lnSpc>
                <a:spcPct val="70000"/>
              </a:lnSpc>
            </a:pPr>
            <a:r>
              <a:rPr lang="sv-SE" sz="2600" dirty="0" err="1" smtClean="0"/>
              <a:t>Often</a:t>
            </a:r>
            <a:r>
              <a:rPr lang="sv-SE" sz="2600" dirty="0"/>
              <a:t> </a:t>
            </a:r>
            <a:r>
              <a:rPr lang="sv-SE" sz="2600" dirty="0" err="1" smtClean="0"/>
              <a:t>you</a:t>
            </a:r>
            <a:r>
              <a:rPr lang="sv-SE" sz="2600" dirty="0" smtClean="0"/>
              <a:t> </a:t>
            </a:r>
            <a:r>
              <a:rPr lang="sv-SE" sz="2600" dirty="0" err="1" smtClean="0"/>
              <a:t>need</a:t>
            </a:r>
            <a:r>
              <a:rPr lang="sv-SE" sz="2600" dirty="0" smtClean="0"/>
              <a:t> a C </a:t>
            </a:r>
            <a:r>
              <a:rPr lang="sv-SE" sz="2600" dirty="0" err="1" smtClean="0"/>
              <a:t>compiler</a:t>
            </a:r>
            <a:r>
              <a:rPr lang="sv-SE" sz="2600" dirty="0" smtClean="0"/>
              <a:t>, </a:t>
            </a:r>
            <a:r>
              <a:rPr lang="sv-SE" sz="2600" dirty="0" err="1" smtClean="0"/>
              <a:t>e.g</a:t>
            </a:r>
            <a:r>
              <a:rPr lang="sv-SE" sz="2600" dirty="0" smtClean="0"/>
              <a:t>. </a:t>
            </a:r>
            <a:r>
              <a:rPr lang="sv-SE" sz="2600" i="1" dirty="0" err="1" smtClean="0">
                <a:solidFill>
                  <a:srgbClr val="C00000"/>
                </a:solidFill>
              </a:rPr>
              <a:t>gcc</a:t>
            </a:r>
            <a:r>
              <a:rPr lang="sv-SE" sz="2600" dirty="0" smtClean="0"/>
              <a:t> and </a:t>
            </a:r>
            <a:r>
              <a:rPr lang="sv-SE" sz="2600" i="1" dirty="0" smtClean="0">
                <a:solidFill>
                  <a:srgbClr val="C00000"/>
                </a:solidFill>
              </a:rPr>
              <a:t>make </a:t>
            </a:r>
            <a:r>
              <a:rPr lang="sv-SE" sz="2600" i="1" dirty="0" smtClean="0"/>
              <a:t>(</a:t>
            </a:r>
            <a:r>
              <a:rPr lang="sv-SE" sz="2600" i="1" dirty="0" err="1" smtClean="0"/>
              <a:t>yes</a:t>
            </a:r>
            <a:r>
              <a:rPr lang="sv-SE" sz="2600" i="1" dirty="0" smtClean="0"/>
              <a:t>, </a:t>
            </a:r>
            <a:r>
              <a:rPr lang="sv-SE" sz="2600" i="1" dirty="0" err="1" smtClean="0"/>
              <a:t>there</a:t>
            </a:r>
            <a:r>
              <a:rPr lang="sv-SE" sz="2600" i="1" dirty="0" smtClean="0"/>
              <a:t> is a Windows option)</a:t>
            </a:r>
            <a:endParaRPr lang="sv-SE" sz="2600" i="1" dirty="0"/>
          </a:p>
          <a:p>
            <a:pPr>
              <a:lnSpc>
                <a:spcPct val="70000"/>
              </a:lnSpc>
            </a:pPr>
            <a:r>
              <a:rPr lang="sv-SE" sz="2800" dirty="0" err="1" smtClean="0"/>
              <a:t>Once</a:t>
            </a:r>
            <a:r>
              <a:rPr lang="sv-SE" sz="2800" dirty="0" smtClean="0"/>
              <a:t> </a:t>
            </a:r>
            <a:r>
              <a:rPr lang="sv-SE" sz="2800" dirty="0" err="1" smtClean="0"/>
              <a:t>this</a:t>
            </a:r>
            <a:r>
              <a:rPr lang="sv-SE" sz="2800" dirty="0" smtClean="0"/>
              <a:t> </a:t>
            </a:r>
            <a:r>
              <a:rPr lang="sv-SE" sz="2800" dirty="0" err="1" smtClean="0"/>
              <a:t>works</a:t>
            </a:r>
            <a:r>
              <a:rPr lang="sv-SE" sz="2800" dirty="0" smtClean="0"/>
              <a:t>, </a:t>
            </a:r>
            <a:r>
              <a:rPr lang="sv-SE" sz="2800" dirty="0" err="1" smtClean="0"/>
              <a:t>you</a:t>
            </a:r>
            <a:r>
              <a:rPr lang="sv-SE" sz="2800" dirty="0" smtClean="0"/>
              <a:t> </a:t>
            </a:r>
            <a:r>
              <a:rPr lang="sv-SE" sz="2800" dirty="0" err="1" smtClean="0"/>
              <a:t>may</a:t>
            </a:r>
            <a:r>
              <a:rPr lang="sv-SE" sz="2800" dirty="0" smtClean="0"/>
              <a:t> </a:t>
            </a:r>
            <a:r>
              <a:rPr lang="sv-SE" sz="2800" dirty="0" err="1" smtClean="0"/>
              <a:t>proceed</a:t>
            </a:r>
            <a:r>
              <a:rPr lang="sv-SE" sz="2800" dirty="0" smtClean="0"/>
              <a:t> </a:t>
            </a:r>
            <a:r>
              <a:rPr lang="sv-SE" sz="2800" dirty="0" err="1" smtClean="0"/>
              <a:t>to</a:t>
            </a:r>
            <a:r>
              <a:rPr lang="sv-SE" sz="2800" dirty="0" smtClean="0"/>
              <a:t> </a:t>
            </a:r>
            <a:r>
              <a:rPr lang="sv-SE" sz="2800" dirty="0" err="1" smtClean="0"/>
              <a:t>install</a:t>
            </a:r>
            <a:r>
              <a:rPr lang="sv-SE" sz="2800" dirty="0" smtClean="0"/>
              <a:t>:</a:t>
            </a:r>
          </a:p>
          <a:p>
            <a:pPr lvl="1">
              <a:lnSpc>
                <a:spcPct val="70000"/>
              </a:lnSpc>
            </a:pPr>
            <a:r>
              <a:rPr lang="sv-SE" sz="2600" dirty="0" err="1" smtClean="0"/>
              <a:t>Using</a:t>
            </a:r>
            <a:r>
              <a:rPr lang="sv-SE" sz="2600" dirty="0" smtClean="0"/>
              <a:t> the </a:t>
            </a:r>
            <a:r>
              <a:rPr lang="sv-SE" sz="2600" dirty="0" err="1"/>
              <a:t>traditional</a:t>
            </a:r>
            <a:r>
              <a:rPr lang="sv-SE" sz="2600" dirty="0"/>
              <a:t> </a:t>
            </a:r>
            <a:r>
              <a:rPr lang="sv-SE" sz="2600" dirty="0" err="1" smtClean="0"/>
              <a:t>method</a:t>
            </a:r>
            <a:r>
              <a:rPr lang="sv-SE" sz="2600" dirty="0" smtClean="0"/>
              <a:t>…</a:t>
            </a:r>
            <a:endParaRPr lang="sv-SE" sz="2600" dirty="0"/>
          </a:p>
          <a:p>
            <a:pPr lvl="2">
              <a:lnSpc>
                <a:spcPct val="70000"/>
              </a:lnSpc>
            </a:pPr>
            <a:r>
              <a:rPr lang="sv-SE" sz="2300" dirty="0" err="1"/>
              <a:t>Download</a:t>
            </a:r>
            <a:r>
              <a:rPr lang="sv-SE" sz="2300" dirty="0"/>
              <a:t> </a:t>
            </a:r>
            <a:r>
              <a:rPr lang="sv-SE" sz="2300" dirty="0" err="1"/>
              <a:t>tarball</a:t>
            </a:r>
            <a:r>
              <a:rPr lang="sv-SE" sz="2300" dirty="0"/>
              <a:t> and </a:t>
            </a:r>
            <a:r>
              <a:rPr lang="sv-SE" sz="2300" dirty="0" err="1"/>
              <a:t>manually</a:t>
            </a:r>
            <a:r>
              <a:rPr lang="sv-SE" sz="2300" dirty="0"/>
              <a:t> </a:t>
            </a:r>
            <a:r>
              <a:rPr lang="sv-SE" sz="2300" dirty="0" err="1"/>
              <a:t>run</a:t>
            </a:r>
            <a:r>
              <a:rPr lang="sv-SE" sz="2300" dirty="0"/>
              <a:t> </a:t>
            </a:r>
            <a:r>
              <a:rPr lang="sv-SE" sz="2300" dirty="0" err="1"/>
              <a:t>build</a:t>
            </a:r>
            <a:r>
              <a:rPr lang="sv-SE" sz="2300" dirty="0"/>
              <a:t>/test/</a:t>
            </a:r>
            <a:r>
              <a:rPr lang="sv-SE" sz="2300" dirty="0" err="1"/>
              <a:t>install</a:t>
            </a:r>
            <a:endParaRPr lang="sv-SE" sz="2300" dirty="0"/>
          </a:p>
          <a:p>
            <a:pPr lvl="2">
              <a:lnSpc>
                <a:spcPct val="70000"/>
              </a:lnSpc>
            </a:pPr>
            <a:r>
              <a:rPr lang="sv-SE" sz="2300" dirty="0" err="1"/>
              <a:t>Requires</a:t>
            </a:r>
            <a:r>
              <a:rPr lang="sv-SE" sz="2300" dirty="0"/>
              <a:t> </a:t>
            </a:r>
            <a:r>
              <a:rPr lang="sv-SE" sz="2300" dirty="0" err="1"/>
              <a:t>manually</a:t>
            </a:r>
            <a:r>
              <a:rPr lang="sv-SE" sz="2300" dirty="0"/>
              <a:t> handling </a:t>
            </a:r>
            <a:r>
              <a:rPr lang="sv-SE" sz="2300" dirty="0" err="1"/>
              <a:t>dependencies</a:t>
            </a:r>
            <a:endParaRPr lang="sv-SE" sz="2300" dirty="0"/>
          </a:p>
          <a:p>
            <a:pPr lvl="1">
              <a:lnSpc>
                <a:spcPct val="70000"/>
              </a:lnSpc>
            </a:pPr>
            <a:r>
              <a:rPr lang="sv-SE" sz="2600" dirty="0" smtClean="0"/>
              <a:t>…</a:t>
            </a:r>
            <a:r>
              <a:rPr lang="sv-SE" sz="2600" dirty="0" err="1" smtClean="0"/>
              <a:t>but</a:t>
            </a:r>
            <a:r>
              <a:rPr lang="sv-SE" sz="2600" dirty="0" smtClean="0"/>
              <a:t> </a:t>
            </a:r>
            <a:r>
              <a:rPr lang="sv-SE" sz="2600" dirty="0" err="1" smtClean="0"/>
              <a:t>preferably</a:t>
            </a:r>
            <a:r>
              <a:rPr lang="sv-SE" sz="2600" dirty="0" smtClean="0"/>
              <a:t> </a:t>
            </a:r>
            <a:r>
              <a:rPr lang="sv-SE" sz="2600" dirty="0" err="1"/>
              <a:t>use</a:t>
            </a:r>
            <a:r>
              <a:rPr lang="sv-SE" sz="2600" dirty="0"/>
              <a:t> </a:t>
            </a:r>
            <a:r>
              <a:rPr lang="sv-SE" sz="2600" dirty="0" smtClean="0"/>
              <a:t>the </a:t>
            </a:r>
            <a:r>
              <a:rPr lang="sv-SE" sz="2600" dirty="0" err="1" smtClean="0"/>
              <a:t>command</a:t>
            </a:r>
            <a:r>
              <a:rPr lang="sv-SE" sz="2600" dirty="0" smtClean="0"/>
              <a:t> </a:t>
            </a:r>
            <a:r>
              <a:rPr lang="sv-SE" sz="2600" i="1" dirty="0" err="1" smtClean="0">
                <a:solidFill>
                  <a:srgbClr val="C00000"/>
                </a:solidFill>
              </a:rPr>
              <a:t>cpan</a:t>
            </a:r>
            <a:r>
              <a:rPr lang="sv-SE" sz="2600" dirty="0" smtClean="0"/>
              <a:t> </a:t>
            </a:r>
            <a:r>
              <a:rPr lang="sv-SE" sz="2600" dirty="0"/>
              <a:t>(or </a:t>
            </a:r>
            <a:r>
              <a:rPr lang="sv-SE" sz="2600" dirty="0" err="1"/>
              <a:t>other</a:t>
            </a:r>
            <a:r>
              <a:rPr lang="sv-SE" sz="2600" dirty="0"/>
              <a:t> alternatives </a:t>
            </a:r>
            <a:r>
              <a:rPr lang="sv-SE" sz="2600" dirty="0" err="1"/>
              <a:t>such</a:t>
            </a:r>
            <a:r>
              <a:rPr lang="sv-SE" sz="2600" dirty="0"/>
              <a:t> as </a:t>
            </a:r>
            <a:r>
              <a:rPr lang="sv-SE" sz="2600" i="1" dirty="0" err="1">
                <a:solidFill>
                  <a:srgbClr val="C00000"/>
                </a:solidFill>
              </a:rPr>
              <a:t>cpanm</a:t>
            </a:r>
            <a:r>
              <a:rPr lang="sv-SE" sz="2600" i="1" dirty="0"/>
              <a:t>, </a:t>
            </a:r>
            <a:r>
              <a:rPr lang="sv-SE" sz="2600" i="1" dirty="0">
                <a:solidFill>
                  <a:srgbClr val="C00000"/>
                </a:solidFill>
              </a:rPr>
              <a:t>ppm</a:t>
            </a:r>
            <a:r>
              <a:rPr lang="sv-SE" sz="2600" dirty="0"/>
              <a:t> </a:t>
            </a:r>
            <a:r>
              <a:rPr lang="sv-SE" sz="2600" dirty="0" err="1"/>
              <a:t>etc</a:t>
            </a:r>
            <a:r>
              <a:rPr lang="sv-SE" sz="2600" dirty="0"/>
              <a:t>)</a:t>
            </a:r>
          </a:p>
          <a:p>
            <a:pPr lvl="2">
              <a:lnSpc>
                <a:spcPct val="70000"/>
              </a:lnSpc>
            </a:pPr>
            <a:r>
              <a:rPr lang="sv-SE" sz="2300" dirty="0" err="1"/>
              <a:t>Automatically</a:t>
            </a:r>
            <a:r>
              <a:rPr lang="sv-SE" sz="2300" dirty="0"/>
              <a:t> </a:t>
            </a:r>
            <a:r>
              <a:rPr lang="sv-SE" sz="2300" dirty="0" err="1"/>
              <a:t>handles</a:t>
            </a:r>
            <a:r>
              <a:rPr lang="sv-SE" sz="2300" dirty="0"/>
              <a:t> </a:t>
            </a:r>
            <a:r>
              <a:rPr lang="sv-SE" sz="2300" dirty="0" err="1"/>
              <a:t>dependencies</a:t>
            </a:r>
            <a:endParaRPr lang="sv-SE" sz="2300" dirty="0"/>
          </a:p>
          <a:p>
            <a:pPr lvl="1">
              <a:lnSpc>
                <a:spcPct val="70000"/>
              </a:lnSpc>
            </a:pPr>
            <a:r>
              <a:rPr lang="sv-SE" sz="2600" dirty="0"/>
              <a:t>If </a:t>
            </a:r>
            <a:r>
              <a:rPr lang="sv-SE" sz="2600" dirty="0" err="1"/>
              <a:t>necessary</a:t>
            </a:r>
            <a:r>
              <a:rPr lang="sv-SE" sz="2600" dirty="0"/>
              <a:t>, </a:t>
            </a:r>
            <a:r>
              <a:rPr lang="sv-SE" sz="2600" dirty="0" err="1"/>
              <a:t>consider</a:t>
            </a:r>
            <a:r>
              <a:rPr lang="sv-SE" sz="2600" dirty="0"/>
              <a:t> turning it </a:t>
            </a:r>
            <a:r>
              <a:rPr lang="sv-SE" sz="2600" dirty="0" err="1"/>
              <a:t>into</a:t>
            </a:r>
            <a:r>
              <a:rPr lang="sv-SE" sz="2600" dirty="0"/>
              <a:t> a </a:t>
            </a:r>
            <a:r>
              <a:rPr lang="sv-SE" sz="2600" dirty="0" err="1"/>
              <a:t>binary</a:t>
            </a:r>
            <a:r>
              <a:rPr lang="sv-SE" sz="2600" dirty="0"/>
              <a:t> </a:t>
            </a:r>
            <a:r>
              <a:rPr lang="sv-SE" sz="2600" dirty="0" err="1"/>
              <a:t>using</a:t>
            </a:r>
            <a:r>
              <a:rPr lang="sv-SE" sz="2600" dirty="0"/>
              <a:t> </a:t>
            </a:r>
            <a:r>
              <a:rPr lang="sv-SE" sz="2600" i="1" dirty="0"/>
              <a:t>PAR::</a:t>
            </a:r>
            <a:r>
              <a:rPr lang="sv-SE" sz="2600" i="1" dirty="0" err="1" smtClean="0"/>
              <a:t>Packer</a:t>
            </a:r>
            <a:endParaRPr lang="sv-SE" sz="2600" i="1" dirty="0" smtClean="0"/>
          </a:p>
          <a:p>
            <a:pPr lvl="2">
              <a:lnSpc>
                <a:spcPct val="70000"/>
              </a:lnSpc>
            </a:pPr>
            <a:r>
              <a:rPr lang="sv-SE" sz="2300" dirty="0" smtClean="0"/>
              <a:t>Makes it </a:t>
            </a:r>
            <a:r>
              <a:rPr lang="sv-SE" sz="2300" dirty="0" err="1" smtClean="0"/>
              <a:t>easy</a:t>
            </a:r>
            <a:r>
              <a:rPr lang="sv-SE" sz="2300" dirty="0" smtClean="0"/>
              <a:t> </a:t>
            </a:r>
            <a:r>
              <a:rPr lang="sv-SE" sz="2300" dirty="0" err="1" smtClean="0"/>
              <a:t>to</a:t>
            </a:r>
            <a:r>
              <a:rPr lang="sv-SE" sz="2300" dirty="0" smtClean="0"/>
              <a:t> transport the </a:t>
            </a:r>
            <a:r>
              <a:rPr lang="sv-SE" sz="2300" dirty="0" err="1" smtClean="0"/>
              <a:t>binary</a:t>
            </a:r>
            <a:r>
              <a:rPr lang="sv-SE" sz="2300" dirty="0" smtClean="0"/>
              <a:t> </a:t>
            </a:r>
            <a:r>
              <a:rPr lang="sv-SE" sz="2300" dirty="0" err="1" smtClean="0"/>
              <a:t>to</a:t>
            </a:r>
            <a:r>
              <a:rPr lang="sv-SE" sz="2300" dirty="0" smtClean="0"/>
              <a:t> </a:t>
            </a:r>
            <a:r>
              <a:rPr lang="sv-SE" sz="2300" dirty="0" err="1" smtClean="0"/>
              <a:t>another</a:t>
            </a:r>
            <a:r>
              <a:rPr lang="sv-SE" sz="2300" dirty="0" smtClean="0"/>
              <a:t> </a:t>
            </a:r>
            <a:r>
              <a:rPr lang="sv-SE" sz="2300" dirty="0" err="1" smtClean="0"/>
              <a:t>host</a:t>
            </a:r>
            <a:r>
              <a:rPr lang="sv-SE" sz="2300" dirty="0" smtClean="0"/>
              <a:t> and be </a:t>
            </a:r>
            <a:r>
              <a:rPr lang="sv-SE" sz="2300" dirty="0" err="1" smtClean="0"/>
              <a:t>completely</a:t>
            </a:r>
            <a:r>
              <a:rPr lang="sv-SE" sz="2300" dirty="0" smtClean="0"/>
              <a:t> independent</a:t>
            </a:r>
          </a:p>
          <a:p>
            <a:pPr lvl="2">
              <a:lnSpc>
                <a:spcPct val="70000"/>
              </a:lnSpc>
            </a:pPr>
            <a:r>
              <a:rPr lang="sv-SE" sz="2300" dirty="0" smtClean="0"/>
              <a:t>The </a:t>
            </a:r>
            <a:r>
              <a:rPr lang="sv-SE" sz="2300" dirty="0" err="1" smtClean="0"/>
              <a:t>command</a:t>
            </a:r>
            <a:r>
              <a:rPr lang="sv-SE" sz="2300" dirty="0" smtClean="0"/>
              <a:t> has a ’</a:t>
            </a:r>
            <a:r>
              <a:rPr lang="sv-SE" sz="2300" dirty="0" err="1" smtClean="0"/>
              <a:t>hidden</a:t>
            </a:r>
            <a:r>
              <a:rPr lang="sv-SE" sz="2300" dirty="0" smtClean="0"/>
              <a:t>’ flag </a:t>
            </a:r>
            <a:r>
              <a:rPr lang="sv-SE" sz="2300" dirty="0" err="1" smtClean="0"/>
              <a:t>to</a:t>
            </a:r>
            <a:r>
              <a:rPr lang="sv-SE" sz="2300" dirty="0" smtClean="0"/>
              <a:t> do </a:t>
            </a:r>
            <a:r>
              <a:rPr lang="sv-SE" sz="2300" dirty="0" err="1" smtClean="0"/>
              <a:t>this</a:t>
            </a:r>
            <a:r>
              <a:rPr lang="sv-SE" sz="2300" dirty="0" smtClean="0"/>
              <a:t> (</a:t>
            </a:r>
            <a:r>
              <a:rPr lang="sv-SE" sz="2300" i="1" dirty="0" smtClean="0"/>
              <a:t>--_</a:t>
            </a:r>
            <a:r>
              <a:rPr lang="sv-SE" sz="2300" i="1" dirty="0" err="1" smtClean="0"/>
              <a:t>pp</a:t>
            </a:r>
            <a:r>
              <a:rPr lang="sv-SE" sz="2300" dirty="0" smtClean="0"/>
              <a:t>)</a:t>
            </a:r>
            <a:endParaRPr lang="sv-SE" sz="2300" dirty="0"/>
          </a:p>
        </p:txBody>
      </p:sp>
      <p:grpSp>
        <p:nvGrpSpPr>
          <p:cNvPr id="14" name="Grupp 13"/>
          <p:cNvGrpSpPr>
            <a:grpSpLocks noChangeAspect="1"/>
          </p:cNvGrpSpPr>
          <p:nvPr/>
        </p:nvGrpSpPr>
        <p:grpSpPr>
          <a:xfrm>
            <a:off x="10558908" y="5555295"/>
            <a:ext cx="1249124" cy="1243335"/>
            <a:chOff x="4167608" y="3970617"/>
            <a:chExt cx="3520505" cy="3504190"/>
          </a:xfrm>
        </p:grpSpPr>
        <p:sp>
          <p:nvSpPr>
            <p:cNvPr id="15" name="Diagonal rand 14"/>
            <p:cNvSpPr/>
            <p:nvPr/>
          </p:nvSpPr>
          <p:spPr>
            <a:xfrm rot="10800000">
              <a:off x="4167608" y="3970617"/>
              <a:ext cx="1494815" cy="1960978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6" name="Diagonal rand 15"/>
            <p:cNvSpPr/>
            <p:nvPr/>
          </p:nvSpPr>
          <p:spPr>
            <a:xfrm rot="16200000">
              <a:off x="5916550" y="4160032"/>
              <a:ext cx="1957367" cy="1585759"/>
            </a:xfrm>
            <a:prstGeom prst="diagStripe">
              <a:avLst>
                <a:gd name="adj" fmla="val 7434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7" name="Diagonal rand 16"/>
            <p:cNvSpPr/>
            <p:nvPr/>
          </p:nvSpPr>
          <p:spPr>
            <a:xfrm rot="2679602">
              <a:off x="4855608" y="5463830"/>
              <a:ext cx="2047999" cy="2010977"/>
            </a:xfrm>
            <a:prstGeom prst="diagStripe">
              <a:avLst>
                <a:gd name="adj" fmla="val 8115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pic>
          <p:nvPicPr>
            <p:cNvPr id="18" name="Bildobjekt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250" y="4869160"/>
              <a:ext cx="1362714" cy="1164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119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4873beb7-5857-4685-be1f-d57550cc96cc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15182</TotalTime>
  <Words>5292</Words>
  <Application>Microsoft Office PowerPoint</Application>
  <PresentationFormat>Anpassad</PresentationFormat>
  <Paragraphs>735</Paragraphs>
  <Slides>51</Slides>
  <Notes>0</Notes>
  <HiddenSlides>50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51</vt:i4>
      </vt:variant>
    </vt:vector>
  </HeadingPairs>
  <TitlesOfParts>
    <vt:vector size="52" baseType="lpstr">
      <vt:lpstr>Office-tema</vt:lpstr>
      <vt:lpstr>PowerPoint-presentation</vt:lpstr>
      <vt:lpstr>Who’s up front?</vt:lpstr>
      <vt:lpstr>TestOnTap - what is it?</vt:lpstr>
      <vt:lpstr>TestOnTap - what is it not?</vt:lpstr>
      <vt:lpstr>TestOnTap - what can be tested?</vt:lpstr>
      <vt:lpstr>TestOnTap - where is it found?</vt:lpstr>
      <vt:lpstr>But I don’t know Perl?</vt:lpstr>
      <vt:lpstr>What we will cover</vt:lpstr>
      <vt:lpstr>Hands-on: 01 - Setting up environment</vt:lpstr>
      <vt:lpstr>Before diving in, some concepts</vt:lpstr>
      <vt:lpstr>Hands-on: 02 - Quickstart</vt:lpstr>
      <vt:lpstr>Expected result</vt:lpstr>
      <vt:lpstr>Some rough edges…</vt:lpstr>
      <vt:lpstr>Suite id</vt:lpstr>
      <vt:lpstr>How TestOnTap knows how to execute a test </vt:lpstr>
      <vt:lpstr>Hands-on: 03 - Quickstart enhanced</vt:lpstr>
      <vt:lpstr>Expected enhanced result</vt:lpstr>
      <vt:lpstr>Overview of the configuration file</vt:lpstr>
      <vt:lpstr>The default execmap</vt:lpstr>
      <vt:lpstr>A necessary diversion…</vt:lpstr>
      <vt:lpstr>TAP - Test Anything Protocol</vt:lpstr>
      <vt:lpstr>The very basics of TAP</vt:lpstr>
      <vt:lpstr>Other TAP notes</vt:lpstr>
      <vt:lpstr>Grep::Query</vt:lpstr>
      <vt:lpstr>Syntax elements</vt:lpstr>
      <vt:lpstr>Hands-on: 04 - Comparing grep and qgrep</vt:lpstr>
      <vt:lpstr>Returning to the scheduled program…</vt:lpstr>
      <vt:lpstr>Hands-on: 05 - Basic ordering</vt:lpstr>
      <vt:lpstr>Ordering summary</vt:lpstr>
      <vt:lpstr>Hands-on: 06 - Scalability</vt:lpstr>
      <vt:lpstr>Scalability &amp; ordering…Use dependencies!</vt:lpstr>
      <vt:lpstr>Hands-on: 07 - Dependencies</vt:lpstr>
      <vt:lpstr>Hands-on: 08 - Controlling the scan </vt:lpstr>
      <vt:lpstr>Hands-on: 09 - Arguments and environment</vt:lpstr>
      <vt:lpstr>Examining the testontap command line</vt:lpstr>
      <vt:lpstr>Informational flags</vt:lpstr>
      <vt:lpstr>Execution control</vt:lpstr>
      <vt:lpstr>Flags relevant to results</vt:lpstr>
      <vt:lpstr>Hands-on: 10 - Test results</vt:lpstr>
      <vt:lpstr>Expected test results</vt:lpstr>
      <vt:lpstr>Exploring the results</vt:lpstr>
      <vt:lpstr>Hands-on: 11 - GUI testing</vt:lpstr>
      <vt:lpstr>Hands-on: 12 - Debugging</vt:lpstr>
      <vt:lpstr>The End…? Almost…</vt:lpstr>
      <vt:lpstr>Known-to-fail</vt:lpstr>
      <vt:lpstr>TAPGenerator</vt:lpstr>
      <vt:lpstr>Cooperative suites</vt:lpstr>
      <vt:lpstr>DataManager</vt:lpstr>
      <vt:lpstr>Logging</vt:lpstr>
      <vt:lpstr>VariabilityManager</vt:lpstr>
      <vt:lpstr>PowerPoint-presentation</vt:lpstr>
    </vt:vector>
  </TitlesOfParts>
  <Company>Skatteverket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Kenneth Ölwing</dc:creator>
  <cp:lastModifiedBy>Kenneth Ölwing</cp:lastModifiedBy>
  <cp:revision>215</cp:revision>
  <cp:lastPrinted>2017-10-25T12:32:26Z</cp:lastPrinted>
  <dcterms:created xsi:type="dcterms:W3CDTF">2017-10-13T13:36:18Z</dcterms:created>
  <dcterms:modified xsi:type="dcterms:W3CDTF">2019-02-19T21:44:47Z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