
<file path=[Content_Types].xml><?xml version="1.0" encoding="utf-8"?>
<Types xmlns="http://schemas.openxmlformats.org/package/2006/content-types">
  <Default Extension="jpeg" ContentType="image/jpeg"/>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media/image1.svg" ContentType="image/svg+xml"/>
  <Override PartName="/ppt/media/image2.svg" ContentType="image/svg+xml"/>
  <Override PartName="/ppt/media/image3.svg" ContentType="image/svg+xml"/>
  <Override PartName="/ppt/media/image4.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85" r:id="rId3"/>
    <p:sldId id="317" r:id="rId4"/>
    <p:sldId id="272" r:id="rId5"/>
    <p:sldId id="273" r:id="rId7"/>
    <p:sldId id="256" r:id="rId8"/>
    <p:sldId id="318" r:id="rId9"/>
    <p:sldId id="258" r:id="rId10"/>
    <p:sldId id="260" r:id="rId11"/>
    <p:sldId id="261" r:id="rId12"/>
    <p:sldId id="262" r:id="rId13"/>
    <p:sldId id="274" r:id="rId14"/>
    <p:sldId id="308" r:id="rId15"/>
    <p:sldId id="265" r:id="rId16"/>
    <p:sldId id="299" r:id="rId17"/>
    <p:sldId id="305" r:id="rId18"/>
    <p:sldId id="306" r:id="rId19"/>
    <p:sldId id="307" r:id="rId20"/>
    <p:sldId id="301" r:id="rId21"/>
    <p:sldId id="303" r:id="rId22"/>
    <p:sldId id="304" r:id="rId23"/>
    <p:sldId id="319" r:id="rId24"/>
  </p:sldIdLst>
  <p:sldSz cx="12192000" cy="6858000"/>
  <p:notesSz cx="7103745" cy="1023429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BFBFB"/>
    <a:srgbClr val="FCFCFC"/>
    <a:srgbClr val="FF4141"/>
    <a:srgbClr val="FF2929"/>
    <a:srgbClr val="760C08"/>
    <a:srgbClr val="D6747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_rels/data2.xml.rels><?xml version="1.0" encoding="UTF-8" standalone="yes"?>
<Relationships xmlns="http://schemas.openxmlformats.org/package/2006/relationships"><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diagrams/_rels/drawing2.xml.rels><?xml version="1.0" encoding="UTF-8" standalone="yes"?>
<Relationships xmlns="http://schemas.openxmlformats.org/package/2006/relationships"><Relationship Id="rId8" Type="http://schemas.openxmlformats.org/officeDocument/2006/relationships/image" Target="../media/image4.svg"/><Relationship Id="rId7" Type="http://schemas.openxmlformats.org/officeDocument/2006/relationships/image" Target="../media/image15.png"/><Relationship Id="rId6" Type="http://schemas.openxmlformats.org/officeDocument/2006/relationships/image" Target="../media/image3.svg"/><Relationship Id="rId5" Type="http://schemas.openxmlformats.org/officeDocument/2006/relationships/image" Target="../media/image14.png"/><Relationship Id="rId4" Type="http://schemas.openxmlformats.org/officeDocument/2006/relationships/image" Target="../media/image2.svg"/><Relationship Id="rId3" Type="http://schemas.openxmlformats.org/officeDocument/2006/relationships/image" Target="../media/image13.png"/><Relationship Id="rId2" Type="http://schemas.openxmlformats.org/officeDocument/2006/relationships/image" Target="../media/image1.svg"/><Relationship Id="rId1" Type="http://schemas.openxmlformats.org/officeDocument/2006/relationships/image" Target="../media/image12.pn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alignNode1">
    <dgm:fillClrLst meth="repeat">
      <a:schemeClr val="dk2"/>
    </dgm:fillClrLst>
    <dgm:linClrLst meth="repeat">
      <a:schemeClr val="dk2"/>
    </dgm:linClrLst>
    <dgm:effectClrLst/>
    <dgm:txLinClrLst/>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node0">
    <dgm:fillClrLst meth="repeat">
      <a:schemeClr val="dk2"/>
    </dgm:fillClrLst>
    <dgm:linClrLst meth="repeat">
      <a:schemeClr val="lt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40AED1AF-C91A-45A3-8EBC-903177FA2C91}" type="doc">
      <dgm:prSet loTypeId="urn:microsoft.com/office/officeart/2016/7/layout/RepeatingBendingProcessNew" loCatId="process" qsTypeId="urn:microsoft.com/office/officeart/2005/8/quickstyle/simple1" qsCatId="simple" csTypeId="urn:microsoft.com/office/officeart/2005/8/colors/accent0_3" csCatId="mainScheme"/>
      <dgm:spPr/>
      <dgm:t>
        <a:bodyPr/>
        <a:lstStyle/>
        <a:p>
          <a:endParaRPr lang="en-US"/>
        </a:p>
      </dgm:t>
    </dgm:pt>
    <dgm:pt modelId="{A5FE0B70-52A2-43AF-889F-F9F641AA2106}">
      <dgm:prSet/>
      <dgm:spPr/>
      <dgm:t>
        <a:bodyPr/>
        <a:lstStyle/>
        <a:p>
          <a:r>
            <a:rPr lang="en-IN"/>
            <a:t>A stressor is anything that causes the release of stress hormones. There are two broad categories of stressors: </a:t>
          </a:r>
          <a:r>
            <a:rPr lang="en-IN" b="1"/>
            <a:t>Physiological</a:t>
          </a:r>
          <a:r>
            <a:rPr lang="en-IN"/>
            <a:t> (or physical) stressors and </a:t>
          </a:r>
          <a:r>
            <a:rPr lang="en-IN" b="1"/>
            <a:t>Psychological</a:t>
          </a:r>
          <a:r>
            <a:rPr lang="en-IN"/>
            <a:t> Stressors.</a:t>
          </a:r>
          <a:endParaRPr lang="en-US"/>
        </a:p>
      </dgm:t>
    </dgm:pt>
    <dgm:pt modelId="{7A4C1029-1F7E-4A07-BB6C-0F4BA71FA317}" cxnId="{799B057D-068F-4120-B479-3CE1846E3559}" type="parTrans">
      <dgm:prSet/>
      <dgm:spPr/>
      <dgm:t>
        <a:bodyPr/>
        <a:lstStyle/>
        <a:p>
          <a:endParaRPr lang="en-US"/>
        </a:p>
      </dgm:t>
    </dgm:pt>
    <dgm:pt modelId="{2BD746A0-18EE-4FF4-BEDF-B10DB4CA3609}" cxnId="{799B057D-068F-4120-B479-3CE1846E3559}" type="sibTrans">
      <dgm:prSet/>
      <dgm:spPr/>
      <dgm:t>
        <a:bodyPr/>
        <a:lstStyle/>
        <a:p>
          <a:endParaRPr lang="en-US"/>
        </a:p>
      </dgm:t>
    </dgm:pt>
    <dgm:pt modelId="{0E8A79BD-FA76-4FA2-B7B6-F536E6203A53}">
      <dgm:prSet/>
      <dgm:spPr/>
      <dgm:t>
        <a:bodyPr/>
        <a:lstStyle/>
        <a:p>
          <a:r>
            <a:rPr lang="en-IN"/>
            <a:t>Physiological (or physical) stressors</a:t>
          </a:r>
          <a:endParaRPr lang="en-US"/>
        </a:p>
      </dgm:t>
    </dgm:pt>
    <dgm:pt modelId="{F6165E7C-12A6-4FF7-99CA-791CC0721712}" cxnId="{56DB07CB-AC3F-492D-9605-761722FAD60C}" type="parTrans">
      <dgm:prSet/>
      <dgm:spPr/>
      <dgm:t>
        <a:bodyPr/>
        <a:lstStyle/>
        <a:p>
          <a:endParaRPr lang="en-US"/>
        </a:p>
      </dgm:t>
    </dgm:pt>
    <dgm:pt modelId="{734713DB-3018-4E3B-9E1E-42626CB29DB5}" cxnId="{56DB07CB-AC3F-492D-9605-761722FAD60C}" type="sibTrans">
      <dgm:prSet/>
      <dgm:spPr/>
      <dgm:t>
        <a:bodyPr/>
        <a:lstStyle/>
        <a:p>
          <a:endParaRPr lang="en-US"/>
        </a:p>
      </dgm:t>
    </dgm:pt>
    <dgm:pt modelId="{65DF9AE0-66A5-41B1-8CE9-25F0A104B300}">
      <dgm:prSet/>
      <dgm:spPr/>
      <dgm:t>
        <a:bodyPr/>
        <a:lstStyle/>
        <a:p>
          <a:r>
            <a:rPr lang="en-IN"/>
            <a:t>These are stressors that put strain on our body?(i.e.: very cold/hot temperatures, injury, chronic illness, or pain).</a:t>
          </a:r>
          <a:endParaRPr lang="en-US"/>
        </a:p>
      </dgm:t>
    </dgm:pt>
    <dgm:pt modelId="{1C4769EE-8B1E-4E9B-A82B-0EAB06A551F5}" cxnId="{10E92579-77EE-4F87-9A14-4F8E4A24EA04}" type="parTrans">
      <dgm:prSet/>
      <dgm:spPr/>
      <dgm:t>
        <a:bodyPr/>
        <a:lstStyle/>
        <a:p>
          <a:endParaRPr lang="en-US"/>
        </a:p>
      </dgm:t>
    </dgm:pt>
    <dgm:pt modelId="{5CD9F1D7-E313-4A5E-8982-A13620100EDA}" cxnId="{10E92579-77EE-4F87-9A14-4F8E4A24EA04}" type="sibTrans">
      <dgm:prSet/>
      <dgm:spPr/>
      <dgm:t>
        <a:bodyPr/>
        <a:lstStyle/>
        <a:p>
          <a:endParaRPr lang="en-US"/>
        </a:p>
      </dgm:t>
    </dgm:pt>
    <dgm:pt modelId="{2531D47A-1C0E-44F5-B877-6A4E0DEF2304}">
      <dgm:prSet/>
      <dgm:spPr/>
      <dgm:t>
        <a:bodyPr/>
        <a:lstStyle/>
        <a:p>
          <a:r>
            <a:rPr lang="en-IN"/>
            <a:t>Psychological Stressors</a:t>
          </a:r>
          <a:endParaRPr lang="en-US"/>
        </a:p>
      </dgm:t>
    </dgm:pt>
    <dgm:pt modelId="{FB39F937-AA91-45A2-A450-00F0135431A0}" cxnId="{3199AAE6-B809-4256-ACAE-BDD8DD72A511}" type="parTrans">
      <dgm:prSet/>
      <dgm:spPr/>
      <dgm:t>
        <a:bodyPr/>
        <a:lstStyle/>
        <a:p>
          <a:endParaRPr lang="en-US"/>
        </a:p>
      </dgm:t>
    </dgm:pt>
    <dgm:pt modelId="{DEF02160-B71D-44F8-8D09-9071BF293564}" cxnId="{3199AAE6-B809-4256-ACAE-BDD8DD72A511}" type="sibTrans">
      <dgm:prSet/>
      <dgm:spPr/>
      <dgm:t>
        <a:bodyPr/>
        <a:lstStyle/>
        <a:p>
          <a:endParaRPr lang="en-US"/>
        </a:p>
      </dgm:t>
    </dgm:pt>
    <dgm:pt modelId="{5B4E567F-E047-4519-A9DF-7AB8CB9DD2F3}">
      <dgm:prSet/>
      <dgm:spPr/>
      <dgm:t>
        <a:bodyPr/>
        <a:lstStyle/>
        <a:p>
          <a:r>
            <a:rPr lang="en-IN"/>
            <a:t>These are events, situations, individuals, comments, or anything we interpret as negative or threatening</a:t>
          </a:r>
          <a:endParaRPr lang="en-US"/>
        </a:p>
      </dgm:t>
    </dgm:pt>
    <dgm:pt modelId="{C4085F7C-F042-4722-85A9-51060ECDC219}" cxnId="{3B8EC700-CA76-4C11-8742-3048E6B6E27E}" type="parTrans">
      <dgm:prSet/>
      <dgm:spPr/>
      <dgm:t>
        <a:bodyPr/>
        <a:lstStyle/>
        <a:p>
          <a:endParaRPr lang="en-US"/>
        </a:p>
      </dgm:t>
    </dgm:pt>
    <dgm:pt modelId="{2CE147EE-40CE-47E9-8B70-43A978ABD50C}" cxnId="{3B8EC700-CA76-4C11-8742-3048E6B6E27E}" type="sibTrans">
      <dgm:prSet/>
      <dgm:spPr/>
      <dgm:t>
        <a:bodyPr/>
        <a:lstStyle/>
        <a:p>
          <a:endParaRPr lang="en-US"/>
        </a:p>
      </dgm:t>
    </dgm:pt>
    <dgm:pt modelId="{F0964DD7-9122-4890-94B4-A9656484B726}" type="pres">
      <dgm:prSet presAssocID="{40AED1AF-C91A-45A3-8EBC-903177FA2C91}" presName="Name0" presStyleCnt="0">
        <dgm:presLayoutVars>
          <dgm:dir/>
          <dgm:resizeHandles val="exact"/>
        </dgm:presLayoutVars>
      </dgm:prSet>
      <dgm:spPr/>
    </dgm:pt>
    <dgm:pt modelId="{1999FA0F-CA8C-48C7-BC9C-9C96B10AF09C}" type="pres">
      <dgm:prSet presAssocID="{A5FE0B70-52A2-43AF-889F-F9F641AA2106}" presName="node" presStyleLbl="node1" presStyleIdx="0" presStyleCnt="5">
        <dgm:presLayoutVars>
          <dgm:bulletEnabled val="1"/>
        </dgm:presLayoutVars>
      </dgm:prSet>
      <dgm:spPr/>
    </dgm:pt>
    <dgm:pt modelId="{223B8AF1-7A69-40A3-90FE-9771B86C13B0}" type="pres">
      <dgm:prSet presAssocID="{2BD746A0-18EE-4FF4-BEDF-B10DB4CA3609}" presName="sibTrans" presStyleLbl="sibTrans1D1" presStyleIdx="0" presStyleCnt="4"/>
      <dgm:spPr/>
    </dgm:pt>
    <dgm:pt modelId="{9D0544F9-5A35-4455-82BC-2D8059A15947}" type="pres">
      <dgm:prSet presAssocID="{2BD746A0-18EE-4FF4-BEDF-B10DB4CA3609}" presName="connectorText" presStyleLbl="sibTrans1D1" presStyleIdx="0" presStyleCnt="4"/>
      <dgm:spPr/>
    </dgm:pt>
    <dgm:pt modelId="{6D4F6C45-1F30-49D7-9216-2441E224E811}" type="pres">
      <dgm:prSet presAssocID="{0E8A79BD-FA76-4FA2-B7B6-F536E6203A53}" presName="node" presStyleLbl="node1" presStyleIdx="1" presStyleCnt="5">
        <dgm:presLayoutVars>
          <dgm:bulletEnabled val="1"/>
        </dgm:presLayoutVars>
      </dgm:prSet>
      <dgm:spPr/>
    </dgm:pt>
    <dgm:pt modelId="{7971CAC3-DAAA-4A1E-B0FF-02D531DB021C}" type="pres">
      <dgm:prSet presAssocID="{734713DB-3018-4E3B-9E1E-42626CB29DB5}" presName="sibTrans" presStyleLbl="sibTrans1D1" presStyleIdx="1" presStyleCnt="4"/>
      <dgm:spPr/>
    </dgm:pt>
    <dgm:pt modelId="{DA5A7924-AECF-49C3-AC8F-64CFD525AD0A}" type="pres">
      <dgm:prSet presAssocID="{734713DB-3018-4E3B-9E1E-42626CB29DB5}" presName="connectorText" presStyleLbl="sibTrans1D1" presStyleIdx="1" presStyleCnt="4"/>
      <dgm:spPr/>
    </dgm:pt>
    <dgm:pt modelId="{838A2F07-3D9B-41A3-9571-18F67ABE2476}" type="pres">
      <dgm:prSet presAssocID="{65DF9AE0-66A5-41B1-8CE9-25F0A104B300}" presName="node" presStyleLbl="node1" presStyleIdx="2" presStyleCnt="5">
        <dgm:presLayoutVars>
          <dgm:bulletEnabled val="1"/>
        </dgm:presLayoutVars>
      </dgm:prSet>
      <dgm:spPr/>
    </dgm:pt>
    <dgm:pt modelId="{C01F0869-90CF-4135-A386-E75D956338EF}" type="pres">
      <dgm:prSet presAssocID="{5CD9F1D7-E313-4A5E-8982-A13620100EDA}" presName="sibTrans" presStyleLbl="sibTrans1D1" presStyleIdx="2" presStyleCnt="4"/>
      <dgm:spPr/>
    </dgm:pt>
    <dgm:pt modelId="{0C14A1B9-D526-4023-B267-ACD01934D5B5}" type="pres">
      <dgm:prSet presAssocID="{5CD9F1D7-E313-4A5E-8982-A13620100EDA}" presName="connectorText" presStyleLbl="sibTrans1D1" presStyleIdx="2" presStyleCnt="4"/>
      <dgm:spPr/>
    </dgm:pt>
    <dgm:pt modelId="{AEF089C9-F437-4860-8EDC-9540C8C5F4FE}" type="pres">
      <dgm:prSet presAssocID="{2531D47A-1C0E-44F5-B877-6A4E0DEF2304}" presName="node" presStyleLbl="node1" presStyleIdx="3" presStyleCnt="5">
        <dgm:presLayoutVars>
          <dgm:bulletEnabled val="1"/>
        </dgm:presLayoutVars>
      </dgm:prSet>
      <dgm:spPr/>
    </dgm:pt>
    <dgm:pt modelId="{56285422-F100-4808-BF26-8DBB0DC4F7C9}" type="pres">
      <dgm:prSet presAssocID="{DEF02160-B71D-44F8-8D09-9071BF293564}" presName="sibTrans" presStyleLbl="sibTrans1D1" presStyleIdx="3" presStyleCnt="4"/>
      <dgm:spPr/>
    </dgm:pt>
    <dgm:pt modelId="{94078D37-6A19-4E1F-9056-CF341E7B9949}" type="pres">
      <dgm:prSet presAssocID="{DEF02160-B71D-44F8-8D09-9071BF293564}" presName="connectorText" presStyleLbl="sibTrans1D1" presStyleIdx="3" presStyleCnt="4"/>
      <dgm:spPr/>
    </dgm:pt>
    <dgm:pt modelId="{32468A17-7C33-4BD5-B0FA-C066C44E2C06}" type="pres">
      <dgm:prSet presAssocID="{5B4E567F-E047-4519-A9DF-7AB8CB9DD2F3}" presName="node" presStyleLbl="node1" presStyleIdx="4" presStyleCnt="5">
        <dgm:presLayoutVars>
          <dgm:bulletEnabled val="1"/>
        </dgm:presLayoutVars>
      </dgm:prSet>
      <dgm:spPr/>
    </dgm:pt>
  </dgm:ptLst>
  <dgm:cxnLst>
    <dgm:cxn modelId="{3B8EC700-CA76-4C11-8742-3048E6B6E27E}" srcId="{40AED1AF-C91A-45A3-8EBC-903177FA2C91}" destId="{5B4E567F-E047-4519-A9DF-7AB8CB9DD2F3}" srcOrd="4" destOrd="0" parTransId="{C4085F7C-F042-4722-85A9-51060ECDC219}" sibTransId="{2CE147EE-40CE-47E9-8B70-43A978ABD50C}"/>
    <dgm:cxn modelId="{CF300906-1581-4A8C-80F0-30B06B1366E1}" type="presOf" srcId="{0E8A79BD-FA76-4FA2-B7B6-F536E6203A53}" destId="{6D4F6C45-1F30-49D7-9216-2441E224E811}" srcOrd="0" destOrd="0" presId="urn:microsoft.com/office/officeart/2016/7/layout/RepeatingBendingProcessNew"/>
    <dgm:cxn modelId="{7B62F50E-959F-4C7F-9B8E-50E21AB6EAD7}" type="presOf" srcId="{5CD9F1D7-E313-4A5E-8982-A13620100EDA}" destId="{C01F0869-90CF-4135-A386-E75D956338EF}" srcOrd="0" destOrd="0" presId="urn:microsoft.com/office/officeart/2016/7/layout/RepeatingBendingProcessNew"/>
    <dgm:cxn modelId="{5D971815-D3D3-438E-AF4A-7D719D034FE5}" type="presOf" srcId="{734713DB-3018-4E3B-9E1E-42626CB29DB5}" destId="{DA5A7924-AECF-49C3-AC8F-64CFD525AD0A}" srcOrd="1" destOrd="0" presId="urn:microsoft.com/office/officeart/2016/7/layout/RepeatingBendingProcessNew"/>
    <dgm:cxn modelId="{EED76D16-A857-4A0C-84C0-A3C477C593F2}" type="presOf" srcId="{DEF02160-B71D-44F8-8D09-9071BF293564}" destId="{94078D37-6A19-4E1F-9056-CF341E7B9949}" srcOrd="1" destOrd="0" presId="urn:microsoft.com/office/officeart/2016/7/layout/RepeatingBendingProcessNew"/>
    <dgm:cxn modelId="{3B010733-0461-4BC6-882B-8C039BDD777C}" type="presOf" srcId="{65DF9AE0-66A5-41B1-8CE9-25F0A104B300}" destId="{838A2F07-3D9B-41A3-9571-18F67ABE2476}" srcOrd="0" destOrd="0" presId="urn:microsoft.com/office/officeart/2016/7/layout/RepeatingBendingProcessNew"/>
    <dgm:cxn modelId="{A0FE855F-8B59-4F50-8FFB-A8182688A80C}" type="presOf" srcId="{A5FE0B70-52A2-43AF-889F-F9F641AA2106}" destId="{1999FA0F-CA8C-48C7-BC9C-9C96B10AF09C}" srcOrd="0" destOrd="0" presId="urn:microsoft.com/office/officeart/2016/7/layout/RepeatingBendingProcessNew"/>
    <dgm:cxn modelId="{10E92579-77EE-4F87-9A14-4F8E4A24EA04}" srcId="{40AED1AF-C91A-45A3-8EBC-903177FA2C91}" destId="{65DF9AE0-66A5-41B1-8CE9-25F0A104B300}" srcOrd="2" destOrd="0" parTransId="{1C4769EE-8B1E-4E9B-A82B-0EAB06A551F5}" sibTransId="{5CD9F1D7-E313-4A5E-8982-A13620100EDA}"/>
    <dgm:cxn modelId="{799B057D-068F-4120-B479-3CE1846E3559}" srcId="{40AED1AF-C91A-45A3-8EBC-903177FA2C91}" destId="{A5FE0B70-52A2-43AF-889F-F9F641AA2106}" srcOrd="0" destOrd="0" parTransId="{7A4C1029-1F7E-4A07-BB6C-0F4BA71FA317}" sibTransId="{2BD746A0-18EE-4FF4-BEDF-B10DB4CA3609}"/>
    <dgm:cxn modelId="{B85F2191-B1B9-4A9A-9A23-582DFE2AE44A}" type="presOf" srcId="{DEF02160-B71D-44F8-8D09-9071BF293564}" destId="{56285422-F100-4808-BF26-8DBB0DC4F7C9}" srcOrd="0" destOrd="0" presId="urn:microsoft.com/office/officeart/2016/7/layout/RepeatingBendingProcessNew"/>
    <dgm:cxn modelId="{6E18CBA4-28B0-4724-B750-C931D3C671EC}" type="presOf" srcId="{734713DB-3018-4E3B-9E1E-42626CB29DB5}" destId="{7971CAC3-DAAA-4A1E-B0FF-02D531DB021C}" srcOrd="0" destOrd="0" presId="urn:microsoft.com/office/officeart/2016/7/layout/RepeatingBendingProcessNew"/>
    <dgm:cxn modelId="{4EB4FEAD-D375-4ED5-B6C7-FFFB7A3AD013}" type="presOf" srcId="{2BD746A0-18EE-4FF4-BEDF-B10DB4CA3609}" destId="{9D0544F9-5A35-4455-82BC-2D8059A15947}" srcOrd="1" destOrd="0" presId="urn:microsoft.com/office/officeart/2016/7/layout/RepeatingBendingProcessNew"/>
    <dgm:cxn modelId="{77C271BC-0A4D-42DA-8B08-02C89A6A5753}" type="presOf" srcId="{2BD746A0-18EE-4FF4-BEDF-B10DB4CA3609}" destId="{223B8AF1-7A69-40A3-90FE-9771B86C13B0}" srcOrd="0" destOrd="0" presId="urn:microsoft.com/office/officeart/2016/7/layout/RepeatingBendingProcessNew"/>
    <dgm:cxn modelId="{E52A30C0-3378-4C77-AD5E-381B2065E055}" type="presOf" srcId="{2531D47A-1C0E-44F5-B877-6A4E0DEF2304}" destId="{AEF089C9-F437-4860-8EDC-9540C8C5F4FE}" srcOrd="0" destOrd="0" presId="urn:microsoft.com/office/officeart/2016/7/layout/RepeatingBendingProcessNew"/>
    <dgm:cxn modelId="{F04926CA-7F23-4C91-8420-B7B3D551A8ED}" type="presOf" srcId="{5CD9F1D7-E313-4A5E-8982-A13620100EDA}" destId="{0C14A1B9-D526-4023-B267-ACD01934D5B5}" srcOrd="1" destOrd="0" presId="urn:microsoft.com/office/officeart/2016/7/layout/RepeatingBendingProcessNew"/>
    <dgm:cxn modelId="{56DB07CB-AC3F-492D-9605-761722FAD60C}" srcId="{40AED1AF-C91A-45A3-8EBC-903177FA2C91}" destId="{0E8A79BD-FA76-4FA2-B7B6-F536E6203A53}" srcOrd="1" destOrd="0" parTransId="{F6165E7C-12A6-4FF7-99CA-791CC0721712}" sibTransId="{734713DB-3018-4E3B-9E1E-42626CB29DB5}"/>
    <dgm:cxn modelId="{42C09DD7-57D9-4282-96AD-311292D5EBF7}" type="presOf" srcId="{5B4E567F-E047-4519-A9DF-7AB8CB9DD2F3}" destId="{32468A17-7C33-4BD5-B0FA-C066C44E2C06}" srcOrd="0" destOrd="0" presId="urn:microsoft.com/office/officeart/2016/7/layout/RepeatingBendingProcessNew"/>
    <dgm:cxn modelId="{CF05FCDF-7BAF-4313-94BB-4ED067E3019D}" type="presOf" srcId="{40AED1AF-C91A-45A3-8EBC-903177FA2C91}" destId="{F0964DD7-9122-4890-94B4-A9656484B726}" srcOrd="0" destOrd="0" presId="urn:microsoft.com/office/officeart/2016/7/layout/RepeatingBendingProcessNew"/>
    <dgm:cxn modelId="{3199AAE6-B809-4256-ACAE-BDD8DD72A511}" srcId="{40AED1AF-C91A-45A3-8EBC-903177FA2C91}" destId="{2531D47A-1C0E-44F5-B877-6A4E0DEF2304}" srcOrd="3" destOrd="0" parTransId="{FB39F937-AA91-45A2-A450-00F0135431A0}" sibTransId="{DEF02160-B71D-44F8-8D09-9071BF293564}"/>
    <dgm:cxn modelId="{0F3BADBB-94FF-44D5-94F9-686903A9851B}" type="presParOf" srcId="{F0964DD7-9122-4890-94B4-A9656484B726}" destId="{1999FA0F-CA8C-48C7-BC9C-9C96B10AF09C}" srcOrd="0" destOrd="0" presId="urn:microsoft.com/office/officeart/2016/7/layout/RepeatingBendingProcessNew"/>
    <dgm:cxn modelId="{2E44A318-56A3-4B20-840B-C86BDB55411F}" type="presParOf" srcId="{F0964DD7-9122-4890-94B4-A9656484B726}" destId="{223B8AF1-7A69-40A3-90FE-9771B86C13B0}" srcOrd="1" destOrd="0" presId="urn:microsoft.com/office/officeart/2016/7/layout/RepeatingBendingProcessNew"/>
    <dgm:cxn modelId="{20EE550A-55FA-43A5-8A77-319EA7915F06}" type="presParOf" srcId="{223B8AF1-7A69-40A3-90FE-9771B86C13B0}" destId="{9D0544F9-5A35-4455-82BC-2D8059A15947}" srcOrd="0" destOrd="0" presId="urn:microsoft.com/office/officeart/2016/7/layout/RepeatingBendingProcessNew"/>
    <dgm:cxn modelId="{1C0D6A8F-6E98-4737-9204-8BB89A974165}" type="presParOf" srcId="{F0964DD7-9122-4890-94B4-A9656484B726}" destId="{6D4F6C45-1F30-49D7-9216-2441E224E811}" srcOrd="2" destOrd="0" presId="urn:microsoft.com/office/officeart/2016/7/layout/RepeatingBendingProcessNew"/>
    <dgm:cxn modelId="{BE829C0E-AD16-47AF-B296-57BB1825D6A1}" type="presParOf" srcId="{F0964DD7-9122-4890-94B4-A9656484B726}" destId="{7971CAC3-DAAA-4A1E-B0FF-02D531DB021C}" srcOrd="3" destOrd="0" presId="urn:microsoft.com/office/officeart/2016/7/layout/RepeatingBendingProcessNew"/>
    <dgm:cxn modelId="{FE285115-564B-4BCE-A561-305926852B30}" type="presParOf" srcId="{7971CAC3-DAAA-4A1E-B0FF-02D531DB021C}" destId="{DA5A7924-AECF-49C3-AC8F-64CFD525AD0A}" srcOrd="0" destOrd="0" presId="urn:microsoft.com/office/officeart/2016/7/layout/RepeatingBendingProcessNew"/>
    <dgm:cxn modelId="{C3ECE52C-AE70-472A-9FD2-12014002D07B}" type="presParOf" srcId="{F0964DD7-9122-4890-94B4-A9656484B726}" destId="{838A2F07-3D9B-41A3-9571-18F67ABE2476}" srcOrd="4" destOrd="0" presId="urn:microsoft.com/office/officeart/2016/7/layout/RepeatingBendingProcessNew"/>
    <dgm:cxn modelId="{04FA4EA5-E74F-48E3-9103-6B69A812D3C2}" type="presParOf" srcId="{F0964DD7-9122-4890-94B4-A9656484B726}" destId="{C01F0869-90CF-4135-A386-E75D956338EF}" srcOrd="5" destOrd="0" presId="urn:microsoft.com/office/officeart/2016/7/layout/RepeatingBendingProcessNew"/>
    <dgm:cxn modelId="{F9C46778-DE73-47ED-B4AF-E8C1168D496B}" type="presParOf" srcId="{C01F0869-90CF-4135-A386-E75D956338EF}" destId="{0C14A1B9-D526-4023-B267-ACD01934D5B5}" srcOrd="0" destOrd="0" presId="urn:microsoft.com/office/officeart/2016/7/layout/RepeatingBendingProcessNew"/>
    <dgm:cxn modelId="{DFF30589-F3CC-489E-AC46-19639E473A5F}" type="presParOf" srcId="{F0964DD7-9122-4890-94B4-A9656484B726}" destId="{AEF089C9-F437-4860-8EDC-9540C8C5F4FE}" srcOrd="6" destOrd="0" presId="urn:microsoft.com/office/officeart/2016/7/layout/RepeatingBendingProcessNew"/>
    <dgm:cxn modelId="{880CF5DB-57D1-45A2-B822-3A996081B740}" type="presParOf" srcId="{F0964DD7-9122-4890-94B4-A9656484B726}" destId="{56285422-F100-4808-BF26-8DBB0DC4F7C9}" srcOrd="7" destOrd="0" presId="urn:microsoft.com/office/officeart/2016/7/layout/RepeatingBendingProcessNew"/>
    <dgm:cxn modelId="{315CF454-F010-48F2-8DA5-56774B601581}" type="presParOf" srcId="{56285422-F100-4808-BF26-8DBB0DC4F7C9}" destId="{94078D37-6A19-4E1F-9056-CF341E7B9949}" srcOrd="0" destOrd="0" presId="urn:microsoft.com/office/officeart/2016/7/layout/RepeatingBendingProcessNew"/>
    <dgm:cxn modelId="{4F4476F3-8E6F-4D50-86E2-52F6C0F9C68B}" type="presParOf" srcId="{F0964DD7-9122-4890-94B4-A9656484B726}" destId="{32468A17-7C33-4BD5-B0FA-C066C44E2C06}" srcOrd="8"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27B232D-DDC0-4F99-988E-977F5B47300C}" type="doc">
      <dgm:prSet loTypeId="urn:microsoft.com/office/officeart/2018/2/layout/IconCircleList" loCatId="icon" qsTypeId="urn:microsoft.com/office/officeart/2005/8/quickstyle/simple1" qsCatId="simple" csTypeId="urn:microsoft.com/office/officeart/2018/5/colors/Iconchunking_neutralbg_colorful2" csCatId="colorful" phldr="1"/>
      <dgm:spPr/>
      <dgm:t>
        <a:bodyPr/>
        <a:lstStyle/>
        <a:p>
          <a:endParaRPr lang="en-US"/>
        </a:p>
      </dgm:t>
    </dgm:pt>
    <dgm:pt modelId="{18A33D80-FC00-4D83-8E3D-72DD077590CA}">
      <dgm:prSet/>
      <dgm:spPr/>
      <dgm:t>
        <a:bodyPr/>
        <a:lstStyle/>
        <a:p>
          <a:r>
            <a:rPr lang="en-IN"/>
            <a:t>It is our perception of stressor that determines if it becomes stress</a:t>
          </a:r>
          <a:endParaRPr lang="en-US"/>
        </a:p>
      </dgm:t>
    </dgm:pt>
    <dgm:pt modelId="{7CD9FC91-2493-41BE-87CB-ECD784C99A4C}" cxnId="{2C047DBD-E6F3-44B1-8F88-5C44ADB11B52}" type="parTrans">
      <dgm:prSet/>
      <dgm:spPr/>
      <dgm:t>
        <a:bodyPr/>
        <a:lstStyle/>
        <a:p>
          <a:endParaRPr lang="en-US"/>
        </a:p>
      </dgm:t>
    </dgm:pt>
    <dgm:pt modelId="{BCDC08A0-37FC-403F-B38A-9454D1CA5E11}" cxnId="{2C047DBD-E6F3-44B1-8F88-5C44ADB11B52}" type="sibTrans">
      <dgm:prSet/>
      <dgm:spPr/>
      <dgm:t>
        <a:bodyPr/>
        <a:lstStyle/>
        <a:p>
          <a:endParaRPr lang="en-US"/>
        </a:p>
      </dgm:t>
    </dgm:pt>
    <dgm:pt modelId="{8575DE5A-9539-4CD1-AA89-BD8031D35A4B}">
      <dgm:prSet/>
      <dgm:spPr/>
      <dgm:t>
        <a:bodyPr/>
        <a:lstStyle/>
        <a:p>
          <a:r>
            <a:rPr lang="en-IN"/>
            <a:t>Stress has always been the part of our civilisation.Historically stress was physical, we needed to survive physical attacks.</a:t>
          </a:r>
          <a:endParaRPr lang="en-US"/>
        </a:p>
      </dgm:t>
    </dgm:pt>
    <dgm:pt modelId="{5C080752-CD5B-4C09-8D2E-CB623334022B}" cxnId="{58E4AAD6-5CCC-400C-8A35-A6FB3021E3D3}" type="parTrans">
      <dgm:prSet/>
      <dgm:spPr/>
      <dgm:t>
        <a:bodyPr/>
        <a:lstStyle/>
        <a:p>
          <a:endParaRPr lang="en-US"/>
        </a:p>
      </dgm:t>
    </dgm:pt>
    <dgm:pt modelId="{5687E368-5282-469E-A9ED-BDB1E0979CD8}" cxnId="{58E4AAD6-5CCC-400C-8A35-A6FB3021E3D3}" type="sibTrans">
      <dgm:prSet/>
      <dgm:spPr/>
      <dgm:t>
        <a:bodyPr/>
        <a:lstStyle/>
        <a:p>
          <a:endParaRPr lang="en-US"/>
        </a:p>
      </dgm:t>
    </dgm:pt>
    <dgm:pt modelId="{E51D5335-6E2E-4092-BBB4-EA14A87710AC}">
      <dgm:prSet/>
      <dgm:spPr/>
      <dgm:t>
        <a:bodyPr/>
        <a:lstStyle/>
        <a:p>
          <a:r>
            <a:rPr lang="en-IN"/>
            <a:t>Our cultural evolution has been faster than our physiological evolution.</a:t>
          </a:r>
          <a:endParaRPr lang="en-US"/>
        </a:p>
      </dgm:t>
    </dgm:pt>
    <dgm:pt modelId="{12CB2E9A-86C9-4C9F-8A64-0CCD1F4D2AAA}" cxnId="{44F868E9-E0A4-4FD4-AEBB-ED9E884957DF}" type="parTrans">
      <dgm:prSet/>
      <dgm:spPr/>
      <dgm:t>
        <a:bodyPr/>
        <a:lstStyle/>
        <a:p>
          <a:endParaRPr lang="en-US"/>
        </a:p>
      </dgm:t>
    </dgm:pt>
    <dgm:pt modelId="{C8A2A46F-2563-4EB9-951E-883E3D446F04}" cxnId="{44F868E9-E0A4-4FD4-AEBB-ED9E884957DF}" type="sibTrans">
      <dgm:prSet/>
      <dgm:spPr/>
      <dgm:t>
        <a:bodyPr/>
        <a:lstStyle/>
        <a:p>
          <a:endParaRPr lang="en-US"/>
        </a:p>
      </dgm:t>
    </dgm:pt>
    <dgm:pt modelId="{BA2F5A23-5C8A-4BD9-B4D1-8FED1A0B0C47}">
      <dgm:prSet/>
      <dgm:spPr/>
      <dgm:t>
        <a:bodyPr/>
        <a:lstStyle/>
        <a:p>
          <a:r>
            <a:rPr lang="en-IN"/>
            <a:t>As a result in stressful condition our body reacts the same as the person who was getting chased by wild animals 100 years back.</a:t>
          </a:r>
          <a:endParaRPr lang="en-US"/>
        </a:p>
      </dgm:t>
    </dgm:pt>
    <dgm:pt modelId="{05BB2145-33E1-4E4E-9965-72BC177CCA4D}" cxnId="{35691BEF-98DF-4E35-A2D8-DBCC69CAD5D7}" type="parTrans">
      <dgm:prSet/>
      <dgm:spPr/>
      <dgm:t>
        <a:bodyPr/>
        <a:lstStyle/>
        <a:p>
          <a:endParaRPr lang="en-US"/>
        </a:p>
      </dgm:t>
    </dgm:pt>
    <dgm:pt modelId="{BD497CFC-6D45-4316-8609-1DE3263E158C}" cxnId="{35691BEF-98DF-4E35-A2D8-DBCC69CAD5D7}" type="sibTrans">
      <dgm:prSet/>
      <dgm:spPr/>
      <dgm:t>
        <a:bodyPr/>
        <a:lstStyle/>
        <a:p>
          <a:endParaRPr lang="en-US"/>
        </a:p>
      </dgm:t>
    </dgm:pt>
    <dgm:pt modelId="{F6B12BBC-2F34-456E-853A-BC279671D82C}" type="pres">
      <dgm:prSet presAssocID="{327B232D-DDC0-4F99-988E-977F5B47300C}" presName="root" presStyleCnt="0">
        <dgm:presLayoutVars>
          <dgm:dir/>
          <dgm:resizeHandles val="exact"/>
        </dgm:presLayoutVars>
      </dgm:prSet>
      <dgm:spPr/>
    </dgm:pt>
    <dgm:pt modelId="{146E76C9-0F00-43E0-A2C4-FE8E8C72E807}" type="pres">
      <dgm:prSet presAssocID="{327B232D-DDC0-4F99-988E-977F5B47300C}" presName="container" presStyleCnt="0">
        <dgm:presLayoutVars>
          <dgm:dir/>
          <dgm:resizeHandles val="exact"/>
        </dgm:presLayoutVars>
      </dgm:prSet>
      <dgm:spPr/>
    </dgm:pt>
    <dgm:pt modelId="{F13BC42E-A332-4AE8-A5A3-66E69990CD1D}" type="pres">
      <dgm:prSet presAssocID="{18A33D80-FC00-4D83-8E3D-72DD077590CA}" presName="compNode" presStyleCnt="0"/>
      <dgm:spPr/>
    </dgm:pt>
    <dgm:pt modelId="{8B779C0D-01A6-4071-A87A-798002212A78}" type="pres">
      <dgm:prSet presAssocID="{18A33D80-FC00-4D83-8E3D-72DD077590CA}" presName="iconBgRect" presStyleLbl="bgShp" presStyleIdx="0" presStyleCnt="4"/>
      <dgm:spPr/>
    </dgm:pt>
    <dgm:pt modelId="{1A974F8E-CED9-463D-ABCC-633F30719D2C}" type="pres">
      <dgm:prSet presAssocID="{18A33D80-FC00-4D83-8E3D-72DD077590CA}"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Lst>
          </a:blip>
          <a:stretch>
            <a:fillRect/>
          </a:stretch>
        </a:blipFill>
        <a:ln>
          <a:noFill/>
        </a:ln>
      </dgm:spPr>
    </dgm:pt>
    <dgm:pt modelId="{0B764F0A-1ABD-4C1C-9308-F059DAFDF4D4}" type="pres">
      <dgm:prSet presAssocID="{18A33D80-FC00-4D83-8E3D-72DD077590CA}" presName="spaceRect" presStyleCnt="0"/>
      <dgm:spPr/>
    </dgm:pt>
    <dgm:pt modelId="{1C8D1FB4-9B17-4D7A-B930-E6DD6DBCB579}" type="pres">
      <dgm:prSet presAssocID="{18A33D80-FC00-4D83-8E3D-72DD077590CA}" presName="textRect" presStyleLbl="revTx" presStyleIdx="0" presStyleCnt="4">
        <dgm:presLayoutVars>
          <dgm:chMax val="1"/>
          <dgm:chPref val="1"/>
        </dgm:presLayoutVars>
      </dgm:prSet>
      <dgm:spPr/>
    </dgm:pt>
    <dgm:pt modelId="{DE68C0A9-134D-47DA-9C6B-10EDE8AD1171}" type="pres">
      <dgm:prSet presAssocID="{BCDC08A0-37FC-403F-B38A-9454D1CA5E11}" presName="sibTrans" presStyleLbl="sibTrans2D1" presStyleIdx="0" presStyleCnt="0"/>
      <dgm:spPr/>
    </dgm:pt>
    <dgm:pt modelId="{E9F4B5D4-6A3D-42C2-BCF2-C1EFDA70EB83}" type="pres">
      <dgm:prSet presAssocID="{8575DE5A-9539-4CD1-AA89-BD8031D35A4B}" presName="compNode" presStyleCnt="0"/>
      <dgm:spPr/>
    </dgm:pt>
    <dgm:pt modelId="{7A692F58-0A51-4BB6-87EF-ED0B2327A844}" type="pres">
      <dgm:prSet presAssocID="{8575DE5A-9539-4CD1-AA89-BD8031D35A4B}" presName="iconBgRect" presStyleLbl="bgShp" presStyleIdx="1" presStyleCnt="4"/>
      <dgm:spPr/>
    </dgm:pt>
    <dgm:pt modelId="{AEB356C8-B0DF-455A-9A35-E04AFC535B28}" type="pres">
      <dgm:prSet presAssocID="{8575DE5A-9539-4CD1-AA89-BD8031D35A4B}" presName="iconRect" presStyleLbl="node1" presStyleIdx="1" presStyleCnt="4"/>
      <dgm:spPr>
        <a:blipFill>
          <a:blip xmlns:r="http://schemas.openxmlformats.org/officeDocument/2006/relationships" r:embed="rId2">
            <a:extLst>
              <a:ext uri="{28A0092B-C50C-407E-A947-70E740481C1C}">
                <a14:useLocalDpi xmlns:a14="http://schemas.microsoft.com/office/drawing/2010/main" val="0"/>
              </a:ext>
            </a:extLst>
          </a:blip>
          <a:stretch>
            <a:fillRect/>
          </a:stretch>
        </a:blipFill>
        <a:ln>
          <a:noFill/>
        </a:ln>
      </dgm:spPr>
    </dgm:pt>
    <dgm:pt modelId="{7F014D54-F4DF-4AD7-96C1-3D473BA12FAF}" type="pres">
      <dgm:prSet presAssocID="{8575DE5A-9539-4CD1-AA89-BD8031D35A4B}" presName="spaceRect" presStyleCnt="0"/>
      <dgm:spPr/>
    </dgm:pt>
    <dgm:pt modelId="{1455C191-BBA0-4864-BBC7-125E156BBEBE}" type="pres">
      <dgm:prSet presAssocID="{8575DE5A-9539-4CD1-AA89-BD8031D35A4B}" presName="textRect" presStyleLbl="revTx" presStyleIdx="1" presStyleCnt="4">
        <dgm:presLayoutVars>
          <dgm:chMax val="1"/>
          <dgm:chPref val="1"/>
        </dgm:presLayoutVars>
      </dgm:prSet>
      <dgm:spPr/>
    </dgm:pt>
    <dgm:pt modelId="{35E48450-94D8-4E12-B24E-F4B2EE78FAB3}" type="pres">
      <dgm:prSet presAssocID="{5687E368-5282-469E-A9ED-BDB1E0979CD8}" presName="sibTrans" presStyleLbl="sibTrans2D1" presStyleIdx="0" presStyleCnt="0"/>
      <dgm:spPr/>
    </dgm:pt>
    <dgm:pt modelId="{38822448-F9AB-48C0-9D4D-AA48C26FDE86}" type="pres">
      <dgm:prSet presAssocID="{E51D5335-6E2E-4092-BBB4-EA14A87710AC}" presName="compNode" presStyleCnt="0"/>
      <dgm:spPr/>
    </dgm:pt>
    <dgm:pt modelId="{F3FDE1D3-6851-4D06-861A-A455A0A78D5F}" type="pres">
      <dgm:prSet presAssocID="{E51D5335-6E2E-4092-BBB4-EA14A87710AC}" presName="iconBgRect" presStyleLbl="bgShp" presStyleIdx="2" presStyleCnt="4"/>
      <dgm:spPr/>
    </dgm:pt>
    <dgm:pt modelId="{CBA03C04-3FA2-45DB-BD9C-489B424B8131}" type="pres">
      <dgm:prSet presAssocID="{E51D5335-6E2E-4092-BBB4-EA14A87710AC}" presName="iconRect" presStyleLbl="node1" presStyleIdx="2" presStyleCnt="4"/>
      <dgm:spPr>
        <a:blipFill>
          <a:blip xmlns:r="http://schemas.openxmlformats.org/officeDocument/2006/relationships" r:embed="rId3">
            <a:extLst>
              <a:ext uri="{28A0092B-C50C-407E-A947-70E740481C1C}">
                <a14:useLocalDpi xmlns:a14="http://schemas.microsoft.com/office/drawing/2010/main" val="0"/>
              </a:ext>
            </a:extLst>
          </a:blip>
          <a:stretch>
            <a:fillRect/>
          </a:stretch>
        </a:blipFill>
        <a:ln>
          <a:noFill/>
        </a:ln>
      </dgm:spPr>
    </dgm:pt>
    <dgm:pt modelId="{92F8D940-9663-4877-A41E-157B7CB22C9A}" type="pres">
      <dgm:prSet presAssocID="{E51D5335-6E2E-4092-BBB4-EA14A87710AC}" presName="spaceRect" presStyleCnt="0"/>
      <dgm:spPr/>
    </dgm:pt>
    <dgm:pt modelId="{319E0F00-4470-465A-9FA6-442FFC07422C}" type="pres">
      <dgm:prSet presAssocID="{E51D5335-6E2E-4092-BBB4-EA14A87710AC}" presName="textRect" presStyleLbl="revTx" presStyleIdx="2" presStyleCnt="4">
        <dgm:presLayoutVars>
          <dgm:chMax val="1"/>
          <dgm:chPref val="1"/>
        </dgm:presLayoutVars>
      </dgm:prSet>
      <dgm:spPr/>
    </dgm:pt>
    <dgm:pt modelId="{BE3ECA3B-7C05-41AC-8F22-8E92EC09079F}" type="pres">
      <dgm:prSet presAssocID="{C8A2A46F-2563-4EB9-951E-883E3D446F04}" presName="sibTrans" presStyleLbl="sibTrans2D1" presStyleIdx="0" presStyleCnt="0"/>
      <dgm:spPr/>
    </dgm:pt>
    <dgm:pt modelId="{D112E80A-8C85-4EFA-A13D-07C5BACBA564}" type="pres">
      <dgm:prSet presAssocID="{BA2F5A23-5C8A-4BD9-B4D1-8FED1A0B0C47}" presName="compNode" presStyleCnt="0"/>
      <dgm:spPr/>
    </dgm:pt>
    <dgm:pt modelId="{89545667-64B2-4ABC-A18C-86C5BF32DBF3}" type="pres">
      <dgm:prSet presAssocID="{BA2F5A23-5C8A-4BD9-B4D1-8FED1A0B0C47}" presName="iconBgRect" presStyleLbl="bgShp" presStyleIdx="3" presStyleCnt="4"/>
      <dgm:spPr/>
    </dgm:pt>
    <dgm:pt modelId="{C103C83C-5A1D-46E2-A139-45D710C46209}" type="pres">
      <dgm:prSet presAssocID="{BA2F5A23-5C8A-4BD9-B4D1-8FED1A0B0C47}" presName="iconRect" presStyleLbl="node1" presStyleIdx="3" presStyleCnt="4"/>
      <dgm:spPr>
        <a:blipFill>
          <a:blip xmlns:r="http://schemas.openxmlformats.org/officeDocument/2006/relationships" r:embed="rId4">
            <a:extLst>
              <a:ext uri="{28A0092B-C50C-407E-A947-70E740481C1C}">
                <a14:useLocalDpi xmlns:a14="http://schemas.microsoft.com/office/drawing/2010/main" val="0"/>
              </a:ext>
            </a:extLst>
          </a:blip>
          <a:stretch>
            <a:fillRect/>
          </a:stretch>
        </a:blipFill>
        <a:ln>
          <a:noFill/>
        </a:ln>
      </dgm:spPr>
    </dgm:pt>
    <dgm:pt modelId="{0C97A0FF-E97B-4441-B979-D918737A8BF6}" type="pres">
      <dgm:prSet presAssocID="{BA2F5A23-5C8A-4BD9-B4D1-8FED1A0B0C47}" presName="spaceRect" presStyleCnt="0"/>
      <dgm:spPr/>
    </dgm:pt>
    <dgm:pt modelId="{AF38C140-1DF0-41E3-905F-AD1F774DB603}" type="pres">
      <dgm:prSet presAssocID="{BA2F5A23-5C8A-4BD9-B4D1-8FED1A0B0C47}" presName="textRect" presStyleLbl="revTx" presStyleIdx="3" presStyleCnt="4">
        <dgm:presLayoutVars>
          <dgm:chMax val="1"/>
          <dgm:chPref val="1"/>
        </dgm:presLayoutVars>
      </dgm:prSet>
      <dgm:spPr/>
    </dgm:pt>
  </dgm:ptLst>
  <dgm:cxnLst>
    <dgm:cxn modelId="{9CB12B1D-23EF-42D4-AD7B-1C2ACF7B2927}" type="presOf" srcId="{8575DE5A-9539-4CD1-AA89-BD8031D35A4B}" destId="{1455C191-BBA0-4864-BBC7-125E156BBEBE}" srcOrd="0" destOrd="0" presId="urn:microsoft.com/office/officeart/2018/2/layout/IconCircleList"/>
    <dgm:cxn modelId="{A0836D5D-CFF9-4098-9F4D-EEDC1392F276}" type="presOf" srcId="{327B232D-DDC0-4F99-988E-977F5B47300C}" destId="{F6B12BBC-2F34-456E-853A-BC279671D82C}" srcOrd="0" destOrd="0" presId="urn:microsoft.com/office/officeart/2018/2/layout/IconCircleList"/>
    <dgm:cxn modelId="{209AA05A-BB28-483F-B68E-8E954934E3BC}" type="presOf" srcId="{5687E368-5282-469E-A9ED-BDB1E0979CD8}" destId="{35E48450-94D8-4E12-B24E-F4B2EE78FAB3}" srcOrd="0" destOrd="0" presId="urn:microsoft.com/office/officeart/2018/2/layout/IconCircleList"/>
    <dgm:cxn modelId="{678E8BA6-6E3E-46B8-BFB3-02DB05A3FD0B}" type="presOf" srcId="{BCDC08A0-37FC-403F-B38A-9454D1CA5E11}" destId="{DE68C0A9-134D-47DA-9C6B-10EDE8AD1171}" srcOrd="0" destOrd="0" presId="urn:microsoft.com/office/officeart/2018/2/layout/IconCircleList"/>
    <dgm:cxn modelId="{32E0B2AF-5972-4B44-87DA-9E76B2112987}" type="presOf" srcId="{BA2F5A23-5C8A-4BD9-B4D1-8FED1A0B0C47}" destId="{AF38C140-1DF0-41E3-905F-AD1F774DB603}" srcOrd="0" destOrd="0" presId="urn:microsoft.com/office/officeart/2018/2/layout/IconCircleList"/>
    <dgm:cxn modelId="{2C047DBD-E6F3-44B1-8F88-5C44ADB11B52}" srcId="{327B232D-DDC0-4F99-988E-977F5B47300C}" destId="{18A33D80-FC00-4D83-8E3D-72DD077590CA}" srcOrd="0" destOrd="0" parTransId="{7CD9FC91-2493-41BE-87CB-ECD784C99A4C}" sibTransId="{BCDC08A0-37FC-403F-B38A-9454D1CA5E11}"/>
    <dgm:cxn modelId="{58E4AAD6-5CCC-400C-8A35-A6FB3021E3D3}" srcId="{327B232D-DDC0-4F99-988E-977F5B47300C}" destId="{8575DE5A-9539-4CD1-AA89-BD8031D35A4B}" srcOrd="1" destOrd="0" parTransId="{5C080752-CD5B-4C09-8D2E-CB623334022B}" sibTransId="{5687E368-5282-469E-A9ED-BDB1E0979CD8}"/>
    <dgm:cxn modelId="{D6C943E7-F802-4D8F-BCD5-F6146A970D0E}" type="presOf" srcId="{E51D5335-6E2E-4092-BBB4-EA14A87710AC}" destId="{319E0F00-4470-465A-9FA6-442FFC07422C}" srcOrd="0" destOrd="0" presId="urn:microsoft.com/office/officeart/2018/2/layout/IconCircleList"/>
    <dgm:cxn modelId="{44F868E9-E0A4-4FD4-AEBB-ED9E884957DF}" srcId="{327B232D-DDC0-4F99-988E-977F5B47300C}" destId="{E51D5335-6E2E-4092-BBB4-EA14A87710AC}" srcOrd="2" destOrd="0" parTransId="{12CB2E9A-86C9-4C9F-8A64-0CCD1F4D2AAA}" sibTransId="{C8A2A46F-2563-4EB9-951E-883E3D446F04}"/>
    <dgm:cxn modelId="{35691BEF-98DF-4E35-A2D8-DBCC69CAD5D7}" srcId="{327B232D-DDC0-4F99-988E-977F5B47300C}" destId="{BA2F5A23-5C8A-4BD9-B4D1-8FED1A0B0C47}" srcOrd="3" destOrd="0" parTransId="{05BB2145-33E1-4E4E-9965-72BC177CCA4D}" sibTransId="{BD497CFC-6D45-4316-8609-1DE3263E158C}"/>
    <dgm:cxn modelId="{B54415F2-53A5-4304-BD32-63040821299C}" type="presOf" srcId="{C8A2A46F-2563-4EB9-951E-883E3D446F04}" destId="{BE3ECA3B-7C05-41AC-8F22-8E92EC09079F}" srcOrd="0" destOrd="0" presId="urn:microsoft.com/office/officeart/2018/2/layout/IconCircleList"/>
    <dgm:cxn modelId="{110922F2-F4E9-458E-9F4C-76EC49EDD585}" type="presOf" srcId="{18A33D80-FC00-4D83-8E3D-72DD077590CA}" destId="{1C8D1FB4-9B17-4D7A-B930-E6DD6DBCB579}" srcOrd="0" destOrd="0" presId="urn:microsoft.com/office/officeart/2018/2/layout/IconCircleList"/>
    <dgm:cxn modelId="{3242DBC9-7239-4D98-9BC1-BAADABD4BC6B}" type="presParOf" srcId="{F6B12BBC-2F34-456E-853A-BC279671D82C}" destId="{146E76C9-0F00-43E0-A2C4-FE8E8C72E807}" srcOrd="0" destOrd="0" presId="urn:microsoft.com/office/officeart/2018/2/layout/IconCircleList"/>
    <dgm:cxn modelId="{D8B7EC0F-1643-479D-8CD9-FDCD1BBBFDED}" type="presParOf" srcId="{146E76C9-0F00-43E0-A2C4-FE8E8C72E807}" destId="{F13BC42E-A332-4AE8-A5A3-66E69990CD1D}" srcOrd="0" destOrd="0" presId="urn:microsoft.com/office/officeart/2018/2/layout/IconCircleList"/>
    <dgm:cxn modelId="{9AD12C3C-F41D-409F-B5F6-EB4B768E98CB}" type="presParOf" srcId="{F13BC42E-A332-4AE8-A5A3-66E69990CD1D}" destId="{8B779C0D-01A6-4071-A87A-798002212A78}" srcOrd="0" destOrd="0" presId="urn:microsoft.com/office/officeart/2018/2/layout/IconCircleList"/>
    <dgm:cxn modelId="{F0AA4205-79FC-4BAB-9A6A-64537A9C8557}" type="presParOf" srcId="{F13BC42E-A332-4AE8-A5A3-66E69990CD1D}" destId="{1A974F8E-CED9-463D-ABCC-633F30719D2C}" srcOrd="1" destOrd="0" presId="urn:microsoft.com/office/officeart/2018/2/layout/IconCircleList"/>
    <dgm:cxn modelId="{2A4C868E-9E75-4C2C-8BC0-4E5B4911778C}" type="presParOf" srcId="{F13BC42E-A332-4AE8-A5A3-66E69990CD1D}" destId="{0B764F0A-1ABD-4C1C-9308-F059DAFDF4D4}" srcOrd="2" destOrd="0" presId="urn:microsoft.com/office/officeart/2018/2/layout/IconCircleList"/>
    <dgm:cxn modelId="{2E3FEE03-EA8C-45E7-8485-75D30FF8E090}" type="presParOf" srcId="{F13BC42E-A332-4AE8-A5A3-66E69990CD1D}" destId="{1C8D1FB4-9B17-4D7A-B930-E6DD6DBCB579}" srcOrd="3" destOrd="0" presId="urn:microsoft.com/office/officeart/2018/2/layout/IconCircleList"/>
    <dgm:cxn modelId="{CFBA3CAF-1FD3-4A80-AF6F-3E60E8C5D006}" type="presParOf" srcId="{146E76C9-0F00-43E0-A2C4-FE8E8C72E807}" destId="{DE68C0A9-134D-47DA-9C6B-10EDE8AD1171}" srcOrd="1" destOrd="0" presId="urn:microsoft.com/office/officeart/2018/2/layout/IconCircleList"/>
    <dgm:cxn modelId="{EED3053B-F2D8-4014-B199-7C410A29E102}" type="presParOf" srcId="{146E76C9-0F00-43E0-A2C4-FE8E8C72E807}" destId="{E9F4B5D4-6A3D-42C2-BCF2-C1EFDA70EB83}" srcOrd="2" destOrd="0" presId="urn:microsoft.com/office/officeart/2018/2/layout/IconCircleList"/>
    <dgm:cxn modelId="{6E03FDB4-9FEB-4750-95DA-693322BFDC41}" type="presParOf" srcId="{E9F4B5D4-6A3D-42C2-BCF2-C1EFDA70EB83}" destId="{7A692F58-0A51-4BB6-87EF-ED0B2327A844}" srcOrd="0" destOrd="0" presId="urn:microsoft.com/office/officeart/2018/2/layout/IconCircleList"/>
    <dgm:cxn modelId="{D88181AC-5266-46A4-97B5-867080227283}" type="presParOf" srcId="{E9F4B5D4-6A3D-42C2-BCF2-C1EFDA70EB83}" destId="{AEB356C8-B0DF-455A-9A35-E04AFC535B28}" srcOrd="1" destOrd="0" presId="urn:microsoft.com/office/officeart/2018/2/layout/IconCircleList"/>
    <dgm:cxn modelId="{0C12FE87-30F4-4A30-BB6F-308F59D67E64}" type="presParOf" srcId="{E9F4B5D4-6A3D-42C2-BCF2-C1EFDA70EB83}" destId="{7F014D54-F4DF-4AD7-96C1-3D473BA12FAF}" srcOrd="2" destOrd="0" presId="urn:microsoft.com/office/officeart/2018/2/layout/IconCircleList"/>
    <dgm:cxn modelId="{B38602AE-F409-4F98-ABE0-4CC0071C44C2}" type="presParOf" srcId="{E9F4B5D4-6A3D-42C2-BCF2-C1EFDA70EB83}" destId="{1455C191-BBA0-4864-BBC7-125E156BBEBE}" srcOrd="3" destOrd="0" presId="urn:microsoft.com/office/officeart/2018/2/layout/IconCircleList"/>
    <dgm:cxn modelId="{790778AA-1B30-4FB6-8BAB-516CB49FCAEB}" type="presParOf" srcId="{146E76C9-0F00-43E0-A2C4-FE8E8C72E807}" destId="{35E48450-94D8-4E12-B24E-F4B2EE78FAB3}" srcOrd="3" destOrd="0" presId="urn:microsoft.com/office/officeart/2018/2/layout/IconCircleList"/>
    <dgm:cxn modelId="{FD0900BD-1EB7-4A97-9DCA-D4D124D48D70}" type="presParOf" srcId="{146E76C9-0F00-43E0-A2C4-FE8E8C72E807}" destId="{38822448-F9AB-48C0-9D4D-AA48C26FDE86}" srcOrd="4" destOrd="0" presId="urn:microsoft.com/office/officeart/2018/2/layout/IconCircleList"/>
    <dgm:cxn modelId="{7DAD6F15-DF13-4914-B51D-AC956F038815}" type="presParOf" srcId="{38822448-F9AB-48C0-9D4D-AA48C26FDE86}" destId="{F3FDE1D3-6851-4D06-861A-A455A0A78D5F}" srcOrd="0" destOrd="0" presId="urn:microsoft.com/office/officeart/2018/2/layout/IconCircleList"/>
    <dgm:cxn modelId="{D3F7D486-1B12-4791-848C-E1922C51760D}" type="presParOf" srcId="{38822448-F9AB-48C0-9D4D-AA48C26FDE86}" destId="{CBA03C04-3FA2-45DB-BD9C-489B424B8131}" srcOrd="1" destOrd="0" presId="urn:microsoft.com/office/officeart/2018/2/layout/IconCircleList"/>
    <dgm:cxn modelId="{714A6CA8-8DC0-4515-A96F-7064830CD42B}" type="presParOf" srcId="{38822448-F9AB-48C0-9D4D-AA48C26FDE86}" destId="{92F8D940-9663-4877-A41E-157B7CB22C9A}" srcOrd="2" destOrd="0" presId="urn:microsoft.com/office/officeart/2018/2/layout/IconCircleList"/>
    <dgm:cxn modelId="{1CD58355-90E3-4979-87AE-8DA63C6C5E74}" type="presParOf" srcId="{38822448-F9AB-48C0-9D4D-AA48C26FDE86}" destId="{319E0F00-4470-465A-9FA6-442FFC07422C}" srcOrd="3" destOrd="0" presId="urn:microsoft.com/office/officeart/2018/2/layout/IconCircleList"/>
    <dgm:cxn modelId="{52B03CF3-D895-498D-A0C2-141F11043732}" type="presParOf" srcId="{146E76C9-0F00-43E0-A2C4-FE8E8C72E807}" destId="{BE3ECA3B-7C05-41AC-8F22-8E92EC09079F}" srcOrd="5" destOrd="0" presId="urn:microsoft.com/office/officeart/2018/2/layout/IconCircleList"/>
    <dgm:cxn modelId="{E6B13AF6-A43C-4EE4-9153-D47ED6DB0C89}" type="presParOf" srcId="{146E76C9-0F00-43E0-A2C4-FE8E8C72E807}" destId="{D112E80A-8C85-4EFA-A13D-07C5BACBA564}" srcOrd="6" destOrd="0" presId="urn:microsoft.com/office/officeart/2018/2/layout/IconCircleList"/>
    <dgm:cxn modelId="{A5520D61-CDB1-48AA-AD22-81D0B289E8A8}" type="presParOf" srcId="{D112E80A-8C85-4EFA-A13D-07C5BACBA564}" destId="{89545667-64B2-4ABC-A18C-86C5BF32DBF3}" srcOrd="0" destOrd="0" presId="urn:microsoft.com/office/officeart/2018/2/layout/IconCircleList"/>
    <dgm:cxn modelId="{88B15E31-DD64-4914-95C6-0BB092CCDE53}" type="presParOf" srcId="{D112E80A-8C85-4EFA-A13D-07C5BACBA564}" destId="{C103C83C-5A1D-46E2-A139-45D710C46209}" srcOrd="1" destOrd="0" presId="urn:microsoft.com/office/officeart/2018/2/layout/IconCircleList"/>
    <dgm:cxn modelId="{D64420DC-97BB-4C8F-AE2D-317B7505FEE2}" type="presParOf" srcId="{D112E80A-8C85-4EFA-A13D-07C5BACBA564}" destId="{0C97A0FF-E97B-4441-B979-D918737A8BF6}" srcOrd="2" destOrd="0" presId="urn:microsoft.com/office/officeart/2018/2/layout/IconCircleList"/>
    <dgm:cxn modelId="{C73638FE-617A-400C-BDCA-D52B10887C83}" type="presParOf" srcId="{D112E80A-8C85-4EFA-A13D-07C5BACBA564}" destId="{AF38C140-1DF0-41E3-905F-AD1F774DB603}"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3B8AF1-7A69-40A3-90FE-9771B86C13B0}">
      <dsp:nvSpPr>
        <dsp:cNvPr id="0" name=""/>
        <dsp:cNvSpPr/>
      </dsp:nvSpPr>
      <dsp:spPr>
        <a:xfrm>
          <a:off x="3040792" y="870618"/>
          <a:ext cx="667342" cy="91440"/>
        </a:xfrm>
        <a:custGeom>
          <a:avLst/>
          <a:gdLst/>
          <a:ahLst/>
          <a:cxnLst/>
          <a:rect l="0" t="0" r="0" b="0"/>
          <a:pathLst>
            <a:path>
              <a:moveTo>
                <a:pt x="0" y="45720"/>
              </a:moveTo>
              <a:lnTo>
                <a:pt x="667342" y="45720"/>
              </a:lnTo>
            </a:path>
          </a:pathLst>
        </a:custGeom>
        <a:noFill/>
        <a:ln w="635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357014" y="912848"/>
        <a:ext cx="34897" cy="6979"/>
      </dsp:txXfrm>
    </dsp:sp>
    <dsp:sp modelId="{1999FA0F-CA8C-48C7-BC9C-9C96B10AF09C}">
      <dsp:nvSpPr>
        <dsp:cNvPr id="0" name=""/>
        <dsp:cNvSpPr/>
      </dsp:nvSpPr>
      <dsp:spPr>
        <a:xfrm>
          <a:off x="8061" y="5979"/>
          <a:ext cx="3034531" cy="1820718"/>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695" tIns="156081" rIns="148695" bIns="156081" numCol="1" spcCol="1270" anchor="ctr" anchorCtr="0">
          <a:noAutofit/>
        </a:bodyPr>
        <a:lstStyle/>
        <a:p>
          <a:pPr marL="0" lvl="0" indent="0" algn="ctr" defTabSz="711200">
            <a:lnSpc>
              <a:spcPct val="90000"/>
            </a:lnSpc>
            <a:spcBef>
              <a:spcPct val="0"/>
            </a:spcBef>
            <a:spcAft>
              <a:spcPct val="35000"/>
            </a:spcAft>
            <a:buNone/>
          </a:pPr>
          <a:r>
            <a:rPr lang="en-IN" sz="1600" kern="1200"/>
            <a:t>A stressor is anything that causes the release of stress hormones. There are two broad categories of stressors: </a:t>
          </a:r>
          <a:r>
            <a:rPr lang="en-IN" sz="1600" b="1" kern="1200"/>
            <a:t>Physiological</a:t>
          </a:r>
          <a:r>
            <a:rPr lang="en-IN" sz="1600" kern="1200"/>
            <a:t> (or physical) stressors and </a:t>
          </a:r>
          <a:r>
            <a:rPr lang="en-IN" sz="1600" b="1" kern="1200"/>
            <a:t>Psychological</a:t>
          </a:r>
          <a:r>
            <a:rPr lang="en-IN" sz="1600" kern="1200"/>
            <a:t> Stressors.</a:t>
          </a:r>
          <a:endParaRPr lang="en-US" sz="1600" kern="1200"/>
        </a:p>
      </dsp:txBody>
      <dsp:txXfrm>
        <a:off x="8061" y="5979"/>
        <a:ext cx="3034531" cy="1820718"/>
      </dsp:txXfrm>
    </dsp:sp>
    <dsp:sp modelId="{7971CAC3-DAAA-4A1E-B0FF-02D531DB021C}">
      <dsp:nvSpPr>
        <dsp:cNvPr id="0" name=""/>
        <dsp:cNvSpPr/>
      </dsp:nvSpPr>
      <dsp:spPr>
        <a:xfrm>
          <a:off x="6773265" y="870618"/>
          <a:ext cx="667342" cy="91440"/>
        </a:xfrm>
        <a:custGeom>
          <a:avLst/>
          <a:gdLst/>
          <a:ahLst/>
          <a:cxnLst/>
          <a:rect l="0" t="0" r="0" b="0"/>
          <a:pathLst>
            <a:path>
              <a:moveTo>
                <a:pt x="0" y="45720"/>
              </a:moveTo>
              <a:lnTo>
                <a:pt x="667342" y="45720"/>
              </a:lnTo>
            </a:path>
          </a:pathLst>
        </a:custGeom>
        <a:noFill/>
        <a:ln w="635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089488" y="912848"/>
        <a:ext cx="34897" cy="6979"/>
      </dsp:txXfrm>
    </dsp:sp>
    <dsp:sp modelId="{6D4F6C45-1F30-49D7-9216-2441E224E811}">
      <dsp:nvSpPr>
        <dsp:cNvPr id="0" name=""/>
        <dsp:cNvSpPr/>
      </dsp:nvSpPr>
      <dsp:spPr>
        <a:xfrm>
          <a:off x="3740534" y="5979"/>
          <a:ext cx="3034531" cy="1820718"/>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695" tIns="156081" rIns="148695" bIns="156081" numCol="1" spcCol="1270" anchor="ctr" anchorCtr="0">
          <a:noAutofit/>
        </a:bodyPr>
        <a:lstStyle/>
        <a:p>
          <a:pPr marL="0" lvl="0" indent="0" algn="ctr" defTabSz="711200">
            <a:lnSpc>
              <a:spcPct val="90000"/>
            </a:lnSpc>
            <a:spcBef>
              <a:spcPct val="0"/>
            </a:spcBef>
            <a:spcAft>
              <a:spcPct val="35000"/>
            </a:spcAft>
            <a:buNone/>
          </a:pPr>
          <a:r>
            <a:rPr lang="en-IN" sz="1600" kern="1200"/>
            <a:t>Physiological (or physical) stressors</a:t>
          </a:r>
          <a:endParaRPr lang="en-US" sz="1600" kern="1200"/>
        </a:p>
      </dsp:txBody>
      <dsp:txXfrm>
        <a:off x="3740534" y="5979"/>
        <a:ext cx="3034531" cy="1820718"/>
      </dsp:txXfrm>
    </dsp:sp>
    <dsp:sp modelId="{C01F0869-90CF-4135-A386-E75D956338EF}">
      <dsp:nvSpPr>
        <dsp:cNvPr id="0" name=""/>
        <dsp:cNvSpPr/>
      </dsp:nvSpPr>
      <dsp:spPr>
        <a:xfrm>
          <a:off x="1525326" y="1824897"/>
          <a:ext cx="7464946" cy="667342"/>
        </a:xfrm>
        <a:custGeom>
          <a:avLst/>
          <a:gdLst/>
          <a:ahLst/>
          <a:cxnLst/>
          <a:rect l="0" t="0" r="0" b="0"/>
          <a:pathLst>
            <a:path>
              <a:moveTo>
                <a:pt x="7464946" y="0"/>
              </a:moveTo>
              <a:lnTo>
                <a:pt x="7464946" y="350771"/>
              </a:lnTo>
              <a:lnTo>
                <a:pt x="0" y="350771"/>
              </a:lnTo>
              <a:lnTo>
                <a:pt x="0" y="667342"/>
              </a:lnTo>
            </a:path>
          </a:pathLst>
        </a:custGeom>
        <a:noFill/>
        <a:ln w="635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070362" y="2155079"/>
        <a:ext cx="374875" cy="6979"/>
      </dsp:txXfrm>
    </dsp:sp>
    <dsp:sp modelId="{838A2F07-3D9B-41A3-9571-18F67ABE2476}">
      <dsp:nvSpPr>
        <dsp:cNvPr id="0" name=""/>
        <dsp:cNvSpPr/>
      </dsp:nvSpPr>
      <dsp:spPr>
        <a:xfrm>
          <a:off x="7473007" y="5979"/>
          <a:ext cx="3034531" cy="1820718"/>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695" tIns="156081" rIns="148695" bIns="156081" numCol="1" spcCol="1270" anchor="ctr" anchorCtr="0">
          <a:noAutofit/>
        </a:bodyPr>
        <a:lstStyle/>
        <a:p>
          <a:pPr marL="0" lvl="0" indent="0" algn="ctr" defTabSz="711200">
            <a:lnSpc>
              <a:spcPct val="90000"/>
            </a:lnSpc>
            <a:spcBef>
              <a:spcPct val="0"/>
            </a:spcBef>
            <a:spcAft>
              <a:spcPct val="35000"/>
            </a:spcAft>
            <a:buNone/>
          </a:pPr>
          <a:r>
            <a:rPr lang="en-IN" sz="1600" kern="1200"/>
            <a:t>These are stressors that put strain on our body?(i.e.: very cold/hot temperatures, injury, chronic illness, or pain).</a:t>
          </a:r>
          <a:endParaRPr lang="en-US" sz="1600" kern="1200"/>
        </a:p>
      </dsp:txBody>
      <dsp:txXfrm>
        <a:off x="7473007" y="5979"/>
        <a:ext cx="3034531" cy="1820718"/>
      </dsp:txXfrm>
    </dsp:sp>
    <dsp:sp modelId="{56285422-F100-4808-BF26-8DBB0DC4F7C9}">
      <dsp:nvSpPr>
        <dsp:cNvPr id="0" name=""/>
        <dsp:cNvSpPr/>
      </dsp:nvSpPr>
      <dsp:spPr>
        <a:xfrm>
          <a:off x="3040792" y="3389279"/>
          <a:ext cx="667342" cy="91440"/>
        </a:xfrm>
        <a:custGeom>
          <a:avLst/>
          <a:gdLst/>
          <a:ahLst/>
          <a:cxnLst/>
          <a:rect l="0" t="0" r="0" b="0"/>
          <a:pathLst>
            <a:path>
              <a:moveTo>
                <a:pt x="0" y="45720"/>
              </a:moveTo>
              <a:lnTo>
                <a:pt x="667342" y="45720"/>
              </a:lnTo>
            </a:path>
          </a:pathLst>
        </a:custGeom>
        <a:noFill/>
        <a:ln w="635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357014" y="3431509"/>
        <a:ext cx="34897" cy="6979"/>
      </dsp:txXfrm>
    </dsp:sp>
    <dsp:sp modelId="{AEF089C9-F437-4860-8EDC-9540C8C5F4FE}">
      <dsp:nvSpPr>
        <dsp:cNvPr id="0" name=""/>
        <dsp:cNvSpPr/>
      </dsp:nvSpPr>
      <dsp:spPr>
        <a:xfrm>
          <a:off x="8061" y="2524640"/>
          <a:ext cx="3034531" cy="1820718"/>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695" tIns="156081" rIns="148695" bIns="156081" numCol="1" spcCol="1270" anchor="ctr" anchorCtr="0">
          <a:noAutofit/>
        </a:bodyPr>
        <a:lstStyle/>
        <a:p>
          <a:pPr marL="0" lvl="0" indent="0" algn="ctr" defTabSz="711200">
            <a:lnSpc>
              <a:spcPct val="90000"/>
            </a:lnSpc>
            <a:spcBef>
              <a:spcPct val="0"/>
            </a:spcBef>
            <a:spcAft>
              <a:spcPct val="35000"/>
            </a:spcAft>
            <a:buNone/>
          </a:pPr>
          <a:r>
            <a:rPr lang="en-IN" sz="1600" kern="1200"/>
            <a:t>Psychological Stressors</a:t>
          </a:r>
          <a:endParaRPr lang="en-US" sz="1600" kern="1200"/>
        </a:p>
      </dsp:txBody>
      <dsp:txXfrm>
        <a:off x="8061" y="2524640"/>
        <a:ext cx="3034531" cy="1820718"/>
      </dsp:txXfrm>
    </dsp:sp>
    <dsp:sp modelId="{32468A17-7C33-4BD5-B0FA-C066C44E2C06}">
      <dsp:nvSpPr>
        <dsp:cNvPr id="0" name=""/>
        <dsp:cNvSpPr/>
      </dsp:nvSpPr>
      <dsp:spPr>
        <a:xfrm>
          <a:off x="3740534" y="2524640"/>
          <a:ext cx="3034531" cy="1820718"/>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695" tIns="156081" rIns="148695" bIns="156081" numCol="1" spcCol="1270" anchor="ctr" anchorCtr="0">
          <a:noAutofit/>
        </a:bodyPr>
        <a:lstStyle/>
        <a:p>
          <a:pPr marL="0" lvl="0" indent="0" algn="ctr" defTabSz="711200">
            <a:lnSpc>
              <a:spcPct val="90000"/>
            </a:lnSpc>
            <a:spcBef>
              <a:spcPct val="0"/>
            </a:spcBef>
            <a:spcAft>
              <a:spcPct val="35000"/>
            </a:spcAft>
            <a:buNone/>
          </a:pPr>
          <a:r>
            <a:rPr lang="en-IN" sz="1600" kern="1200"/>
            <a:t>These are events, situations, individuals, comments, or anything we interpret as negative or threatening</a:t>
          </a:r>
          <a:endParaRPr lang="en-US" sz="1600" kern="1200"/>
        </a:p>
      </dsp:txBody>
      <dsp:txXfrm>
        <a:off x="3740534" y="2524640"/>
        <a:ext cx="3034531" cy="182071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779C0D-01A6-4071-A87A-798002212A78}">
      <dsp:nvSpPr>
        <dsp:cNvPr id="0" name=""/>
        <dsp:cNvSpPr/>
      </dsp:nvSpPr>
      <dsp:spPr>
        <a:xfrm>
          <a:off x="157178" y="193958"/>
          <a:ext cx="1307447" cy="1307447"/>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A974F8E-CED9-463D-ABCC-633F30719D2C}">
      <dsp:nvSpPr>
        <dsp:cNvPr id="0" name=""/>
        <dsp:cNvSpPr/>
      </dsp:nvSpPr>
      <dsp:spPr>
        <a:xfrm>
          <a:off x="431742" y="468522"/>
          <a:ext cx="758319" cy="75831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C8D1FB4-9B17-4D7A-B930-E6DD6DBCB579}">
      <dsp:nvSpPr>
        <dsp:cNvPr id="0" name=""/>
        <dsp:cNvSpPr/>
      </dsp:nvSpPr>
      <dsp:spPr>
        <a:xfrm>
          <a:off x="1744792" y="193958"/>
          <a:ext cx="3081839" cy="13074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90000"/>
            </a:lnSpc>
            <a:spcBef>
              <a:spcPct val="0"/>
            </a:spcBef>
            <a:spcAft>
              <a:spcPct val="35000"/>
            </a:spcAft>
            <a:buNone/>
          </a:pPr>
          <a:r>
            <a:rPr lang="en-IN" sz="1800" kern="1200"/>
            <a:t>It is our perception of stressor that determines if it becomes stress</a:t>
          </a:r>
          <a:endParaRPr lang="en-US" sz="1800" kern="1200"/>
        </a:p>
      </dsp:txBody>
      <dsp:txXfrm>
        <a:off x="1744792" y="193958"/>
        <a:ext cx="3081839" cy="1307447"/>
      </dsp:txXfrm>
    </dsp:sp>
    <dsp:sp modelId="{7A692F58-0A51-4BB6-87EF-ED0B2327A844}">
      <dsp:nvSpPr>
        <dsp:cNvPr id="0" name=""/>
        <dsp:cNvSpPr/>
      </dsp:nvSpPr>
      <dsp:spPr>
        <a:xfrm>
          <a:off x="5363619" y="193958"/>
          <a:ext cx="1307447" cy="1307447"/>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EB356C8-B0DF-455A-9A35-E04AFC535B28}">
      <dsp:nvSpPr>
        <dsp:cNvPr id="0" name=""/>
        <dsp:cNvSpPr/>
      </dsp:nvSpPr>
      <dsp:spPr>
        <a:xfrm>
          <a:off x="5638183" y="468522"/>
          <a:ext cx="758319" cy="75831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455C191-BBA0-4864-BBC7-125E156BBEBE}">
      <dsp:nvSpPr>
        <dsp:cNvPr id="0" name=""/>
        <dsp:cNvSpPr/>
      </dsp:nvSpPr>
      <dsp:spPr>
        <a:xfrm>
          <a:off x="6951233" y="193958"/>
          <a:ext cx="3081839" cy="13074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90000"/>
            </a:lnSpc>
            <a:spcBef>
              <a:spcPct val="0"/>
            </a:spcBef>
            <a:spcAft>
              <a:spcPct val="35000"/>
            </a:spcAft>
            <a:buNone/>
          </a:pPr>
          <a:r>
            <a:rPr lang="en-IN" sz="1800" kern="1200"/>
            <a:t>Stress has always been the part of our civilisation.Historically stress was physical, we needed to survive physical attacks.</a:t>
          </a:r>
          <a:endParaRPr lang="en-US" sz="1800" kern="1200"/>
        </a:p>
      </dsp:txBody>
      <dsp:txXfrm>
        <a:off x="6951233" y="193958"/>
        <a:ext cx="3081839" cy="1307447"/>
      </dsp:txXfrm>
    </dsp:sp>
    <dsp:sp modelId="{F3FDE1D3-6851-4D06-861A-A455A0A78D5F}">
      <dsp:nvSpPr>
        <dsp:cNvPr id="0" name=""/>
        <dsp:cNvSpPr/>
      </dsp:nvSpPr>
      <dsp:spPr>
        <a:xfrm>
          <a:off x="157178" y="2116439"/>
          <a:ext cx="1307447" cy="1307447"/>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BA03C04-3FA2-45DB-BD9C-489B424B8131}">
      <dsp:nvSpPr>
        <dsp:cNvPr id="0" name=""/>
        <dsp:cNvSpPr/>
      </dsp:nvSpPr>
      <dsp:spPr>
        <a:xfrm>
          <a:off x="431742" y="2391003"/>
          <a:ext cx="758319" cy="75831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19E0F00-4470-465A-9FA6-442FFC07422C}">
      <dsp:nvSpPr>
        <dsp:cNvPr id="0" name=""/>
        <dsp:cNvSpPr/>
      </dsp:nvSpPr>
      <dsp:spPr>
        <a:xfrm>
          <a:off x="1744792" y="2116439"/>
          <a:ext cx="3081839" cy="13074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90000"/>
            </a:lnSpc>
            <a:spcBef>
              <a:spcPct val="0"/>
            </a:spcBef>
            <a:spcAft>
              <a:spcPct val="35000"/>
            </a:spcAft>
            <a:buNone/>
          </a:pPr>
          <a:r>
            <a:rPr lang="en-IN" sz="1800" kern="1200"/>
            <a:t>Our cultural evolution has been faster than our physiological evolution.</a:t>
          </a:r>
          <a:endParaRPr lang="en-US" sz="1800" kern="1200"/>
        </a:p>
      </dsp:txBody>
      <dsp:txXfrm>
        <a:off x="1744792" y="2116439"/>
        <a:ext cx="3081839" cy="1307447"/>
      </dsp:txXfrm>
    </dsp:sp>
    <dsp:sp modelId="{89545667-64B2-4ABC-A18C-86C5BF32DBF3}">
      <dsp:nvSpPr>
        <dsp:cNvPr id="0" name=""/>
        <dsp:cNvSpPr/>
      </dsp:nvSpPr>
      <dsp:spPr>
        <a:xfrm>
          <a:off x="5363619" y="2116439"/>
          <a:ext cx="1307447" cy="1307447"/>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103C83C-5A1D-46E2-A139-45D710C46209}">
      <dsp:nvSpPr>
        <dsp:cNvPr id="0" name=""/>
        <dsp:cNvSpPr/>
      </dsp:nvSpPr>
      <dsp:spPr>
        <a:xfrm>
          <a:off x="5638183" y="2391003"/>
          <a:ext cx="758319" cy="75831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F38C140-1DF0-41E3-905F-AD1F774DB603}">
      <dsp:nvSpPr>
        <dsp:cNvPr id="0" name=""/>
        <dsp:cNvSpPr/>
      </dsp:nvSpPr>
      <dsp:spPr>
        <a:xfrm>
          <a:off x="6951233" y="2116439"/>
          <a:ext cx="3081839" cy="13074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90000"/>
            </a:lnSpc>
            <a:spcBef>
              <a:spcPct val="0"/>
            </a:spcBef>
            <a:spcAft>
              <a:spcPct val="35000"/>
            </a:spcAft>
            <a:buNone/>
          </a:pPr>
          <a:r>
            <a:rPr lang="en-IN" sz="1800" kern="1200"/>
            <a:t>As a result in stressful condition our body reacts the same as the person who was getting chased by wild animals 100 years back.</a:t>
          </a:r>
          <a:endParaRPr lang="en-US" sz="1800" kern="1200"/>
        </a:p>
      </dsp:txBody>
      <dsp:txXfrm>
        <a:off x="6951233" y="2116439"/>
        <a:ext cx="3081839" cy="1307447"/>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bkpt" val="endCnv"/>
          <dgm:param type="contDir" val="sameDir"/>
          <dgm:param type="grDir" val="tL"/>
          <dgm:param type="flowDir" val="row"/>
        </dgm:alg>
      </dgm:if>
      <dgm:else name="Name3">
        <dgm:alg type="snake">
          <dgm:param type="bkpt" val="endCnv"/>
          <dgm:param type="contDir" val="sameDir"/>
          <dgm:param type="grDir" val="tR"/>
          <dgm:param type="flowDir" val="row"/>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dim" val="1D"/>
                <dgm:param type="connRout" val="bend"/>
                <dgm:param type="begPts" val="midR bCtr"/>
                <dgm:param type="endPts" val="midL tCtr"/>
              </dgm:alg>
            </dgm:if>
            <dgm:else name="Name6">
              <dgm:alg type="conn">
                <dgm:param type="dim" val="1D"/>
                <dgm:param type="connRout" val="ben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contDir" val="sameDir"/>
            <dgm:param type="grDir" val="tL"/>
            <dgm:param type="flowDir" val="row"/>
          </dgm:alg>
        </dgm:if>
        <dgm:else name="Name5">
          <dgm:alg type="snake">
            <dgm:param type="contDir" val="sameDir"/>
            <dgm:param type="grDir" val="tR"/>
            <dgm:param type="flowDir" val="row"/>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parTxLTRAlign" val="l"/>
                  <dgm:param type="parTxRTLAlign" val="l"/>
                  <dgm:param type="shpTxLTRAlignCh" val="l"/>
                  <dgm:param type="shpTxRTLAlignCh" val="l"/>
                  <dgm:param type="txAnchorVert" val="mid"/>
                </dgm:alg>
              </dgm:if>
              <dgm:else name="Name9">
                <dgm:alg type="tx">
                  <dgm:param type="parTxLTRAlign" val="r"/>
                  <dgm:param type="parTxRTLAlign" val="r"/>
                  <dgm:param type="shpTxLTRAlignCh" val="r"/>
                  <dgm:param type="shpTxRTLAlignCh" val="r"/>
                  <dgm:param type="txAnchorVert" val="mid"/>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Slide Number Placeholder 1"/>
          <p:cNvSpPr/>
          <p:nvPr>
            <p:ph type="sldNum" idx="2"/>
          </p:nvPr>
        </p:nvSpPr>
        <p:spPr/>
        <p:txBody>
          <a:bodyPr/>
          <a:p>
            <a:pPr lvl="0" algn="r" defTabSz="449580" eaLnBrk="1">
              <a:buClr>
                <a:srgbClr val="000000"/>
              </a:buClr>
              <a:buSzPct val="100000"/>
              <a:buNone/>
              <a:tabLst>
                <a:tab pos="449580" algn="l"/>
                <a:tab pos="898525" algn="l"/>
                <a:tab pos="1348105" algn="l"/>
                <a:tab pos="1797050" algn="l"/>
                <a:tab pos="2246630" algn="l"/>
                <a:tab pos="2695575" algn="l"/>
                <a:tab pos="3145155" algn="l"/>
              </a:tabLst>
            </a:pPr>
            <a:fld id="{9A0DB2DC-4C9A-4742-B13C-FB6460FD3503}" type="slidenum">
              <a:rPr lang="en-IN" altLang="x-none" sz="1400" b="1" dirty="0" err="1">
                <a:solidFill>
                  <a:srgbClr val="000000"/>
                </a:solidFill>
                <a:latin typeface="Source Sans Pro Black" pitchFamily="32" charset="0"/>
                <a:cs typeface="源ノ角ゴシック Heavy" charset="0"/>
              </a:rPr>
            </a:fld>
            <a:endParaRPr lang="en-IN" altLang="x-none" sz="1400" b="1" dirty="0" err="1">
              <a:solidFill>
                <a:srgbClr val="000000"/>
              </a:solidFill>
              <a:latin typeface="Source Sans Pro Black" pitchFamily="32" charset="0"/>
              <a:ea typeface="源ノ角ゴシック Heavy" charset="0"/>
              <a:cs typeface="源ノ角ゴシック Heavy" charset="0"/>
            </a:endParaRPr>
          </a:p>
        </p:txBody>
      </p:sp>
      <p:sp>
        <p:nvSpPr>
          <p:cNvPr id="7169" name="Slide Image Placeholder 7168"/>
          <p:cNvSpPr txBox="1"/>
          <p:nvPr>
            <p:ph type="sldImg"/>
          </p:nvPr>
        </p:nvSpPr>
        <p:spPr>
          <a:xfrm>
            <a:off x="1106488" y="812800"/>
            <a:ext cx="5345112" cy="4008438"/>
          </a:xfrm>
          <a:prstGeom prst="rect">
            <a:avLst/>
          </a:prstGeom>
          <a:solidFill>
            <a:srgbClr val="FFFFFF"/>
          </a:solidFill>
          <a:ln w="9525" cap="flat" cmpd="sng">
            <a:solidFill>
              <a:srgbClr val="000000"/>
            </a:solidFill>
            <a:prstDash val="solid"/>
            <a:miter/>
            <a:headEnd type="none" w="med" len="med"/>
            <a:tailEnd type="none" w="med" len="med"/>
          </a:ln>
        </p:spPr>
      </p:sp>
      <p:sp>
        <p:nvSpPr>
          <p:cNvPr id="7170" name="Text Placeholder 7169"/>
          <p:cNvSpPr txBox="1"/>
          <p:nvPr>
            <p:ph type="body" idx="1"/>
          </p:nvPr>
        </p:nvSpPr>
        <p:spPr>
          <a:xfrm>
            <a:off x="755650" y="5078413"/>
            <a:ext cx="6048375" cy="4811712"/>
          </a:xfrm>
          <a:prstGeom prst="rect">
            <a:avLst/>
          </a:prstGeom>
          <a:noFill/>
          <a:ln w="9525">
            <a:noFill/>
          </a:ln>
        </p:spPr>
        <p:txBody>
          <a:bodyPr wrap="none" anchor="ctr"/>
          <a:p>
            <a:pPr lvl="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Slide Number Placeholder 1"/>
          <p:cNvSpPr/>
          <p:nvPr>
            <p:ph type="sldNum" idx="2"/>
          </p:nvPr>
        </p:nvSpPr>
        <p:spPr/>
        <p:txBody>
          <a:bodyPr/>
          <a:p>
            <a:pPr lvl="0" algn="r" defTabSz="449580" eaLnBrk="1">
              <a:buClr>
                <a:srgbClr val="000000"/>
              </a:buClr>
              <a:buSzPct val="100000"/>
              <a:buNone/>
              <a:tabLst>
                <a:tab pos="449580" algn="l"/>
                <a:tab pos="898525" algn="l"/>
                <a:tab pos="1348105" algn="l"/>
                <a:tab pos="1797050" algn="l"/>
                <a:tab pos="2246630" algn="l"/>
                <a:tab pos="2695575" algn="l"/>
                <a:tab pos="3145155" algn="l"/>
              </a:tabLst>
            </a:pPr>
            <a:fld id="{9A0DB2DC-4C9A-4742-B13C-FB6460FD3503}" type="slidenum">
              <a:rPr lang="en-IN" altLang="x-none" sz="1400" b="1" dirty="0" err="1">
                <a:solidFill>
                  <a:srgbClr val="000000"/>
                </a:solidFill>
                <a:latin typeface="Source Sans Pro Black" pitchFamily="32" charset="0"/>
                <a:cs typeface="源ノ角ゴシック Heavy" charset="0"/>
              </a:rPr>
            </a:fld>
            <a:endParaRPr lang="en-IN" altLang="x-none" sz="1400" b="1" dirty="0" err="1">
              <a:solidFill>
                <a:srgbClr val="000000"/>
              </a:solidFill>
              <a:latin typeface="Source Sans Pro Black" pitchFamily="32" charset="0"/>
              <a:ea typeface="源ノ角ゴシック Heavy" charset="0"/>
              <a:cs typeface="源ノ角ゴシック Heavy" charset="0"/>
            </a:endParaRPr>
          </a:p>
        </p:txBody>
      </p:sp>
      <p:sp>
        <p:nvSpPr>
          <p:cNvPr id="8193" name="Slide Image Placeholder 8192"/>
          <p:cNvSpPr txBox="1"/>
          <p:nvPr>
            <p:ph type="sldImg"/>
          </p:nvPr>
        </p:nvSpPr>
        <p:spPr>
          <a:xfrm>
            <a:off x="1106488" y="812800"/>
            <a:ext cx="5345112" cy="4008438"/>
          </a:xfrm>
          <a:prstGeom prst="rect">
            <a:avLst/>
          </a:prstGeom>
          <a:solidFill>
            <a:srgbClr val="FFFFFF"/>
          </a:solidFill>
          <a:ln w="9525" cap="flat" cmpd="sng">
            <a:solidFill>
              <a:srgbClr val="000000"/>
            </a:solidFill>
            <a:prstDash val="solid"/>
            <a:miter/>
            <a:headEnd type="none" w="med" len="med"/>
            <a:tailEnd type="none" w="med" len="med"/>
          </a:ln>
        </p:spPr>
      </p:sp>
      <p:sp>
        <p:nvSpPr>
          <p:cNvPr id="8194" name="Text Placeholder 8193"/>
          <p:cNvSpPr txBox="1"/>
          <p:nvPr>
            <p:ph type="body" idx="1"/>
          </p:nvPr>
        </p:nvSpPr>
        <p:spPr>
          <a:xfrm>
            <a:off x="755650" y="5078413"/>
            <a:ext cx="6048375" cy="4811712"/>
          </a:xfrm>
          <a:prstGeom prst="rect">
            <a:avLst/>
          </a:prstGeom>
          <a:noFill/>
          <a:ln w="9525">
            <a:noFill/>
          </a:ln>
        </p:spPr>
        <p:txBody>
          <a:bodyPr wrap="none" anchor="ctr"/>
          <a:p>
            <a:pPr lvl="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838200" y="365125"/>
            <a:ext cx="10515600" cy="58118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FDE934FF-F4E1-47C5-9CA5-30A81DDE2BE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E934FF-F4E1-47C5-9CA5-30A81DDE2BE4}"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561BA9-CDCF-4958-B8AB-66F3BF063E1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image" Target="../media/image1.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1.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6.png"/><Relationship Id="rId1" Type="http://schemas.openxmlformats.org/officeDocument/2006/relationships/image" Target="../media/image1.jpe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wmf"/><Relationship Id="rId1" Type="http://schemas.openxmlformats.org/officeDocument/2006/relationships/image" Target="../media/image1.jpe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image" Target="../media/image1.jpe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1.jpeg"/></Relationships>
</file>

<file path=ppt/slides/_rels/slide9.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52000"/>
          </a:blip>
          <a:stretch>
            <a:fillRect l="-15000" t="-7000" r="-18000" b="-10000"/>
          </a:stretch>
        </a:blipFill>
        <a:effectLst/>
      </p:bgPr>
    </p:bg>
    <p:spTree>
      <p:nvGrpSpPr>
        <p:cNvPr id="1" name=""/>
        <p:cNvGrpSpPr/>
        <p:nvPr/>
      </p:nvGrpSpPr>
      <p:grpSpPr/>
      <p:sp>
        <p:nvSpPr>
          <p:cNvPr id="2" name="Title 1"/>
          <p:cNvSpPr>
            <a:spLocks noGrp="1"/>
          </p:cNvSpPr>
          <p:nvPr>
            <p:ph type="title"/>
          </p:nvPr>
        </p:nvSpPr>
        <p:spPr>
          <a:xfrm>
            <a:off x="408940" y="365125"/>
            <a:ext cx="11374120" cy="1325880"/>
          </a:xfrm>
        </p:spPr>
        <p:txBody>
          <a:bodyPr>
            <a:noAutofit/>
          </a:bodyPr>
          <a:p>
            <a:pPr algn="ctr"/>
            <a:r>
              <a:rPr lang="en-IN" altLang="en-US" sz="4000" b="1">
                <a:solidFill>
                  <a:schemeClr val="tx1"/>
                </a:solidFill>
                <a:effectLst>
                  <a:reflection blurRad="6350" stA="60000" endA="900" endPos="58000" dir="5400000" sy="-100000" algn="bl" rotWithShape="0"/>
                </a:effectLst>
                <a:latin typeface="Castellar" panose="020A0402060406010301" charset="0"/>
                <a:cs typeface="Castellar" panose="020A0402060406010301" charset="0"/>
              </a:rPr>
              <a:t>Increasing Stress and Its Impact</a:t>
            </a:r>
            <a:endParaRPr lang="en-IN" altLang="en-US" sz="4000" b="1">
              <a:solidFill>
                <a:schemeClr val="tx1"/>
              </a:solidFill>
              <a:effectLst>
                <a:reflection blurRad="6350" stA="60000" endA="900" endPos="58000" dir="5400000" sy="-100000" algn="bl" rotWithShape="0"/>
              </a:effectLst>
              <a:latin typeface="Castellar" panose="020A0402060406010301" charset="0"/>
              <a:cs typeface="Castellar" panose="020A0402060406010301" charset="0"/>
            </a:endParaRPr>
          </a:p>
        </p:txBody>
      </p:sp>
      <p:sp>
        <p:nvSpPr>
          <p:cNvPr id="3" name="Content Placeholder 2"/>
          <p:cNvSpPr>
            <a:spLocks noGrp="1"/>
          </p:cNvSpPr>
          <p:nvPr>
            <p:ph idx="1"/>
          </p:nvPr>
        </p:nvSpPr>
        <p:spPr>
          <a:xfrm>
            <a:off x="838200" y="2010410"/>
            <a:ext cx="10515600" cy="3107690"/>
          </a:xfrm>
          <a:solidFill>
            <a:schemeClr val="bg1">
              <a:alpha val="87000"/>
            </a:schemeClr>
          </a:solidFill>
        </p:spPr>
        <p:txBody>
          <a:bodyPr>
            <a:normAutofit lnSpcReduction="20000"/>
          </a:bodyPr>
          <a:p>
            <a:pPr marL="0" indent="0" algn="ctr">
              <a:buNone/>
            </a:pPr>
            <a:r>
              <a:rPr lang="en-IN" altLang="en-US" b="1">
                <a:latin typeface="Times New Roman" panose="02020603050405020304" pitchFamily="16" charset="0"/>
                <a:cs typeface="Times New Roman" panose="02020603050405020304" pitchFamily="16" charset="0"/>
              </a:rPr>
              <a:t>Team members:</a:t>
            </a:r>
            <a:endParaRPr lang="en-IN" altLang="en-US">
              <a:latin typeface="Times New Roman" panose="02020603050405020304" pitchFamily="16" charset="0"/>
              <a:cs typeface="Times New Roman" panose="02020603050405020304" pitchFamily="16" charset="0"/>
            </a:endParaRPr>
          </a:p>
          <a:p>
            <a:pPr marL="0" indent="0" algn="ctr">
              <a:buNone/>
            </a:pPr>
            <a:endParaRPr lang="en-IN" altLang="en-US">
              <a:latin typeface="Times New Roman" panose="02020603050405020304" pitchFamily="16" charset="0"/>
              <a:cs typeface="Times New Roman" panose="02020603050405020304" pitchFamily="16" charset="0"/>
            </a:endParaRPr>
          </a:p>
          <a:p>
            <a:pPr marL="457200" lvl="1" indent="0" algn="l">
              <a:buNone/>
            </a:pPr>
            <a:r>
              <a:rPr lang="en-IN" altLang="en-US">
                <a:latin typeface="Times New Roman" panose="02020603050405020304" pitchFamily="16" charset="0"/>
                <a:cs typeface="Times New Roman" panose="02020603050405020304" pitchFamily="16" charset="0"/>
              </a:rPr>
              <a:t>Prachit Patil (8418)				Nitesh Prasad (8420)</a:t>
            </a:r>
            <a:endParaRPr lang="en-IN" altLang="en-US">
              <a:latin typeface="Times New Roman" panose="02020603050405020304" pitchFamily="16" charset="0"/>
              <a:cs typeface="Times New Roman" panose="02020603050405020304" pitchFamily="16" charset="0"/>
            </a:endParaRPr>
          </a:p>
          <a:p>
            <a:pPr marL="457200" lvl="1" indent="0" algn="l">
              <a:buNone/>
            </a:pPr>
            <a:r>
              <a:rPr lang="en-IN" altLang="en-US">
                <a:latin typeface="Times New Roman" panose="02020603050405020304" pitchFamily="16" charset="0"/>
                <a:cs typeface="Times New Roman" panose="02020603050405020304" pitchFamily="16" charset="0"/>
              </a:rPr>
              <a:t>Kenneth Rebello (8422)	       			Shaleel Rodrigues (8423)</a:t>
            </a:r>
            <a:endParaRPr lang="en-IN" altLang="en-US">
              <a:latin typeface="Times New Roman" panose="02020603050405020304" pitchFamily="16" charset="0"/>
              <a:cs typeface="Times New Roman" panose="02020603050405020304" pitchFamily="16" charset="0"/>
            </a:endParaRPr>
          </a:p>
          <a:p>
            <a:pPr marL="457200" lvl="1" indent="0" algn="l">
              <a:buNone/>
            </a:pPr>
            <a:r>
              <a:rPr lang="en-IN" altLang="en-US">
                <a:latin typeface="Times New Roman" panose="02020603050405020304" pitchFamily="16" charset="0"/>
                <a:cs typeface="Times New Roman" panose="02020603050405020304" pitchFamily="16" charset="0"/>
              </a:rPr>
              <a:t>Valiant Rodrigues (8424)         			Isaac Sanctis (8426)</a:t>
            </a:r>
            <a:endParaRPr lang="en-IN" altLang="en-US">
              <a:latin typeface="Times New Roman" panose="02020603050405020304" pitchFamily="16" charset="0"/>
              <a:cs typeface="Times New Roman" panose="02020603050405020304" pitchFamily="16" charset="0"/>
            </a:endParaRPr>
          </a:p>
          <a:p>
            <a:pPr marL="457200" lvl="1" indent="0" algn="l">
              <a:buNone/>
            </a:pPr>
            <a:r>
              <a:rPr lang="en-IN" altLang="en-US">
                <a:latin typeface="Times New Roman" panose="02020603050405020304" pitchFamily="16" charset="0"/>
                <a:cs typeface="Times New Roman" panose="02020603050405020304" pitchFamily="16" charset="0"/>
              </a:rPr>
              <a:t>Nidhi Sharma (8430)	 			Aditya Shrotriya (8432)</a:t>
            </a:r>
            <a:endParaRPr lang="en-IN" altLang="en-US">
              <a:latin typeface="Times New Roman" panose="02020603050405020304" pitchFamily="16" charset="0"/>
              <a:cs typeface="Times New Roman" panose="02020603050405020304" pitchFamily="16" charset="0"/>
            </a:endParaRPr>
          </a:p>
          <a:p>
            <a:pPr marL="457200" lvl="1" indent="0" algn="l">
              <a:buNone/>
            </a:pPr>
            <a:endParaRPr lang="en-IN" altLang="en-US">
              <a:latin typeface="Times New Roman" panose="02020603050405020304" pitchFamily="16" charset="0"/>
              <a:cs typeface="Times New Roman" panose="02020603050405020304" pitchFamily="16" charset="0"/>
            </a:endParaRPr>
          </a:p>
          <a:p>
            <a:pPr marL="457200" lvl="1" indent="0" algn="ctr">
              <a:buNone/>
            </a:pPr>
            <a:r>
              <a:rPr lang="en-IN" altLang="en-US">
                <a:latin typeface="Times New Roman" panose="02020603050405020304" pitchFamily="16" charset="0"/>
                <a:cs typeface="Times New Roman" panose="02020603050405020304" pitchFamily="16" charset="0"/>
              </a:rPr>
              <a:t>TE INFORMATION TECHNOLOGY</a:t>
            </a:r>
            <a:endParaRPr lang="en-IN" altLang="en-US">
              <a:latin typeface="Times New Roman" panose="02020603050405020304" pitchFamily="16" charset="0"/>
              <a:cs typeface="Times New Roman" panose="02020603050405020304" pitchFamily="16" charset="0"/>
            </a:endParaRPr>
          </a:p>
          <a:p>
            <a:pPr algn="ctr"/>
            <a:endParaRPr lang="en-IN" altLang="en-US">
              <a:latin typeface="Times New Roman" panose="02020603050405020304" pitchFamily="16" charset="0"/>
              <a:cs typeface="Times New Roman" panose="02020603050405020304" pitchFamily="16" charset="0"/>
            </a:endParaRPr>
          </a:p>
          <a:p>
            <a:pPr algn="ctr"/>
            <a:endParaRPr lang="en-IN" altLang="en-US">
              <a:latin typeface="Times New Roman" panose="02020603050405020304" pitchFamily="16" charset="0"/>
              <a:cs typeface="Times New Roman" panose="02020603050405020304" pitchFamily="16"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26000"/>
          </a:blip>
          <a:stretch>
            <a:fillRect l="-15000" t="-7000" r="-18000" b="-10000"/>
          </a:stretch>
        </a:blipFill>
        <a:effectLst/>
      </p:bgPr>
    </p:bg>
    <p:spTree>
      <p:nvGrpSpPr>
        <p:cNvPr id="1" name=""/>
        <p:cNvGrpSpPr/>
        <p:nvPr/>
      </p:nvGrpSpPr>
      <p:grpSpPr>
        <a:xfrm>
          <a:off x="0" y="0"/>
          <a:ext cx="0" cy="0"/>
          <a:chOff x="0" y="0"/>
          <a:chExt cx="0" cy="0"/>
        </a:xfrm>
      </p:grpSpPr>
      <p:sp>
        <p:nvSpPr>
          <p:cNvPr id="44" name="Rectangle 41"/>
          <p:cNvSpPr>
            <a:spLocks noGrp="1" noRot="1" noChangeAspect="1" noMove="1" noResize="1" noEditPoints="1" noAdjustHandles="1" noChangeArrowheads="1" noChangeShapeType="1" noTextEdit="1"/>
          </p:cNvSpPr>
          <p:nvPr/>
        </p:nvSpPr>
        <p:spPr>
          <a:xfrm>
            <a:off x="913244" y="936998"/>
            <a:ext cx="10190252" cy="80683"/>
          </a:xfrm>
          <a:prstGeom prst="rect">
            <a:avLst/>
          </a:prstGeom>
          <a:solidFill>
            <a:schemeClr val="tx1">
              <a:lumMod val="50000"/>
              <a:lumOff val="5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45" name="Content Placeholder 9"/>
          <p:cNvGraphicFramePr>
            <a:graphicFrameLocks noGrp="1"/>
          </p:cNvGraphicFramePr>
          <p:nvPr>
            <p:ph idx="1"/>
          </p:nvPr>
        </p:nvGraphicFramePr>
        <p:xfrm>
          <a:off x="913244" y="2373960"/>
          <a:ext cx="10190252" cy="36178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52000"/>
          </a:blip>
          <a:stretch>
            <a:fillRect l="-15000" t="-7000" r="-18000" b="-10000"/>
          </a:stretch>
        </a:blipFill>
        <a:effectLst/>
      </p:bgPr>
    </p:bg>
    <p:spTree>
      <p:nvGrpSpPr>
        <p:cNvPr id="1" name=""/>
        <p:cNvGrpSpPr/>
        <p:nvPr/>
      </p:nvGrpSpPr>
      <p:grpSpPr>
        <a:xfrm>
          <a:off x="0" y="0"/>
          <a:ext cx="0" cy="0"/>
          <a:chOff x="0" y="0"/>
          <a:chExt cx="0" cy="0"/>
        </a:xfrm>
      </p:grpSpPr>
      <p:sp>
        <p:nvSpPr>
          <p:cNvPr id="41" name="TextShape 1"/>
          <p:cNvSpPr txBox="1"/>
          <p:nvPr/>
        </p:nvSpPr>
        <p:spPr>
          <a:xfrm>
            <a:off x="589434" y="366948"/>
            <a:ext cx="10971300" cy="1477010"/>
          </a:xfrm>
          <a:prstGeom prst="rect">
            <a:avLst/>
          </a:prstGeom>
          <a:noFill/>
          <a:ln>
            <a:noFill/>
          </a:ln>
        </p:spPr>
        <p:txBody>
          <a:bodyPr wrap="square" lIns="0" tIns="0" rIns="0" bIns="0" anchor="ctr">
            <a:spAutoFit/>
          </a:bodyPr>
          <a:p>
            <a:pPr algn="ctr"/>
            <a:r>
              <a:rPr lang="en-IN" sz="4800" b="1" strike="noStrike" spc="-1">
                <a:solidFill>
                  <a:schemeClr val="tx1"/>
                </a:solidFill>
                <a:effectLst>
                  <a:reflection blurRad="6350" stA="60000" endA="900" endPos="58000" dir="5400000" sy="-100000" algn="bl" rotWithShape="0"/>
                </a:effectLst>
                <a:latin typeface="Castellar" panose="020A0402060406010301" charset="0"/>
                <a:cs typeface="Castellar" panose="020A0402060406010301" charset="0"/>
              </a:rPr>
              <a:t>Causes of Stress in adoloscence</a:t>
            </a:r>
            <a:endParaRPr lang="en-IN" sz="4800" b="1" strike="noStrike" spc="-1">
              <a:solidFill>
                <a:schemeClr val="tx1"/>
              </a:solidFill>
              <a:effectLst>
                <a:reflection blurRad="6350" stA="60000" endA="900" endPos="58000" dir="5400000" sy="-100000" algn="bl" rotWithShape="0"/>
              </a:effectLst>
              <a:latin typeface="Castellar" panose="020A0402060406010301" charset="0"/>
              <a:cs typeface="Castellar" panose="020A0402060406010301" charset="0"/>
            </a:endParaRPr>
          </a:p>
        </p:txBody>
      </p:sp>
      <p:sp>
        <p:nvSpPr>
          <p:cNvPr id="42" name="TextShape 2"/>
          <p:cNvSpPr txBox="1"/>
          <p:nvPr/>
        </p:nvSpPr>
        <p:spPr>
          <a:xfrm>
            <a:off x="589280" y="2354581"/>
            <a:ext cx="11014075" cy="3877945"/>
          </a:xfrm>
          <a:prstGeom prst="rect">
            <a:avLst/>
          </a:prstGeom>
          <a:solidFill>
            <a:schemeClr val="bg1">
              <a:alpha val="65000"/>
            </a:schemeClr>
          </a:solidFill>
          <a:ln>
            <a:noFill/>
          </a:ln>
        </p:spPr>
        <p:txBody>
          <a:bodyPr wrap="square" lIns="0" tIns="0" rIns="0" bIns="0" anchor="ctr">
            <a:spAutoFit/>
          </a:bodyPr>
          <a:p>
            <a:pPr marL="215900" indent="-215900">
              <a:buClr>
                <a:srgbClr val="000000"/>
              </a:buClr>
              <a:buSzPct val="45000"/>
              <a:buFont typeface="Wingdings" panose="05000000000000000000" pitchFamily="2" charset="2"/>
              <a:buChar char=""/>
            </a:pPr>
            <a:r>
              <a:rPr lang="en-IN" sz="3600" strike="noStrike" spc="-1">
                <a:latin typeface="Times New Roman" panose="02020603050405020304" pitchFamily="16" charset="0"/>
                <a:ea typeface="MS PGothic" panose="020B0600070205080204" charset="-128"/>
                <a:cs typeface="Times New Roman" panose="02020603050405020304" pitchFamily="16" charset="0"/>
              </a:rPr>
              <a:t>Peer Pressure</a:t>
            </a:r>
            <a:endParaRPr lang="en-IN" sz="3600" strike="noStrike" spc="-1">
              <a:latin typeface="Times New Roman" panose="02020603050405020304" pitchFamily="16" charset="0"/>
              <a:ea typeface="MS PGothic" panose="020B0600070205080204" charset="-128"/>
              <a:cs typeface="Times New Roman" panose="02020603050405020304" pitchFamily="16" charset="0"/>
            </a:endParaRPr>
          </a:p>
          <a:p>
            <a:pPr marL="215900" indent="-215900">
              <a:buClr>
                <a:srgbClr val="000000"/>
              </a:buClr>
              <a:buSzPct val="45000"/>
              <a:buFont typeface="Wingdings" panose="05000000000000000000" pitchFamily="2" charset="2"/>
              <a:buChar char=""/>
            </a:pPr>
            <a:r>
              <a:rPr lang="en-IN" sz="3600" strike="noStrike" spc="-1">
                <a:latin typeface="Times New Roman" panose="02020603050405020304" pitchFamily="16" charset="0"/>
                <a:ea typeface="MS PGothic" panose="020B0600070205080204" charset="-128"/>
                <a:cs typeface="Times New Roman" panose="02020603050405020304" pitchFamily="16" charset="0"/>
              </a:rPr>
              <a:t>Pressure to succeed academically</a:t>
            </a:r>
            <a:endParaRPr lang="en-IN" sz="3600" strike="noStrike" spc="-1">
              <a:latin typeface="Times New Roman" panose="02020603050405020304" pitchFamily="16" charset="0"/>
              <a:ea typeface="MS PGothic" panose="020B0600070205080204" charset="-128"/>
              <a:cs typeface="Times New Roman" panose="02020603050405020304" pitchFamily="16" charset="0"/>
            </a:endParaRPr>
          </a:p>
          <a:p>
            <a:pPr marL="215900" indent="-215900">
              <a:buClr>
                <a:srgbClr val="000000"/>
              </a:buClr>
              <a:buSzPct val="45000"/>
              <a:buFont typeface="Wingdings" panose="05000000000000000000" pitchFamily="2" charset="2"/>
              <a:buChar char=""/>
            </a:pPr>
            <a:r>
              <a:rPr lang="en-IN" sz="3600" strike="noStrike" spc="-1">
                <a:latin typeface="Times New Roman" panose="02020603050405020304" pitchFamily="16" charset="0"/>
                <a:ea typeface="MS PGothic" panose="020B0600070205080204" charset="-128"/>
                <a:cs typeface="Times New Roman" panose="02020603050405020304" pitchFamily="16" charset="0"/>
              </a:rPr>
              <a:t>Uncertainty about the future</a:t>
            </a:r>
            <a:endParaRPr lang="en-IN" sz="3600" strike="noStrike" spc="-1">
              <a:latin typeface="Times New Roman" panose="02020603050405020304" pitchFamily="16" charset="0"/>
              <a:ea typeface="MS PGothic" panose="020B0600070205080204" charset="-128"/>
              <a:cs typeface="Times New Roman" panose="02020603050405020304" pitchFamily="16" charset="0"/>
            </a:endParaRPr>
          </a:p>
          <a:p>
            <a:pPr marL="215900" indent="-215900">
              <a:buClr>
                <a:srgbClr val="000000"/>
              </a:buClr>
              <a:buSzPct val="45000"/>
              <a:buFont typeface="Wingdings" panose="05000000000000000000" pitchFamily="2" charset="2"/>
              <a:buChar char=""/>
            </a:pPr>
            <a:r>
              <a:rPr lang="en-IN" sz="3600" strike="noStrike" spc="-1">
                <a:latin typeface="Times New Roman" panose="02020603050405020304" pitchFamily="16" charset="0"/>
                <a:ea typeface="MS PGothic" panose="020B0600070205080204" charset="-128"/>
                <a:cs typeface="Times New Roman" panose="02020603050405020304" pitchFamily="16" charset="0"/>
              </a:rPr>
              <a:t>Parental Pressure</a:t>
            </a:r>
            <a:endParaRPr lang="en-IN" sz="3600" strike="noStrike" spc="-1">
              <a:latin typeface="Times New Roman" panose="02020603050405020304" pitchFamily="16" charset="0"/>
              <a:ea typeface="MS PGothic" panose="020B0600070205080204" charset="-128"/>
              <a:cs typeface="Times New Roman" panose="02020603050405020304" pitchFamily="16" charset="0"/>
            </a:endParaRPr>
          </a:p>
          <a:p>
            <a:pPr marL="215900" indent="-215900">
              <a:buClr>
                <a:srgbClr val="000000"/>
              </a:buClr>
              <a:buSzPct val="45000"/>
              <a:buFont typeface="Wingdings" panose="05000000000000000000" pitchFamily="2" charset="2"/>
              <a:buChar char=""/>
            </a:pPr>
            <a:r>
              <a:rPr lang="en-IN" sz="3600" strike="noStrike" spc="-1">
                <a:latin typeface="Times New Roman" panose="02020603050405020304" pitchFamily="16" charset="0"/>
                <a:ea typeface="MS PGothic" panose="020B0600070205080204" charset="-128"/>
                <a:cs typeface="Times New Roman" panose="02020603050405020304" pitchFamily="16" charset="0"/>
              </a:rPr>
              <a:t>Social Media and Technology</a:t>
            </a:r>
            <a:endParaRPr lang="en-IN" sz="3600" strike="noStrike" spc="-1">
              <a:latin typeface="Times New Roman" panose="02020603050405020304" pitchFamily="16" charset="0"/>
              <a:ea typeface="MS PGothic" panose="020B0600070205080204" charset="-128"/>
              <a:cs typeface="Times New Roman" panose="02020603050405020304" pitchFamily="16" charset="0"/>
            </a:endParaRPr>
          </a:p>
          <a:p>
            <a:pPr marL="215900" indent="-215900">
              <a:buClr>
                <a:srgbClr val="000000"/>
              </a:buClr>
              <a:buSzPct val="45000"/>
              <a:buFont typeface="Wingdings" panose="05000000000000000000" pitchFamily="2" charset="2"/>
              <a:buChar char=""/>
            </a:pPr>
            <a:r>
              <a:rPr lang="en-IN" sz="3600" strike="noStrike" spc="-1">
                <a:latin typeface="Times New Roman" panose="02020603050405020304" pitchFamily="16" charset="0"/>
                <a:ea typeface="MS PGothic" panose="020B0600070205080204" charset="-128"/>
                <a:cs typeface="Times New Roman" panose="02020603050405020304" pitchFamily="16" charset="0"/>
              </a:rPr>
              <a:t>Poor Time Management</a:t>
            </a:r>
            <a:endParaRPr lang="en-IN" sz="3600" strike="noStrike" spc="-1">
              <a:latin typeface="Times New Roman" panose="02020603050405020304" pitchFamily="16" charset="0"/>
              <a:ea typeface="MS PGothic" panose="020B0600070205080204" charset="-128"/>
              <a:cs typeface="Times New Roman" panose="02020603050405020304" pitchFamily="16" charset="0"/>
            </a:endParaRPr>
          </a:p>
          <a:p>
            <a:pPr marL="215900" indent="-215900">
              <a:buClr>
                <a:srgbClr val="000000"/>
              </a:buClr>
              <a:buSzPct val="45000"/>
              <a:buFont typeface="Wingdings" panose="05000000000000000000" pitchFamily="2" charset="2"/>
              <a:buChar char=""/>
            </a:pPr>
            <a:r>
              <a:rPr lang="en-IN" sz="3600" strike="noStrike" spc="-1">
                <a:latin typeface="Times New Roman" panose="02020603050405020304" pitchFamily="16" charset="0"/>
                <a:ea typeface="MS PGothic" panose="020B0600070205080204" charset="-128"/>
                <a:cs typeface="Times New Roman" panose="02020603050405020304" pitchFamily="16" charset="0"/>
              </a:rPr>
              <a:t>Unhealthy Competition</a:t>
            </a:r>
            <a:endParaRPr lang="en-IN" sz="3600" strike="noStrike" spc="-1">
              <a:latin typeface="Times New Roman" panose="02020603050405020304" pitchFamily="16" charset="0"/>
              <a:ea typeface="MS PGothic" panose="020B0600070205080204" charset="-128"/>
              <a:cs typeface="Times New Roman" panose="02020603050405020304" pitchFamily="16"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52000"/>
          </a:blip>
          <a:stretch>
            <a:fillRect l="-15000" t="-7000" r="-18000" b="-10000"/>
          </a:stretch>
        </a:blipFill>
        <a:effectLst/>
      </p:bgPr>
    </p:bg>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nvSpPr>
        <p:spPr>
          <a:xfrm>
            <a:off x="475488" y="0"/>
            <a:ext cx="10910292" cy="6858000"/>
          </a:xfrm>
          <a:prstGeom prst="rect">
            <a:avLst/>
          </a:prstGeom>
          <a:gradFill>
            <a:gsLst>
              <a:gs pos="0">
                <a:srgbClr val="E3411B">
                  <a:lumMod val="90000"/>
                </a:srgbClr>
              </a:gs>
              <a:gs pos="25000">
                <a:srgbClr val="E3411B">
                  <a:lumMod val="90000"/>
                </a:srgb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tretch>
            <a:fillRect/>
          </a:stretch>
        </p:blipFill>
        <p:spPr>
          <a:xfrm>
            <a:off x="-8255" y="0"/>
            <a:ext cx="12192000" cy="6858000"/>
          </a:xfrm>
          <a:prstGeom prst="rect">
            <a:avLst/>
          </a:prstGeom>
          <a:gradFill>
            <a:gsLst>
              <a:gs pos="0">
                <a:srgbClr val="E30000"/>
              </a:gs>
              <a:gs pos="100000">
                <a:srgbClr val="760303"/>
              </a:gs>
            </a:gsLst>
            <a:lin ang="5400000" scaled="0"/>
          </a:gradFill>
        </p:spPr>
      </p:pic>
      <p:sp>
        <p:nvSpPr>
          <p:cNvPr id="2" name="Title 1"/>
          <p:cNvSpPr>
            <a:spLocks noGrp="1"/>
          </p:cNvSpPr>
          <p:nvPr>
            <p:ph type="ctrTitle"/>
          </p:nvPr>
        </p:nvSpPr>
        <p:spPr>
          <a:xfrm>
            <a:off x="1840865" y="2072005"/>
            <a:ext cx="8514080" cy="2031365"/>
          </a:xfrm>
        </p:spPr>
        <p:txBody>
          <a:bodyPr>
            <a:normAutofit/>
          </a:bodyPr>
          <a:lstStyle/>
          <a:p>
            <a:r>
              <a:rPr lang="en-IN" sz="6600" b="1">
                <a:solidFill>
                  <a:schemeClr val="tx1"/>
                </a:solidFill>
                <a:effectLst>
                  <a:reflection blurRad="6350" stA="60000" endA="900" endPos="58000" dir="5400000" sy="-100000" algn="bl" rotWithShape="0"/>
                </a:effectLst>
                <a:latin typeface="Castellar" panose="020A0402060406010301" charset="0"/>
                <a:cs typeface="Castellar" panose="020A0402060406010301" charset="0"/>
              </a:rPr>
              <a:t>EFFECTS of Stress</a:t>
            </a:r>
            <a:endParaRPr lang="en-IN" sz="6600" b="1">
              <a:solidFill>
                <a:schemeClr val="tx1"/>
              </a:solidFill>
              <a:effectLst>
                <a:reflection blurRad="6350" stA="60000" endA="900" endPos="58000" dir="5400000" sy="-100000" algn="bl" rotWithShape="0"/>
              </a:effectLst>
              <a:latin typeface="Castellar" panose="020A0402060406010301" charset="0"/>
              <a:cs typeface="Castellar" panose="020A0402060406010301"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52000"/>
          </a:blip>
          <a:stretch>
            <a:fillRect l="-15000" t="-7000" r="-18000" b="-10000"/>
          </a:stretch>
        </a:blipFill>
        <a:effectLst/>
      </p:bgPr>
    </p:bg>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963930" y="271145"/>
          <a:ext cx="10077450" cy="6122670"/>
        </p:xfrm>
        <a:graphic>
          <a:graphicData uri="http://schemas.openxmlformats.org/drawingml/2006/table">
            <a:tbl>
              <a:tblPr firstRow="1" bandRow="1">
                <a:tableStyleId>{5C22544A-7EE6-4342-B048-85BDC9FD1C3A}</a:tableStyleId>
              </a:tblPr>
              <a:tblGrid>
                <a:gridCol w="3173730"/>
                <a:gridCol w="3429635"/>
                <a:gridCol w="3474085"/>
              </a:tblGrid>
              <a:tr h="1525270">
                <a:tc>
                  <a:txBody>
                    <a:bodyPr/>
                    <a:lstStyle/>
                    <a:p>
                      <a:pPr algn="ctr"/>
                      <a:r>
                        <a:rPr lang="en-US" sz="3600" dirty="0" smtClean="0">
                          <a:latin typeface="Castellar" panose="020A0402060406010301" charset="0"/>
                          <a:cs typeface="Castellar" panose="020A0402060406010301" charset="0"/>
                        </a:rPr>
                        <a:t>On</a:t>
                      </a:r>
                      <a:r>
                        <a:rPr lang="en-US" sz="3600" baseline="0" dirty="0" smtClean="0">
                          <a:latin typeface="Castellar" panose="020A0402060406010301" charset="0"/>
                          <a:cs typeface="Castellar" panose="020A0402060406010301" charset="0"/>
                        </a:rPr>
                        <a:t> your mood </a:t>
                      </a:r>
                      <a:endParaRPr lang="en-US" sz="3600" baseline="0" dirty="0" smtClean="0">
                        <a:latin typeface="Castellar" panose="020A0402060406010301" charset="0"/>
                        <a:cs typeface="Castellar" panose="020A0402060406010301" charset="0"/>
                      </a:endParaRPr>
                    </a:p>
                  </a:txBody>
                  <a:tcPr anchor="ctr" anchorCtr="0">
                    <a:gradFill>
                      <a:gsLst>
                        <a:gs pos="0">
                          <a:srgbClr val="E30000"/>
                        </a:gs>
                        <a:gs pos="100000">
                          <a:srgbClr val="760303"/>
                        </a:gs>
                      </a:gsLst>
                      <a:lin ang="5400000" scaled="0"/>
                    </a:gradFill>
                  </a:tcPr>
                </a:tc>
                <a:tc>
                  <a:txBody>
                    <a:bodyPr/>
                    <a:lstStyle/>
                    <a:p>
                      <a:pPr algn="ctr">
                        <a:lnSpc>
                          <a:spcPct val="90000"/>
                        </a:lnSpc>
                      </a:pPr>
                      <a:endParaRPr lang="en-US" sz="2000" dirty="0" smtClean="0">
                        <a:latin typeface="Castellar" panose="020A0402060406010301" charset="0"/>
                        <a:cs typeface="Castellar" panose="020A0402060406010301" charset="0"/>
                      </a:endParaRPr>
                    </a:p>
                    <a:p>
                      <a:pPr algn="ctr">
                        <a:lnSpc>
                          <a:spcPct val="90000"/>
                        </a:lnSpc>
                      </a:pPr>
                      <a:r>
                        <a:rPr lang="en-US" sz="3600" dirty="0" smtClean="0">
                          <a:latin typeface="Castellar" panose="020A0402060406010301" charset="0"/>
                          <a:cs typeface="Castellar" panose="020A0402060406010301" charset="0"/>
                        </a:rPr>
                        <a:t>On your behavior</a:t>
                      </a:r>
                      <a:r>
                        <a:rPr lang="en-US" sz="3200" baseline="0" dirty="0" smtClean="0">
                          <a:latin typeface="Castellar" panose="020A0402060406010301" charset="0"/>
                          <a:cs typeface="Castellar" panose="020A0402060406010301" charset="0"/>
                        </a:rPr>
                        <a:t> </a:t>
                      </a:r>
                      <a:endParaRPr lang="en-US" sz="2400" baseline="0" dirty="0" smtClean="0">
                        <a:latin typeface="Castellar" panose="020A0402060406010301" charset="0"/>
                        <a:cs typeface="Castellar" panose="020A0402060406010301" charset="0"/>
                      </a:endParaRPr>
                    </a:p>
                    <a:p>
                      <a:endParaRPr lang="en-US" sz="2400" baseline="0" dirty="0" smtClean="0">
                        <a:latin typeface="Castellar" panose="020A0402060406010301" charset="0"/>
                        <a:cs typeface="Castellar" panose="020A0402060406010301" charset="0"/>
                      </a:endParaRPr>
                    </a:p>
                  </a:txBody>
                  <a:tcPr anchor="ctr" anchorCtr="0">
                    <a:gradFill>
                      <a:gsLst>
                        <a:gs pos="0">
                          <a:srgbClr val="E30000"/>
                        </a:gs>
                        <a:gs pos="100000">
                          <a:srgbClr val="760303"/>
                        </a:gs>
                      </a:gsLst>
                      <a:lin ang="5400000" scaled="0"/>
                    </a:gradFill>
                  </a:tcPr>
                </a:tc>
                <a:tc>
                  <a:txBody>
                    <a:bodyPr/>
                    <a:p>
                      <a:pPr algn="ctr"/>
                      <a:r>
                        <a:rPr lang="en-US" sz="3600" dirty="0" smtClean="0">
                          <a:latin typeface="Castellar" panose="020A0402060406010301" charset="0"/>
                          <a:cs typeface="Castellar" panose="020A0402060406010301" charset="0"/>
                        </a:rPr>
                        <a:t>On your body</a:t>
                      </a:r>
                      <a:endParaRPr lang="en-US" sz="3600" dirty="0" smtClean="0">
                        <a:latin typeface="Castellar" panose="020A0402060406010301" charset="0"/>
                        <a:cs typeface="Castellar" panose="020A0402060406010301" charset="0"/>
                      </a:endParaRPr>
                    </a:p>
                  </a:txBody>
                  <a:tcPr anchor="ctr" anchorCtr="0">
                    <a:gradFill>
                      <a:gsLst>
                        <a:gs pos="0">
                          <a:srgbClr val="E30000"/>
                        </a:gs>
                        <a:gs pos="100000">
                          <a:srgbClr val="760303"/>
                        </a:gs>
                      </a:gsLst>
                      <a:lin ang="5400000" scaled="0"/>
                    </a:gradFill>
                  </a:tcPr>
                </a:tc>
              </a:tr>
              <a:tr h="779145">
                <a:tc>
                  <a:txBody>
                    <a:bodyPr/>
                    <a:lstStyle/>
                    <a:p>
                      <a:r>
                        <a:rPr lang="en-US" sz="2400" b="0" i="0" kern="1200" dirty="0" smtClean="0">
                          <a:solidFill>
                            <a:schemeClr val="dk1"/>
                          </a:solidFill>
                          <a:latin typeface="Times New Roman" panose="02020603050405020304" pitchFamily="16" charset="0"/>
                          <a:ea typeface="+mn-ea"/>
                          <a:cs typeface="Times New Roman" panose="02020603050405020304" pitchFamily="16" charset="0"/>
                        </a:rPr>
                        <a:t>Anxiety</a:t>
                      </a:r>
                      <a:endParaRPr lang="en-US" sz="2400" b="0" i="0" kern="1200" dirty="0" smtClean="0">
                        <a:solidFill>
                          <a:schemeClr val="dk1"/>
                        </a:solidFill>
                        <a:latin typeface="Times New Roman" panose="02020603050405020304" pitchFamily="16" charset="0"/>
                        <a:ea typeface="+mn-ea"/>
                        <a:cs typeface="Times New Roman" panose="02020603050405020304" pitchFamily="16" charset="0"/>
                      </a:endParaRPr>
                    </a:p>
                  </a:txBody>
                  <a:tcPr>
                    <a:solidFill>
                      <a:schemeClr val="bg1"/>
                    </a:solidFill>
                  </a:tcPr>
                </a:tc>
                <a:tc>
                  <a:txBody>
                    <a:bodyPr/>
                    <a:lstStyle/>
                    <a:p>
                      <a:r>
                        <a:rPr lang="en-US" sz="2400" b="0" i="0" kern="1200" dirty="0" smtClean="0">
                          <a:solidFill>
                            <a:schemeClr val="dk1"/>
                          </a:solidFill>
                          <a:latin typeface="Times New Roman" panose="02020603050405020304" pitchFamily="16" charset="0"/>
                          <a:ea typeface="+mn-ea"/>
                          <a:cs typeface="Times New Roman" panose="02020603050405020304" pitchFamily="16" charset="0"/>
                        </a:rPr>
                        <a:t>Overeating or </a:t>
                      </a:r>
                      <a:r>
                        <a:rPr lang="en-US" sz="2400" b="0" i="0" kern="1200" dirty="0" err="1" smtClean="0">
                          <a:solidFill>
                            <a:schemeClr val="dk1"/>
                          </a:solidFill>
                          <a:latin typeface="Times New Roman" panose="02020603050405020304" pitchFamily="16" charset="0"/>
                          <a:ea typeface="+mn-ea"/>
                          <a:cs typeface="Times New Roman" panose="02020603050405020304" pitchFamily="16" charset="0"/>
                        </a:rPr>
                        <a:t>undereating</a:t>
                      </a:r>
                      <a:endParaRPr lang="en-US" sz="2400" b="0" i="0" kern="1200" dirty="0" err="1" smtClean="0">
                        <a:solidFill>
                          <a:schemeClr val="dk1"/>
                        </a:solidFill>
                        <a:latin typeface="Times New Roman" panose="02020603050405020304" pitchFamily="16" charset="0"/>
                        <a:ea typeface="+mn-ea"/>
                        <a:cs typeface="Times New Roman" panose="02020603050405020304" pitchFamily="16" charset="0"/>
                      </a:endParaRPr>
                    </a:p>
                  </a:txBody>
                  <a:tcPr>
                    <a:solidFill>
                      <a:schemeClr val="bg1"/>
                    </a:solidFill>
                  </a:tcPr>
                </a:tc>
                <a:tc>
                  <a:txBody>
                    <a:bodyPr/>
                    <a:p>
                      <a:r>
                        <a:rPr lang="en-US" sz="2400" dirty="0" smtClean="0">
                          <a:latin typeface="Times New Roman" panose="02020603050405020304" pitchFamily="16" charset="0"/>
                          <a:cs typeface="Times New Roman" panose="02020603050405020304" pitchFamily="16" charset="0"/>
                        </a:rPr>
                        <a:t>Headache</a:t>
                      </a:r>
                      <a:endParaRPr lang="en-US" sz="2400" dirty="0" smtClean="0">
                        <a:latin typeface="Times New Roman" panose="02020603050405020304" pitchFamily="16" charset="0"/>
                        <a:cs typeface="Times New Roman" panose="02020603050405020304" pitchFamily="16" charset="0"/>
                      </a:endParaRPr>
                    </a:p>
                  </a:txBody>
                  <a:tcPr>
                    <a:solidFill>
                      <a:schemeClr val="bg1"/>
                    </a:solidFill>
                  </a:tcPr>
                </a:tc>
              </a:tr>
              <a:tr h="570230">
                <a:tc>
                  <a:txBody>
                    <a:bodyPr/>
                    <a:lstStyle/>
                    <a:p>
                      <a:r>
                        <a:rPr lang="en-US" sz="2400" b="0" i="0" kern="1200" dirty="0" smtClean="0">
                          <a:solidFill>
                            <a:schemeClr val="dk1"/>
                          </a:solidFill>
                          <a:latin typeface="Times New Roman" panose="02020603050405020304" pitchFamily="16" charset="0"/>
                          <a:ea typeface="+mn-ea"/>
                          <a:cs typeface="Times New Roman" panose="02020603050405020304" pitchFamily="16" charset="0"/>
                        </a:rPr>
                        <a:t>Restlessness</a:t>
                      </a:r>
                      <a:endParaRPr lang="en-US" sz="2400" b="0" i="0" kern="1200" dirty="0" smtClean="0">
                        <a:solidFill>
                          <a:schemeClr val="dk1"/>
                        </a:solidFill>
                        <a:latin typeface="Times New Roman" panose="02020603050405020304" pitchFamily="16" charset="0"/>
                        <a:ea typeface="+mn-ea"/>
                        <a:cs typeface="Times New Roman" panose="02020603050405020304" pitchFamily="16" charset="0"/>
                      </a:endParaRPr>
                    </a:p>
                  </a:txBody>
                  <a:tcPr>
                    <a:gradFill>
                      <a:gsLst>
                        <a:gs pos="100000">
                          <a:srgbClr val="FF4141"/>
                        </a:gs>
                        <a:gs pos="100000">
                          <a:srgbClr val="760303"/>
                        </a:gs>
                      </a:gsLst>
                      <a:lin ang="5400000" scaled="0"/>
                    </a:gradFill>
                  </a:tcPr>
                </a:tc>
                <a:tc>
                  <a:txBody>
                    <a:bodyPr/>
                    <a:lstStyle/>
                    <a:p>
                      <a:r>
                        <a:rPr lang="en-US" sz="2400" b="0" i="0" kern="1200" dirty="0" smtClean="0">
                          <a:solidFill>
                            <a:schemeClr val="dk1"/>
                          </a:solidFill>
                          <a:latin typeface="Times New Roman" panose="02020603050405020304" pitchFamily="16" charset="0"/>
                          <a:ea typeface="+mn-ea"/>
                          <a:cs typeface="Times New Roman" panose="02020603050405020304" pitchFamily="16" charset="0"/>
                        </a:rPr>
                        <a:t>Angry outbursts</a:t>
                      </a:r>
                      <a:endParaRPr lang="en-US" sz="2400" b="0" i="0" kern="1200" dirty="0" smtClean="0">
                        <a:solidFill>
                          <a:schemeClr val="dk1"/>
                        </a:solidFill>
                        <a:latin typeface="Times New Roman" panose="02020603050405020304" pitchFamily="16" charset="0"/>
                        <a:ea typeface="+mn-ea"/>
                        <a:cs typeface="Times New Roman" panose="02020603050405020304" pitchFamily="16" charset="0"/>
                      </a:endParaRPr>
                    </a:p>
                  </a:txBody>
                  <a:tcPr>
                    <a:gradFill>
                      <a:gsLst>
                        <a:gs pos="100000">
                          <a:srgbClr val="FF4141"/>
                        </a:gs>
                        <a:gs pos="100000">
                          <a:srgbClr val="760303"/>
                        </a:gs>
                      </a:gsLst>
                      <a:lin ang="5400000" scaled="0"/>
                    </a:gradFill>
                  </a:tcPr>
                </a:tc>
                <a:tc>
                  <a:txBody>
                    <a:bodyPr/>
                    <a:p>
                      <a:r>
                        <a:rPr lang="en-US" sz="2400" dirty="0" smtClean="0">
                          <a:latin typeface="Times New Roman" panose="02020603050405020304" pitchFamily="16" charset="0"/>
                          <a:cs typeface="Times New Roman" panose="02020603050405020304" pitchFamily="16" charset="0"/>
                        </a:rPr>
                        <a:t>Muscle pain</a:t>
                      </a:r>
                      <a:r>
                        <a:rPr lang="en-US" sz="2400" baseline="0" dirty="0" smtClean="0">
                          <a:latin typeface="Times New Roman" panose="02020603050405020304" pitchFamily="16" charset="0"/>
                          <a:cs typeface="Times New Roman" panose="02020603050405020304" pitchFamily="16" charset="0"/>
                        </a:rPr>
                        <a:t> or tension </a:t>
                      </a:r>
                      <a:endParaRPr lang="en-US" sz="2400" baseline="0" dirty="0" smtClean="0">
                        <a:latin typeface="Times New Roman" panose="02020603050405020304" pitchFamily="16" charset="0"/>
                        <a:cs typeface="Times New Roman" panose="02020603050405020304" pitchFamily="16" charset="0"/>
                      </a:endParaRPr>
                    </a:p>
                  </a:txBody>
                  <a:tcPr>
                    <a:gradFill>
                      <a:gsLst>
                        <a:gs pos="100000">
                          <a:srgbClr val="FF4141"/>
                        </a:gs>
                        <a:gs pos="100000">
                          <a:srgbClr val="760303"/>
                        </a:gs>
                      </a:gsLst>
                      <a:lin ang="5400000" scaled="0"/>
                    </a:gradFill>
                  </a:tcPr>
                </a:tc>
              </a:tr>
              <a:tr h="822960">
                <a:tc>
                  <a:txBody>
                    <a:bodyPr/>
                    <a:lstStyle/>
                    <a:p>
                      <a:r>
                        <a:rPr lang="en-US" sz="2400" b="0" i="0" kern="1200" dirty="0" smtClean="0">
                          <a:solidFill>
                            <a:schemeClr val="dk1"/>
                          </a:solidFill>
                          <a:latin typeface="Times New Roman" panose="02020603050405020304" pitchFamily="16" charset="0"/>
                          <a:ea typeface="+mn-ea"/>
                          <a:cs typeface="Times New Roman" panose="02020603050405020304" pitchFamily="16" charset="0"/>
                        </a:rPr>
                        <a:t>Lack of motivation or focus</a:t>
                      </a:r>
                      <a:endParaRPr lang="en-US" sz="2400" b="0" i="0" kern="1200" dirty="0" smtClean="0">
                        <a:solidFill>
                          <a:schemeClr val="dk1"/>
                        </a:solidFill>
                        <a:latin typeface="Times New Roman" panose="02020603050405020304" pitchFamily="16" charset="0"/>
                        <a:ea typeface="+mn-ea"/>
                        <a:cs typeface="Times New Roman" panose="02020603050405020304" pitchFamily="16" charset="0"/>
                      </a:endParaRPr>
                    </a:p>
                  </a:txBody>
                  <a:tcPr>
                    <a:solidFill>
                      <a:schemeClr val="bg1"/>
                    </a:solidFill>
                  </a:tcPr>
                </a:tc>
                <a:tc>
                  <a:txBody>
                    <a:bodyPr/>
                    <a:lstStyle/>
                    <a:p>
                      <a:r>
                        <a:rPr lang="en-US" sz="2400" b="0" i="0" kern="1200" dirty="0" smtClean="0">
                          <a:solidFill>
                            <a:schemeClr val="dk1"/>
                          </a:solidFill>
                          <a:latin typeface="Times New Roman" panose="02020603050405020304" pitchFamily="16" charset="0"/>
                          <a:ea typeface="+mn-ea"/>
                          <a:cs typeface="Times New Roman" panose="02020603050405020304" pitchFamily="16" charset="0"/>
                        </a:rPr>
                        <a:t>Drug or alcohol misuse</a:t>
                      </a:r>
                      <a:endParaRPr lang="en-US" sz="2400" b="0" i="0" kern="1200" dirty="0" smtClean="0">
                        <a:solidFill>
                          <a:schemeClr val="dk1"/>
                        </a:solidFill>
                        <a:latin typeface="Times New Roman" panose="02020603050405020304" pitchFamily="16" charset="0"/>
                        <a:ea typeface="+mn-ea"/>
                        <a:cs typeface="Times New Roman" panose="02020603050405020304" pitchFamily="16" charset="0"/>
                      </a:endParaRPr>
                    </a:p>
                  </a:txBody>
                  <a:tcPr>
                    <a:solidFill>
                      <a:schemeClr val="bg1"/>
                    </a:solidFill>
                  </a:tcPr>
                </a:tc>
                <a:tc>
                  <a:txBody>
                    <a:bodyPr/>
                    <a:p>
                      <a:r>
                        <a:rPr lang="en-US" sz="2400" dirty="0" smtClean="0">
                          <a:latin typeface="Times New Roman" panose="02020603050405020304" pitchFamily="16" charset="0"/>
                          <a:cs typeface="Times New Roman" panose="02020603050405020304" pitchFamily="16" charset="0"/>
                        </a:rPr>
                        <a:t>Fatigue</a:t>
                      </a:r>
                      <a:endParaRPr lang="en-US" sz="2400" dirty="0" smtClean="0">
                        <a:latin typeface="Times New Roman" panose="02020603050405020304" pitchFamily="16" charset="0"/>
                        <a:cs typeface="Times New Roman" panose="02020603050405020304" pitchFamily="16" charset="0"/>
                      </a:endParaRPr>
                    </a:p>
                  </a:txBody>
                  <a:tcPr>
                    <a:solidFill>
                      <a:schemeClr val="bg1"/>
                    </a:solidFill>
                  </a:tcPr>
                </a:tc>
              </a:tr>
              <a:tr h="822960">
                <a:tc>
                  <a:txBody>
                    <a:bodyPr/>
                    <a:lstStyle/>
                    <a:p>
                      <a:r>
                        <a:rPr lang="en-US" sz="2400" b="0" i="0" kern="1200" dirty="0" smtClean="0">
                          <a:solidFill>
                            <a:schemeClr val="dk1"/>
                          </a:solidFill>
                          <a:latin typeface="Times New Roman" panose="02020603050405020304" pitchFamily="16" charset="0"/>
                          <a:ea typeface="+mn-ea"/>
                          <a:cs typeface="Times New Roman" panose="02020603050405020304" pitchFamily="16" charset="0"/>
                        </a:rPr>
                        <a:t>Feeling overwhelmed</a:t>
                      </a:r>
                      <a:endParaRPr lang="en-US" sz="2400" b="0" i="0" kern="1200" dirty="0" smtClean="0">
                        <a:solidFill>
                          <a:schemeClr val="dk1"/>
                        </a:solidFill>
                        <a:latin typeface="Times New Roman" panose="02020603050405020304" pitchFamily="16" charset="0"/>
                        <a:ea typeface="+mn-ea"/>
                        <a:cs typeface="Times New Roman" panose="02020603050405020304" pitchFamily="16" charset="0"/>
                      </a:endParaRPr>
                    </a:p>
                  </a:txBody>
                  <a:tcPr>
                    <a:gradFill>
                      <a:gsLst>
                        <a:gs pos="100000">
                          <a:srgbClr val="FF4141"/>
                        </a:gs>
                        <a:gs pos="100000">
                          <a:srgbClr val="760303"/>
                        </a:gs>
                      </a:gsLst>
                      <a:lin ang="5400000" scaled="0"/>
                    </a:gradFill>
                  </a:tcPr>
                </a:tc>
                <a:tc>
                  <a:txBody>
                    <a:bodyPr/>
                    <a:lstStyle/>
                    <a:p>
                      <a:r>
                        <a:rPr lang="en-US" sz="2400" b="0" i="0" kern="1200" dirty="0" smtClean="0">
                          <a:solidFill>
                            <a:schemeClr val="dk1"/>
                          </a:solidFill>
                          <a:latin typeface="Times New Roman" panose="02020603050405020304" pitchFamily="16" charset="0"/>
                          <a:ea typeface="+mn-ea"/>
                          <a:cs typeface="Times New Roman" panose="02020603050405020304" pitchFamily="16" charset="0"/>
                        </a:rPr>
                        <a:t>Tobacco use</a:t>
                      </a:r>
                      <a:endParaRPr lang="en-US" sz="2400" b="0" i="0" kern="1200" dirty="0" smtClean="0">
                        <a:solidFill>
                          <a:schemeClr val="dk1"/>
                        </a:solidFill>
                        <a:latin typeface="Times New Roman" panose="02020603050405020304" pitchFamily="16" charset="0"/>
                        <a:ea typeface="+mn-ea"/>
                        <a:cs typeface="Times New Roman" panose="02020603050405020304" pitchFamily="16" charset="0"/>
                      </a:endParaRPr>
                    </a:p>
                  </a:txBody>
                  <a:tcPr>
                    <a:gradFill>
                      <a:gsLst>
                        <a:gs pos="100000">
                          <a:srgbClr val="FF4141"/>
                        </a:gs>
                        <a:gs pos="100000">
                          <a:srgbClr val="760303"/>
                        </a:gs>
                      </a:gsLst>
                      <a:lin ang="5400000" scaled="0"/>
                    </a:gradFill>
                  </a:tcPr>
                </a:tc>
                <a:tc>
                  <a:txBody>
                    <a:bodyPr/>
                    <a:p>
                      <a:r>
                        <a:rPr lang="en-IN" altLang="en-US" sz="2400" dirty="0" smtClean="0">
                          <a:latin typeface="Times New Roman" panose="02020603050405020304" pitchFamily="16" charset="0"/>
                          <a:cs typeface="Times New Roman" panose="02020603050405020304" pitchFamily="16" charset="0"/>
                        </a:rPr>
                        <a:t>Affects Respiratory System</a:t>
                      </a:r>
                      <a:endParaRPr lang="en-IN" altLang="en-US" sz="2400" dirty="0" smtClean="0">
                        <a:latin typeface="Times New Roman" panose="02020603050405020304" pitchFamily="16" charset="0"/>
                        <a:cs typeface="Times New Roman" panose="02020603050405020304" pitchFamily="16" charset="0"/>
                      </a:endParaRPr>
                    </a:p>
                  </a:txBody>
                  <a:tcPr>
                    <a:gradFill>
                      <a:gsLst>
                        <a:gs pos="100000">
                          <a:srgbClr val="FF4141"/>
                        </a:gs>
                        <a:gs pos="100000">
                          <a:srgbClr val="760303"/>
                        </a:gs>
                      </a:gsLst>
                      <a:lin ang="5400000" scaled="0"/>
                    </a:gradFill>
                  </a:tcPr>
                </a:tc>
              </a:tr>
              <a:tr h="822960">
                <a:tc>
                  <a:txBody>
                    <a:bodyPr/>
                    <a:lstStyle/>
                    <a:p>
                      <a:r>
                        <a:rPr lang="en-US" sz="2400" b="0" i="0" kern="1200" dirty="0" smtClean="0">
                          <a:solidFill>
                            <a:schemeClr val="dk1"/>
                          </a:solidFill>
                          <a:latin typeface="Times New Roman" panose="02020603050405020304" pitchFamily="16" charset="0"/>
                          <a:ea typeface="+mn-ea"/>
                          <a:cs typeface="Times New Roman" panose="02020603050405020304" pitchFamily="16" charset="0"/>
                        </a:rPr>
                        <a:t>Irritability or anger</a:t>
                      </a:r>
                      <a:endParaRPr lang="en-US" sz="2400" b="0" i="0" kern="1200" dirty="0" smtClean="0">
                        <a:solidFill>
                          <a:schemeClr val="dk1"/>
                        </a:solidFill>
                        <a:latin typeface="Times New Roman" panose="02020603050405020304" pitchFamily="16" charset="0"/>
                        <a:ea typeface="+mn-ea"/>
                        <a:cs typeface="Times New Roman" panose="02020603050405020304" pitchFamily="16" charset="0"/>
                      </a:endParaRPr>
                    </a:p>
                  </a:txBody>
                  <a:tcPr>
                    <a:solidFill>
                      <a:schemeClr val="bg1"/>
                    </a:solidFill>
                  </a:tcPr>
                </a:tc>
                <a:tc>
                  <a:txBody>
                    <a:bodyPr/>
                    <a:lstStyle/>
                    <a:p>
                      <a:pPr algn="l" fontAlgn="t"/>
                      <a:r>
                        <a:rPr lang="en-US" sz="2400" dirty="0" smtClean="0">
                          <a:latin typeface="Times New Roman" panose="02020603050405020304" pitchFamily="16" charset="0"/>
                          <a:cs typeface="Times New Roman" panose="02020603050405020304" pitchFamily="16" charset="0"/>
                        </a:rPr>
                        <a:t>Social </a:t>
                      </a:r>
                      <a:r>
                        <a:rPr lang="en-US" sz="2400" dirty="0">
                          <a:latin typeface="Times New Roman" panose="02020603050405020304" pitchFamily="16" charset="0"/>
                          <a:cs typeface="Times New Roman" panose="02020603050405020304" pitchFamily="16" charset="0"/>
                        </a:rPr>
                        <a:t>withdrawal</a:t>
                      </a:r>
                      <a:endParaRPr lang="en-US" sz="2400" dirty="0">
                        <a:latin typeface="Times New Roman" panose="02020603050405020304" pitchFamily="16" charset="0"/>
                        <a:cs typeface="Times New Roman" panose="02020603050405020304" pitchFamily="16" charset="0"/>
                      </a:endParaRPr>
                    </a:p>
                  </a:txBody>
                  <a:tcPr marL="114300" marR="114300" marT="114300" marB="114300">
                    <a:solidFill>
                      <a:schemeClr val="bg1"/>
                    </a:solidFill>
                  </a:tcPr>
                </a:tc>
                <a:tc>
                  <a:txBody>
                    <a:bodyPr/>
                    <a:p>
                      <a:r>
                        <a:rPr lang="en-IN" altLang="en-US" sz="2400" dirty="0" smtClean="0">
                          <a:latin typeface="Times New Roman" panose="02020603050405020304" pitchFamily="16" charset="0"/>
                          <a:cs typeface="Times New Roman" panose="02020603050405020304" pitchFamily="16" charset="0"/>
                        </a:rPr>
                        <a:t>Affects Digestive System</a:t>
                      </a:r>
                      <a:endParaRPr lang="en-IN" altLang="en-US" sz="2400" dirty="0" smtClean="0">
                        <a:latin typeface="Times New Roman" panose="02020603050405020304" pitchFamily="16" charset="0"/>
                        <a:cs typeface="Times New Roman" panose="02020603050405020304" pitchFamily="16" charset="0"/>
                      </a:endParaRPr>
                    </a:p>
                  </a:txBody>
                  <a:tcPr>
                    <a:solidFill>
                      <a:schemeClr val="bg1"/>
                    </a:solidFill>
                  </a:tcPr>
                </a:tc>
              </a:tr>
              <a:tr h="779145">
                <a:tc>
                  <a:txBody>
                    <a:bodyPr/>
                    <a:lstStyle/>
                    <a:p>
                      <a:r>
                        <a:rPr lang="en-US" sz="2400" b="0" i="0" kern="1200" dirty="0" smtClean="0">
                          <a:solidFill>
                            <a:schemeClr val="dk1"/>
                          </a:solidFill>
                          <a:latin typeface="Times New Roman" panose="02020603050405020304" pitchFamily="16" charset="0"/>
                          <a:ea typeface="+mn-ea"/>
                          <a:cs typeface="Times New Roman" panose="02020603050405020304" pitchFamily="16" charset="0"/>
                        </a:rPr>
                        <a:t>Sadness or depression</a:t>
                      </a:r>
                      <a:endParaRPr lang="en-US" sz="2400" b="0" i="0" kern="1200" dirty="0" smtClean="0">
                        <a:solidFill>
                          <a:schemeClr val="dk1"/>
                        </a:solidFill>
                        <a:latin typeface="Times New Roman" panose="02020603050405020304" pitchFamily="16" charset="0"/>
                        <a:ea typeface="+mn-ea"/>
                        <a:cs typeface="Times New Roman" panose="02020603050405020304" pitchFamily="16" charset="0"/>
                      </a:endParaRPr>
                    </a:p>
                  </a:txBody>
                  <a:tcPr>
                    <a:gradFill>
                      <a:gsLst>
                        <a:gs pos="100000">
                          <a:srgbClr val="FF4141"/>
                        </a:gs>
                        <a:gs pos="100000">
                          <a:srgbClr val="760303"/>
                        </a:gs>
                      </a:gsLst>
                      <a:lin ang="5400000" scaled="0"/>
                    </a:gradFill>
                  </a:tcPr>
                </a:tc>
                <a:tc>
                  <a:txBody>
                    <a:bodyPr/>
                    <a:lstStyle/>
                    <a:p>
                      <a:r>
                        <a:rPr lang="en-US" sz="2400" b="0" i="0" kern="1200" dirty="0" smtClean="0">
                          <a:solidFill>
                            <a:schemeClr val="dk1"/>
                          </a:solidFill>
                          <a:latin typeface="Times New Roman" panose="02020603050405020304" pitchFamily="16" charset="0"/>
                          <a:ea typeface="+mn-ea"/>
                          <a:cs typeface="Times New Roman" panose="02020603050405020304" pitchFamily="16" charset="0"/>
                        </a:rPr>
                        <a:t>Exercising less often</a:t>
                      </a:r>
                      <a:endParaRPr lang="en-US" sz="2400" b="0" i="0" kern="1200" dirty="0" smtClean="0">
                        <a:solidFill>
                          <a:schemeClr val="dk1"/>
                        </a:solidFill>
                        <a:latin typeface="Times New Roman" panose="02020603050405020304" pitchFamily="16" charset="0"/>
                        <a:ea typeface="+mn-ea"/>
                        <a:cs typeface="Times New Roman" panose="02020603050405020304" pitchFamily="16" charset="0"/>
                      </a:endParaRPr>
                    </a:p>
                  </a:txBody>
                  <a:tcPr>
                    <a:gradFill>
                      <a:gsLst>
                        <a:gs pos="100000">
                          <a:srgbClr val="FF4141"/>
                        </a:gs>
                        <a:gs pos="100000">
                          <a:srgbClr val="760303"/>
                        </a:gs>
                      </a:gsLst>
                      <a:lin ang="5400000" scaled="0"/>
                    </a:gradFill>
                  </a:tcPr>
                </a:tc>
                <a:tc>
                  <a:txBody>
                    <a:bodyPr/>
                    <a:p>
                      <a:r>
                        <a:rPr lang="en-IN" altLang="en-US" sz="2400" dirty="0" smtClean="0">
                          <a:latin typeface="Times New Roman" panose="02020603050405020304" pitchFamily="16" charset="0"/>
                          <a:cs typeface="Times New Roman" panose="02020603050405020304" pitchFamily="16" charset="0"/>
                        </a:rPr>
                        <a:t>Affects Immuns System</a:t>
                      </a:r>
                      <a:endParaRPr lang="en-IN" altLang="en-US" sz="2400" dirty="0" smtClean="0">
                        <a:latin typeface="Times New Roman" panose="02020603050405020304" pitchFamily="16" charset="0"/>
                        <a:cs typeface="Times New Roman" panose="02020603050405020304" pitchFamily="16" charset="0"/>
                      </a:endParaRPr>
                    </a:p>
                  </a:txBody>
                  <a:tcPr>
                    <a:gradFill>
                      <a:gsLst>
                        <a:gs pos="100000">
                          <a:srgbClr val="FF4141"/>
                        </a:gs>
                        <a:gs pos="100000">
                          <a:srgbClr val="760303"/>
                        </a:gs>
                      </a:gsLst>
                      <a:lin ang="5400000" scaled="0"/>
                    </a:gradFill>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52000"/>
          </a:blip>
          <a:stretch>
            <a:fillRect l="-15000" t="-7000" r="-18000" b="-10000"/>
          </a:stretch>
        </a:blipFill>
        <a:effectLst/>
      </p:bgPr>
    </p:bg>
    <p:spTree>
      <p:nvGrpSpPr>
        <p:cNvPr id="1" name=""/>
        <p:cNvGrpSpPr/>
        <p:nvPr/>
      </p:nvGrpSpPr>
      <p:grpSpPr/>
      <p:graphicFrame>
        <p:nvGraphicFramePr>
          <p:cNvPr id="4" name="Content Placeholder 3"/>
          <p:cNvGraphicFramePr/>
          <p:nvPr>
            <p:ph idx="1"/>
          </p:nvPr>
        </p:nvGraphicFramePr>
        <p:xfrm>
          <a:off x="1061085" y="933450"/>
          <a:ext cx="9844405" cy="4991100"/>
        </p:xfrm>
        <a:graphic>
          <a:graphicData uri="http://schemas.openxmlformats.org/drawingml/2006/table">
            <a:tbl>
              <a:tblPr firstRow="1" bandRow="1">
                <a:tableStyleId>{5C22544A-7EE6-4342-B048-85BDC9FD1C3A}</a:tableStyleId>
              </a:tblPr>
              <a:tblGrid>
                <a:gridCol w="9844405"/>
              </a:tblGrid>
              <a:tr h="1212850">
                <a:tc>
                  <a:txBody>
                    <a:bodyPr/>
                    <a:p>
                      <a:pPr>
                        <a:buNone/>
                      </a:pPr>
                      <a:r>
                        <a:rPr lang="en-US" sz="4400">
                          <a:effectLst/>
                          <a:latin typeface="Times New Roman" panose="02020603050405020304" pitchFamily="16" charset="0"/>
                          <a:cs typeface="Times New Roman" panose="02020603050405020304" pitchFamily="16" charset="0"/>
                          <a:sym typeface="+mn-ea"/>
                        </a:rPr>
                        <a:t> </a:t>
                      </a:r>
                      <a:r>
                        <a:rPr lang="en-IN" altLang="en-US" sz="4800">
                          <a:solidFill>
                            <a:schemeClr val="bg1"/>
                          </a:solidFill>
                          <a:effectLst/>
                          <a:latin typeface="Castellar" panose="020A0402060406010301" charset="0"/>
                          <a:cs typeface="Castellar" panose="020A0402060406010301" charset="0"/>
                          <a:sym typeface="+mn-ea"/>
                        </a:rPr>
                        <a:t>Positive Effects Of Stress</a:t>
                      </a:r>
                      <a:endParaRPr lang="en-US"/>
                    </a:p>
                  </a:txBody>
                  <a:tcPr anchor="ctr" anchorCtr="0">
                    <a:gradFill>
                      <a:gsLst>
                        <a:gs pos="0">
                          <a:srgbClr val="E30000"/>
                        </a:gs>
                        <a:gs pos="100000">
                          <a:srgbClr val="760303"/>
                        </a:gs>
                      </a:gsLst>
                      <a:lin ang="5400000" scaled="0"/>
                    </a:gradFill>
                  </a:tcPr>
                </a:tc>
              </a:tr>
              <a:tr h="629285">
                <a:tc>
                  <a:txBody>
                    <a:bodyPr/>
                    <a:p>
                      <a:pPr>
                        <a:buNone/>
                      </a:pPr>
                      <a:r>
                        <a:rPr lang="en-US" sz="3200">
                          <a:latin typeface="Times New Roman" panose="02020603050405020304" pitchFamily="16" charset="0"/>
                          <a:cs typeface="Times New Roman" panose="02020603050405020304" pitchFamily="16" charset="0"/>
                          <a:sym typeface="+mn-ea"/>
                        </a:rPr>
                        <a:t>It boosts brainpower</a:t>
                      </a:r>
                      <a:endParaRPr lang="en-US" sz="3200">
                        <a:latin typeface="Times New Roman" panose="02020603050405020304" pitchFamily="16" charset="0"/>
                        <a:cs typeface="Times New Roman" panose="02020603050405020304" pitchFamily="16" charset="0"/>
                        <a:sym typeface="+mn-ea"/>
                      </a:endParaRPr>
                    </a:p>
                  </a:txBody>
                  <a:tcPr>
                    <a:solidFill>
                      <a:srgbClr val="FF4141"/>
                    </a:solidFill>
                  </a:tcPr>
                </a:tc>
              </a:tr>
              <a:tr h="629920">
                <a:tc>
                  <a:txBody>
                    <a:bodyPr/>
                    <a:p>
                      <a:pPr>
                        <a:buNone/>
                      </a:pPr>
                      <a:r>
                        <a:rPr lang="en-US" sz="3200">
                          <a:latin typeface="Times New Roman" panose="02020603050405020304" pitchFamily="16" charset="0"/>
                          <a:cs typeface="Times New Roman" panose="02020603050405020304" pitchFamily="16" charset="0"/>
                          <a:sym typeface="+mn-ea"/>
                        </a:rPr>
                        <a:t>It can increase short-term immunity</a:t>
                      </a:r>
                      <a:endParaRPr lang="en-US" sz="3200">
                        <a:latin typeface="Times New Roman" panose="02020603050405020304" pitchFamily="16" charset="0"/>
                        <a:cs typeface="Times New Roman" panose="02020603050405020304" pitchFamily="16" charset="0"/>
                        <a:sym typeface="+mn-ea"/>
                      </a:endParaRPr>
                    </a:p>
                  </a:txBody>
                  <a:tcPr>
                    <a:solidFill>
                      <a:srgbClr val="FBFBFB"/>
                    </a:solidFill>
                  </a:tcPr>
                </a:tc>
              </a:tr>
              <a:tr h="629920">
                <a:tc>
                  <a:txBody>
                    <a:bodyPr/>
                    <a:p>
                      <a:pPr>
                        <a:buNone/>
                      </a:pPr>
                      <a:r>
                        <a:rPr lang="en-US" sz="3200">
                          <a:latin typeface="Times New Roman" panose="02020603050405020304" pitchFamily="16" charset="0"/>
                          <a:cs typeface="Times New Roman" panose="02020603050405020304" pitchFamily="16" charset="0"/>
                          <a:sym typeface="+mn-ea"/>
                        </a:rPr>
                        <a:t>It can make you stronger</a:t>
                      </a:r>
                      <a:endParaRPr lang="en-US" sz="3200">
                        <a:latin typeface="Times New Roman" panose="02020603050405020304" pitchFamily="16" charset="0"/>
                        <a:cs typeface="Times New Roman" panose="02020603050405020304" pitchFamily="16" charset="0"/>
                        <a:sym typeface="+mn-ea"/>
                      </a:endParaRPr>
                    </a:p>
                  </a:txBody>
                  <a:tcPr>
                    <a:solidFill>
                      <a:srgbClr val="FF4141"/>
                    </a:solidFill>
                  </a:tcPr>
                </a:tc>
              </a:tr>
              <a:tr h="629920">
                <a:tc>
                  <a:txBody>
                    <a:bodyPr/>
                    <a:p>
                      <a:pPr>
                        <a:buNone/>
                      </a:pPr>
                      <a:r>
                        <a:rPr lang="en-US" sz="3200">
                          <a:latin typeface="Times New Roman" panose="02020603050405020304" pitchFamily="16" charset="0"/>
                          <a:cs typeface="Times New Roman" panose="02020603050405020304" pitchFamily="16" charset="0"/>
                          <a:sym typeface="+mn-ea"/>
                        </a:rPr>
                        <a:t>Makes you creative</a:t>
                      </a:r>
                      <a:endParaRPr lang="en-US" sz="3200">
                        <a:latin typeface="Times New Roman" panose="02020603050405020304" pitchFamily="16" charset="0"/>
                        <a:cs typeface="Times New Roman" panose="02020603050405020304" pitchFamily="16" charset="0"/>
                        <a:sym typeface="+mn-ea"/>
                      </a:endParaRPr>
                    </a:p>
                  </a:txBody>
                  <a:tcPr>
                    <a:solidFill>
                      <a:srgbClr val="FBFBFB"/>
                    </a:solidFill>
                  </a:tcPr>
                </a:tc>
              </a:tr>
              <a:tr h="629285">
                <a:tc>
                  <a:txBody>
                    <a:bodyPr/>
                    <a:p>
                      <a:pPr>
                        <a:buNone/>
                      </a:pPr>
                      <a:r>
                        <a:rPr lang="en-US" sz="3200">
                          <a:latin typeface="Times New Roman" panose="02020603050405020304" pitchFamily="16" charset="0"/>
                          <a:cs typeface="Times New Roman" panose="02020603050405020304" pitchFamily="16" charset="0"/>
                          <a:sym typeface="+mn-ea"/>
                        </a:rPr>
                        <a:t>It motivates you to succeed</a:t>
                      </a:r>
                      <a:endParaRPr lang="en-US" sz="3200">
                        <a:latin typeface="Times New Roman" panose="02020603050405020304" pitchFamily="16" charset="0"/>
                        <a:cs typeface="Times New Roman" panose="02020603050405020304" pitchFamily="16" charset="0"/>
                        <a:sym typeface="+mn-ea"/>
                      </a:endParaRPr>
                    </a:p>
                  </a:txBody>
                  <a:tcPr>
                    <a:solidFill>
                      <a:srgbClr val="FF4141"/>
                    </a:solidFill>
                  </a:tcPr>
                </a:tc>
              </a:tr>
              <a:tr h="629920">
                <a:tc>
                  <a:txBody>
                    <a:bodyPr/>
                    <a:p>
                      <a:pPr>
                        <a:buNone/>
                      </a:pPr>
                      <a:r>
                        <a:rPr lang="en-US" sz="3200">
                          <a:latin typeface="Times New Roman" panose="02020603050405020304" pitchFamily="16" charset="0"/>
                          <a:cs typeface="Times New Roman" panose="02020603050405020304" pitchFamily="16" charset="0"/>
                          <a:sym typeface="+mn-ea"/>
                        </a:rPr>
                        <a:t>It can enhance child development</a:t>
                      </a:r>
                      <a:endParaRPr lang="en-US" sz="3200">
                        <a:latin typeface="Times New Roman" panose="02020603050405020304" pitchFamily="16" charset="0"/>
                        <a:cs typeface="Times New Roman" panose="02020603050405020304" pitchFamily="16" charset="0"/>
                        <a:sym typeface="+mn-ea"/>
                      </a:endParaRPr>
                    </a:p>
                  </a:txBody>
                  <a:tcPr>
                    <a:solidFill>
                      <a:srgbClr val="FBFBFB"/>
                    </a:solidFill>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52000"/>
          </a:blip>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7705" y="666750"/>
            <a:ext cx="9980295" cy="2752090"/>
          </a:xfrm>
        </p:spPr>
        <p:txBody>
          <a:bodyPr anchor="ctr" anchorCtr="0">
            <a:noAutofit/>
          </a:bodyPr>
          <a:lstStyle/>
          <a:p>
            <a:r>
              <a:rPr lang="en-US" b="1" u="sng" dirty="0">
                <a:effectLst>
                  <a:reflection blurRad="6350" stA="55000" endA="300" endPos="45500" dir="5400000" sy="-100000" algn="bl" rotWithShape="0"/>
                </a:effectLst>
                <a:latin typeface="Castellar" panose="020A0402060406010301" charset="0"/>
                <a:cs typeface="Castellar" panose="020A0402060406010301" charset="0"/>
              </a:rPr>
              <a:t>STATISTICS ON STRESS</a:t>
            </a:r>
            <a:br>
              <a:rPr lang="en-US" b="1" u="sng" dirty="0">
                <a:effectLst>
                  <a:reflection blurRad="6350" stA="55000" endA="300" endPos="45500" dir="5400000" sy="-100000" algn="bl" rotWithShape="0"/>
                </a:effectLst>
                <a:latin typeface="Castellar" panose="020A0402060406010301" charset="0"/>
                <a:cs typeface="Castellar" panose="020A0402060406010301" charset="0"/>
              </a:rPr>
            </a:br>
            <a:br>
              <a:rPr lang="en-US" b="1" dirty="0">
                <a:effectLst>
                  <a:reflection blurRad="6350" stA="55000" endA="300" endPos="45500" dir="5400000" sy="-100000" algn="bl" rotWithShape="0"/>
                </a:effectLst>
                <a:latin typeface="Castellar" panose="020A0402060406010301" charset="0"/>
                <a:cs typeface="Castellar" panose="020A0402060406010301" charset="0"/>
              </a:rPr>
            </a:br>
            <a:br>
              <a:rPr lang="en-US" b="1" dirty="0">
                <a:effectLst>
                  <a:reflection blurRad="6350" stA="55000" endA="300" endPos="45500" dir="5400000" sy="-100000" algn="bl" rotWithShape="0"/>
                </a:effectLst>
                <a:latin typeface="Castellar" panose="020A0402060406010301" charset="0"/>
                <a:cs typeface="Castellar" panose="020A0402060406010301" charset="0"/>
              </a:rPr>
            </a:br>
            <a:endParaRPr lang="en-US" b="1" dirty="0">
              <a:effectLst>
                <a:reflection blurRad="6350" stA="55000" endA="300" endPos="45500" dir="5400000" sy="-100000" algn="bl" rotWithShape="0"/>
              </a:effectLst>
              <a:latin typeface="Castellar" panose="020A0402060406010301" charset="0"/>
              <a:cs typeface="Castellar" panose="020A0402060406010301" charset="0"/>
            </a:endParaRPr>
          </a:p>
        </p:txBody>
      </p:sp>
      <p:sp>
        <p:nvSpPr>
          <p:cNvPr id="3" name="Subtitle 2"/>
          <p:cNvSpPr>
            <a:spLocks noGrp="1"/>
          </p:cNvSpPr>
          <p:nvPr>
            <p:ph type="subTitle" idx="1"/>
          </p:nvPr>
        </p:nvSpPr>
        <p:spPr>
          <a:xfrm>
            <a:off x="415290" y="1524635"/>
            <a:ext cx="6289675" cy="4821555"/>
          </a:xfrm>
          <a:solidFill>
            <a:schemeClr val="bg1">
              <a:alpha val="84000"/>
            </a:schemeClr>
          </a:solidFill>
        </p:spPr>
        <p:txBody>
          <a:bodyPr>
            <a:noAutofit/>
          </a:bodyPr>
          <a:lstStyle/>
          <a:p>
            <a:r>
              <a:rPr lang="en-US" sz="2800">
                <a:latin typeface="Times New Roman" panose="02020603050405020304" pitchFamily="16" charset="0"/>
                <a:cs typeface="Times New Roman" panose="02020603050405020304" pitchFamily="16" charset="0"/>
              </a:rPr>
              <a:t>Stress levels seem to be high in India compared to other countries, both developed and emerging, says a survey conducted by Cigna TTK Health Insurance. About 89% of the population in India say they are suffering from stress compared to the global average of 86%. </a:t>
            </a:r>
            <a:endParaRPr lang="en-US" sz="2800">
              <a:latin typeface="Times New Roman" panose="02020603050405020304" pitchFamily="16" charset="0"/>
              <a:cs typeface="Times New Roman" panose="02020603050405020304" pitchFamily="16" charset="0"/>
            </a:endParaRPr>
          </a:p>
          <a:p>
            <a:r>
              <a:rPr lang="en-US" sz="2800">
                <a:latin typeface="Times New Roman" panose="02020603050405020304" pitchFamily="16" charset="0"/>
                <a:cs typeface="Times New Roman" panose="02020603050405020304" pitchFamily="16" charset="0"/>
              </a:rPr>
              <a:t>According to Moneycontrol, the survey further revealed that 95 per cent of Indian millennials between the age group of 18-34 are stressed compared to the global average of 86 per cent. </a:t>
            </a:r>
            <a:endParaRPr lang="en-US" sz="2800">
              <a:latin typeface="Times New Roman" panose="02020603050405020304" pitchFamily="16" charset="0"/>
              <a:cs typeface="Times New Roman" panose="02020603050405020304" pitchFamily="16" charset="0"/>
            </a:endParaRPr>
          </a:p>
        </p:txBody>
      </p:sp>
      <p:pic>
        <p:nvPicPr>
          <p:cNvPr id="5" name="Picture 4" descr="Cigna"/>
          <p:cNvPicPr>
            <a:picLocks noChangeAspect="1"/>
          </p:cNvPicPr>
          <p:nvPr/>
        </p:nvPicPr>
        <p:blipFill>
          <a:blip r:embed="rId2"/>
          <a:stretch>
            <a:fillRect/>
          </a:stretch>
        </p:blipFill>
        <p:spPr>
          <a:xfrm>
            <a:off x="6902450" y="1524635"/>
            <a:ext cx="5174615" cy="482092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52000"/>
          </a:blip>
          <a:stretch>
            <a:fillRect/>
          </a:stretch>
        </a:blipFill>
        <a:effectLst/>
      </p:bgPr>
    </p:bg>
    <p:spTree>
      <p:nvGrpSpPr>
        <p:cNvPr id="1" name=""/>
        <p:cNvGrpSpPr/>
        <p:nvPr/>
      </p:nvGrpSpPr>
      <p:grpSpPr/>
      <p:sp>
        <p:nvSpPr>
          <p:cNvPr id="10" name="Text Box 9"/>
          <p:cNvSpPr txBox="1"/>
          <p:nvPr/>
        </p:nvSpPr>
        <p:spPr>
          <a:xfrm>
            <a:off x="601345" y="2887345"/>
            <a:ext cx="10989945" cy="368300"/>
          </a:xfrm>
          <a:prstGeom prst="rect">
            <a:avLst/>
          </a:prstGeom>
          <a:noFill/>
        </p:spPr>
        <p:txBody>
          <a:bodyPr wrap="square" rtlCol="0">
            <a:spAutoFit/>
          </a:bodyPr>
          <a:p>
            <a:endParaRPr lang="en-US"/>
          </a:p>
        </p:txBody>
      </p:sp>
      <p:pic>
        <p:nvPicPr>
          <p:cNvPr id="11" name="Picture 3"/>
          <p:cNvPicPr>
            <a:picLocks noChangeAspect="1"/>
          </p:cNvPicPr>
          <p:nvPr>
            <p:ph idx="1"/>
          </p:nvPr>
        </p:nvPicPr>
        <p:blipFill>
          <a:blip r:embed="rId2"/>
          <a:stretch>
            <a:fillRect/>
          </a:stretch>
        </p:blipFill>
        <p:spPr>
          <a:xfrm>
            <a:off x="259080" y="776605"/>
            <a:ext cx="11497310" cy="530415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52000"/>
          </a:blip>
          <a:stretch>
            <a:fillRect/>
          </a:stretch>
        </a:blipFill>
        <a:effectLst/>
      </p:bgPr>
    </p:bg>
    <p:spTree>
      <p:nvGrpSpPr>
        <p:cNvPr id="1" name=""/>
        <p:cNvGrpSpPr/>
        <p:nvPr/>
      </p:nvGrpSpPr>
      <p:grpSpPr/>
      <p:sp>
        <p:nvSpPr>
          <p:cNvPr id="5" name="Text Box 4"/>
          <p:cNvSpPr txBox="1"/>
          <p:nvPr/>
        </p:nvSpPr>
        <p:spPr>
          <a:xfrm>
            <a:off x="769620" y="3116580"/>
            <a:ext cx="10584815" cy="2553335"/>
          </a:xfrm>
          <a:prstGeom prst="rect">
            <a:avLst/>
          </a:prstGeom>
          <a:solidFill>
            <a:schemeClr val="bg1">
              <a:alpha val="72000"/>
            </a:schemeClr>
          </a:solidFill>
        </p:spPr>
        <p:txBody>
          <a:bodyPr wrap="square" rtlCol="0">
            <a:spAutoFit/>
          </a:bodyPr>
          <a:p>
            <a:r>
              <a:rPr lang="en-US" sz="3200">
                <a:latin typeface="Times New Roman" panose="02020603050405020304" pitchFamily="16" charset="0"/>
                <a:cs typeface="Times New Roman" panose="02020603050405020304" pitchFamily="16" charset="0"/>
              </a:rPr>
              <a:t>All in all, despite the issues flagged off above, India ranked highest in overall well-being in the survey at 70.4 compared to a global average of 61.2. However, the pulse index reveals the second largest year-on-year drop among nations surveyed - India was at 73 in the 2017 survey.</a:t>
            </a:r>
            <a:endParaRPr lang="en-US" sz="3200">
              <a:latin typeface="Times New Roman" panose="02020603050405020304" pitchFamily="16" charset="0"/>
              <a:cs typeface="Times New Roman" panose="02020603050405020304" pitchFamily="16" charset="0"/>
            </a:endParaRPr>
          </a:p>
        </p:txBody>
      </p:sp>
      <p:sp>
        <p:nvSpPr>
          <p:cNvPr id="2" name="Title 1"/>
          <p:cNvSpPr>
            <a:spLocks noGrp="1"/>
          </p:cNvSpPr>
          <p:nvPr>
            <p:ph type="title"/>
          </p:nvPr>
        </p:nvSpPr>
        <p:spPr>
          <a:xfrm>
            <a:off x="768985" y="789940"/>
            <a:ext cx="10515600" cy="1701165"/>
          </a:xfrm>
          <a:solidFill>
            <a:schemeClr val="bg1">
              <a:alpha val="50000"/>
            </a:schemeClr>
          </a:solidFill>
        </p:spPr>
        <p:txBody>
          <a:bodyPr>
            <a:noAutofit/>
          </a:bodyPr>
          <a:p>
            <a:br>
              <a:rPr lang="en-US" sz="3200">
                <a:latin typeface="Times New Roman" panose="02020603050405020304" pitchFamily="16" charset="0"/>
                <a:cs typeface="Times New Roman" panose="02020603050405020304" pitchFamily="16" charset="0"/>
              </a:rPr>
            </a:br>
            <a:r>
              <a:rPr lang="en-US" sz="3200">
                <a:latin typeface="Times New Roman" panose="02020603050405020304" pitchFamily="16" charset="0"/>
                <a:cs typeface="Times New Roman" panose="02020603050405020304" pitchFamily="16" charset="0"/>
              </a:rPr>
              <a:t>This survey was launched in 201</a:t>
            </a:r>
            <a:r>
              <a:rPr lang="en-IN" altLang="en-US" sz="3200">
                <a:latin typeface="Times New Roman" panose="02020603050405020304" pitchFamily="16" charset="0"/>
                <a:cs typeface="Times New Roman" panose="02020603050405020304" pitchFamily="16" charset="0"/>
              </a:rPr>
              <a:t>8</a:t>
            </a:r>
            <a:r>
              <a:rPr lang="en-US" sz="3200">
                <a:latin typeface="Times New Roman" panose="02020603050405020304" pitchFamily="16" charset="0"/>
                <a:cs typeface="Times New Roman" panose="02020603050405020304" pitchFamily="16" charset="0"/>
              </a:rPr>
              <a:t> with the goal of exploring well-being perceptions and concerns across five key areas of well-being - physical, family, social, financial and work. </a:t>
            </a:r>
            <a:endParaRPr lang="en-US" sz="3200">
              <a:latin typeface="Times New Roman" panose="02020603050405020304" pitchFamily="16" charset="0"/>
              <a:cs typeface="Times New Roman" panose="02020603050405020304" pitchFamily="16"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52000"/>
          </a:blip>
          <a:stretch>
            <a:fillRect l="-15000" t="-7000" r="-18000" b="-10000"/>
          </a:stretch>
        </a:blipFill>
        <a:effectLst/>
      </p:bgPr>
    </p:bg>
    <p:spTree>
      <p:nvGrpSpPr>
        <p:cNvPr id="1" name=""/>
        <p:cNvGrpSpPr/>
        <p:nvPr/>
      </p:nvGrpSpPr>
      <p:grpSpPr/>
      <p:sp>
        <p:nvSpPr>
          <p:cNvPr id="2" name="Title 1"/>
          <p:cNvSpPr>
            <a:spLocks noGrp="1"/>
          </p:cNvSpPr>
          <p:nvPr>
            <p:ph type="title"/>
          </p:nvPr>
        </p:nvSpPr>
        <p:spPr>
          <a:xfrm>
            <a:off x="838200" y="148590"/>
            <a:ext cx="10515600" cy="1325563"/>
          </a:xfrm>
        </p:spPr>
        <p:txBody>
          <a:bodyPr/>
          <a:p>
            <a:pPr algn="ctr"/>
            <a:r>
              <a:rPr lang="en-IN" altLang="en-US" sz="6000" b="1">
                <a:effectLst>
                  <a:reflection blurRad="6350" stA="55000" endA="300" endPos="45500" dir="5400000" sy="-100000" algn="bl" rotWithShape="0"/>
                </a:effectLst>
                <a:latin typeface="Castellar" panose="020A0402060406010301" charset="0"/>
                <a:cs typeface="Castellar" panose="020A0402060406010301" charset="0"/>
              </a:rPr>
              <a:t>STRESS MANAGEMENT</a:t>
            </a:r>
            <a:endParaRPr lang="en-IN" altLang="en-US" sz="6000" b="1">
              <a:effectLst>
                <a:reflection blurRad="6350" stA="55000" endA="300" endPos="45500" dir="5400000" sy="-100000" algn="bl" rotWithShape="0"/>
              </a:effectLst>
              <a:latin typeface="Castellar" panose="020A0402060406010301" charset="0"/>
              <a:cs typeface="Castellar" panose="020A0402060406010301" charset="0"/>
            </a:endParaRPr>
          </a:p>
        </p:txBody>
      </p:sp>
      <p:sp>
        <p:nvSpPr>
          <p:cNvPr id="3" name="Content Placeholder 2"/>
          <p:cNvSpPr>
            <a:spLocks noGrp="1"/>
          </p:cNvSpPr>
          <p:nvPr>
            <p:ph idx="1"/>
          </p:nvPr>
        </p:nvSpPr>
        <p:spPr>
          <a:xfrm>
            <a:off x="838200" y="1474470"/>
            <a:ext cx="10515600" cy="4971415"/>
          </a:xfrm>
          <a:solidFill>
            <a:srgbClr val="FBFBFB">
              <a:alpha val="89000"/>
            </a:srgbClr>
          </a:solidFill>
        </p:spPr>
        <p:txBody>
          <a:bodyPr>
            <a:noAutofit/>
          </a:bodyPr>
          <a:p>
            <a:r>
              <a:rPr lang="en-US" sz="2000" b="1" u="sng">
                <a:latin typeface="Times New Roman" panose="02020603050405020304" pitchFamily="16" charset="0"/>
                <a:cs typeface="Times New Roman" panose="02020603050405020304" pitchFamily="16" charset="0"/>
              </a:rPr>
              <a:t>BELIEVE IN YOURSELF</a:t>
            </a:r>
            <a:endParaRPr lang="en-US" sz="2000" b="1" u="sng">
              <a:latin typeface="Times New Roman" panose="02020603050405020304" pitchFamily="16" charset="0"/>
              <a:cs typeface="Times New Roman" panose="02020603050405020304" pitchFamily="16" charset="0"/>
            </a:endParaRPr>
          </a:p>
          <a:p>
            <a:r>
              <a:rPr lang="en-US" sz="2000">
                <a:latin typeface="Times New Roman" panose="02020603050405020304" pitchFamily="16" charset="0"/>
                <a:cs typeface="Times New Roman" panose="02020603050405020304" pitchFamily="16" charset="0"/>
              </a:rPr>
              <a:t>Most important point to avoid stress is to have faith in yourself, you need to </a:t>
            </a:r>
            <a:r>
              <a:rPr lang="en-IN" altLang="en-US" sz="2000">
                <a:latin typeface="Times New Roman" panose="02020603050405020304" pitchFamily="16" charset="0"/>
                <a:cs typeface="Times New Roman" panose="02020603050405020304" pitchFamily="16" charset="0"/>
              </a:rPr>
              <a:t>b</a:t>
            </a:r>
            <a:r>
              <a:rPr lang="en-US" sz="2000">
                <a:latin typeface="Times New Roman" panose="02020603050405020304" pitchFamily="16" charset="0"/>
                <a:cs typeface="Times New Roman" panose="02020603050405020304" pitchFamily="16" charset="0"/>
              </a:rPr>
              <a:t>elieve in your abilities , remember stress comes only when we overthink</a:t>
            </a:r>
            <a:r>
              <a:rPr lang="en-IN" altLang="en-US" sz="2000">
                <a:latin typeface="Times New Roman" panose="02020603050405020304" pitchFamily="16" charset="0"/>
                <a:cs typeface="Times New Roman" panose="02020603050405020304" pitchFamily="16" charset="0"/>
              </a:rPr>
              <a:t>.</a:t>
            </a:r>
            <a:endParaRPr lang="en-US" sz="2000">
              <a:latin typeface="Times New Roman" panose="02020603050405020304" pitchFamily="16" charset="0"/>
              <a:cs typeface="Times New Roman" panose="02020603050405020304" pitchFamily="16" charset="0"/>
            </a:endParaRPr>
          </a:p>
          <a:p>
            <a:endParaRPr lang="en-US" sz="2000">
              <a:latin typeface="Times New Roman" panose="02020603050405020304" pitchFamily="16" charset="0"/>
              <a:cs typeface="Times New Roman" panose="02020603050405020304" pitchFamily="16" charset="0"/>
            </a:endParaRPr>
          </a:p>
          <a:p>
            <a:r>
              <a:rPr lang="en-US" sz="2000" b="1" u="sng">
                <a:latin typeface="Times New Roman" panose="02020603050405020304" pitchFamily="16" charset="0"/>
                <a:cs typeface="Times New Roman" panose="02020603050405020304" pitchFamily="16" charset="0"/>
              </a:rPr>
              <a:t>IF STRESS CAN COME IT CAN GO</a:t>
            </a:r>
            <a:endParaRPr lang="en-US" sz="2000" b="1" u="sng">
              <a:latin typeface="Times New Roman" panose="02020603050405020304" pitchFamily="16" charset="0"/>
              <a:cs typeface="Times New Roman" panose="02020603050405020304" pitchFamily="16" charset="0"/>
            </a:endParaRPr>
          </a:p>
          <a:p>
            <a:r>
              <a:rPr lang="en-US" sz="2000">
                <a:latin typeface="Times New Roman" panose="02020603050405020304" pitchFamily="16" charset="0"/>
                <a:cs typeface="Times New Roman" panose="02020603050405020304" pitchFamily="16" charset="0"/>
              </a:rPr>
              <a:t>When someone asked SIR KRISHNAMURTHY how he always overcame Stress very easily in life, He replied, “NEVER TAKE ANYTHING SERIOUSLY”</a:t>
            </a:r>
            <a:endParaRPr lang="en-US" sz="2000">
              <a:latin typeface="Times New Roman" panose="02020603050405020304" pitchFamily="16" charset="0"/>
              <a:cs typeface="Times New Roman" panose="02020603050405020304" pitchFamily="16" charset="0"/>
            </a:endParaRPr>
          </a:p>
          <a:p>
            <a:r>
              <a:rPr lang="en-US" sz="2000">
                <a:latin typeface="Times New Roman" panose="02020603050405020304" pitchFamily="16" charset="0"/>
                <a:cs typeface="Times New Roman" panose="02020603050405020304" pitchFamily="16" charset="0"/>
              </a:rPr>
              <a:t>This principle has helped me live a stressf</a:t>
            </a:r>
            <a:r>
              <a:rPr lang="en-IN" altLang="en-US" sz="2000">
                <a:latin typeface="Times New Roman" panose="02020603050405020304" pitchFamily="16" charset="0"/>
                <a:cs typeface="Times New Roman" panose="02020603050405020304" pitchFamily="16" charset="0"/>
              </a:rPr>
              <a:t>ree</a:t>
            </a:r>
            <a:r>
              <a:rPr lang="en-US" sz="2000">
                <a:latin typeface="Times New Roman" panose="02020603050405020304" pitchFamily="16" charset="0"/>
                <a:cs typeface="Times New Roman" panose="02020603050405020304" pitchFamily="16" charset="0"/>
              </a:rPr>
              <a:t> life</a:t>
            </a:r>
            <a:r>
              <a:rPr lang="en-IN" altLang="en-US" sz="2000">
                <a:latin typeface="Times New Roman" panose="02020603050405020304" pitchFamily="16" charset="0"/>
                <a:cs typeface="Times New Roman" panose="02020603050405020304" pitchFamily="16" charset="0"/>
              </a:rPr>
              <a:t>.</a:t>
            </a:r>
            <a:endParaRPr lang="en-IN" altLang="en-US" sz="2000">
              <a:latin typeface="Times New Roman" panose="02020603050405020304" pitchFamily="16" charset="0"/>
              <a:cs typeface="Times New Roman" panose="02020603050405020304" pitchFamily="16" charset="0"/>
            </a:endParaRPr>
          </a:p>
          <a:p>
            <a:endParaRPr lang="en-US" sz="2000">
              <a:latin typeface="Times New Roman" panose="02020603050405020304" pitchFamily="16" charset="0"/>
              <a:cs typeface="Times New Roman" panose="02020603050405020304" pitchFamily="16" charset="0"/>
            </a:endParaRPr>
          </a:p>
          <a:p>
            <a:r>
              <a:rPr lang="en-US" sz="2000" b="1" u="sng">
                <a:latin typeface="Times New Roman" panose="02020603050405020304" pitchFamily="16" charset="0"/>
                <a:cs typeface="Times New Roman" panose="02020603050405020304" pitchFamily="16" charset="0"/>
              </a:rPr>
              <a:t>SHARPEN THE SAW</a:t>
            </a:r>
            <a:endParaRPr lang="en-US" sz="2000" b="1" u="sng">
              <a:latin typeface="Times New Roman" panose="02020603050405020304" pitchFamily="16" charset="0"/>
              <a:cs typeface="Times New Roman" panose="02020603050405020304" pitchFamily="16" charset="0"/>
            </a:endParaRPr>
          </a:p>
          <a:p>
            <a:r>
              <a:rPr lang="en-US" sz="2000">
                <a:latin typeface="Times New Roman" panose="02020603050405020304" pitchFamily="16" charset="0"/>
                <a:cs typeface="Times New Roman" panose="02020603050405020304" pitchFamily="16" charset="0"/>
              </a:rPr>
              <a:t>This Principle was given by Dr Stephen Covey in his book ‘Seven habits of highlyEffective People’</a:t>
            </a:r>
            <a:r>
              <a:rPr lang="en-IN" altLang="en-US" sz="2000">
                <a:latin typeface="Times New Roman" panose="02020603050405020304" pitchFamily="16" charset="0"/>
                <a:cs typeface="Times New Roman" panose="02020603050405020304" pitchFamily="16" charset="0"/>
              </a:rPr>
              <a:t>, </a:t>
            </a:r>
            <a:r>
              <a:rPr lang="en-US" sz="2000">
                <a:latin typeface="Times New Roman" panose="02020603050405020304" pitchFamily="16" charset="0"/>
                <a:cs typeface="Times New Roman" panose="02020603050405020304" pitchFamily="16" charset="0"/>
              </a:rPr>
              <a:t>The principle states that we have to stop fretting over the things which are not going </a:t>
            </a:r>
            <a:r>
              <a:rPr lang="en-IN" altLang="en-US" sz="2000">
                <a:latin typeface="Times New Roman" panose="02020603050405020304" pitchFamily="16" charset="0"/>
                <a:cs typeface="Times New Roman" panose="02020603050405020304" pitchFamily="16" charset="0"/>
              </a:rPr>
              <a:t>a</a:t>
            </a:r>
            <a:r>
              <a:rPr lang="en-US" sz="2000">
                <a:latin typeface="Times New Roman" panose="02020603050405020304" pitchFamily="16" charset="0"/>
                <a:cs typeface="Times New Roman" panose="02020603050405020304" pitchFamily="16" charset="0"/>
              </a:rPr>
              <a:t>s per our expectation  Instead  we should be rejuvenating our life by focusing on sharpening  the  skills that we possess. </a:t>
            </a:r>
            <a:endParaRPr lang="en-US" sz="2000">
              <a:latin typeface="Times New Roman" panose="02020603050405020304" pitchFamily="16" charset="0"/>
              <a:cs typeface="Times New Roman" panose="02020603050405020304" pitchFamily="16" charset="0"/>
            </a:endParaRPr>
          </a:p>
          <a:p>
            <a:endParaRPr lang="en-US" sz="2000">
              <a:latin typeface="Times New Roman" panose="02020603050405020304" pitchFamily="16" charset="0"/>
              <a:cs typeface="Times New Roman" panose="02020603050405020304" pitchFamily="16"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52000"/>
          </a:blip>
          <a:stretch>
            <a:fillRect l="-15000" t="-7000" r="-18000" b="-10000"/>
          </a:stretch>
        </a:blipFill>
        <a:effectLst/>
      </p:bgPr>
    </p:bg>
    <p:spTree>
      <p:nvGrpSpPr>
        <p:cNvPr id="1" name=""/>
        <p:cNvGrpSpPr/>
        <p:nvPr/>
      </p:nvGrpSpPr>
      <p:grpSpPr/>
      <p:sp>
        <p:nvSpPr>
          <p:cNvPr id="3" name="Content Placeholder 2"/>
          <p:cNvSpPr>
            <a:spLocks noGrp="1"/>
          </p:cNvSpPr>
          <p:nvPr>
            <p:ph idx="1"/>
          </p:nvPr>
        </p:nvSpPr>
        <p:spPr>
          <a:xfrm>
            <a:off x="838200" y="445770"/>
            <a:ext cx="10515600" cy="5731510"/>
          </a:xfrm>
          <a:solidFill>
            <a:srgbClr val="FBFBFB">
              <a:alpha val="89000"/>
            </a:srgbClr>
          </a:solidFill>
        </p:spPr>
        <p:txBody>
          <a:bodyPr>
            <a:noAutofit/>
          </a:bodyPr>
          <a:p>
            <a:r>
              <a:rPr lang="en-US" sz="2400" b="1" u="sng">
                <a:latin typeface="Times New Roman" panose="02020603050405020304" pitchFamily="16" charset="0"/>
                <a:cs typeface="Times New Roman" panose="02020603050405020304" pitchFamily="16" charset="0"/>
              </a:rPr>
              <a:t>INFLOW OF NEW THOUGHTS CAN REMAKE YOU</a:t>
            </a:r>
            <a:endParaRPr lang="en-US" sz="2400" b="1" u="sng">
              <a:latin typeface="Times New Roman" panose="02020603050405020304" pitchFamily="16" charset="0"/>
              <a:cs typeface="Times New Roman" panose="02020603050405020304" pitchFamily="16" charset="0"/>
            </a:endParaRPr>
          </a:p>
          <a:p>
            <a:r>
              <a:rPr lang="en-US" sz="2400">
                <a:latin typeface="Times New Roman" panose="02020603050405020304" pitchFamily="16" charset="0"/>
                <a:cs typeface="Times New Roman" panose="02020603050405020304" pitchFamily="16" charset="0"/>
              </a:rPr>
              <a:t>Affirm these always “I don’t  believe in stress”, continue to affirm that until </a:t>
            </a:r>
            <a:r>
              <a:rPr lang="en-IN" altLang="en-US" sz="2400">
                <a:latin typeface="Times New Roman" panose="02020603050405020304" pitchFamily="16" charset="0"/>
                <a:cs typeface="Times New Roman" panose="02020603050405020304" pitchFamily="16" charset="0"/>
              </a:rPr>
              <a:t>t</a:t>
            </a:r>
            <a:r>
              <a:rPr lang="en-US" sz="2400">
                <a:latin typeface="Times New Roman" panose="02020603050405020304" pitchFamily="16" charset="0"/>
                <a:cs typeface="Times New Roman" panose="02020603050405020304" pitchFamily="16" charset="0"/>
              </a:rPr>
              <a:t>he idea dominates your subconscious mind.</a:t>
            </a:r>
            <a:endParaRPr lang="en-US" sz="2400">
              <a:latin typeface="Times New Roman" panose="02020603050405020304" pitchFamily="16" charset="0"/>
              <a:cs typeface="Times New Roman" panose="02020603050405020304" pitchFamily="16" charset="0"/>
            </a:endParaRPr>
          </a:p>
          <a:p>
            <a:r>
              <a:rPr lang="en-US" sz="2400">
                <a:latin typeface="Times New Roman" panose="02020603050405020304" pitchFamily="16" charset="0"/>
                <a:cs typeface="Times New Roman" panose="02020603050405020304" pitchFamily="16" charset="0"/>
              </a:rPr>
              <a:t>Think only positive thoughts and you will see only positive reality.</a:t>
            </a:r>
            <a:endParaRPr lang="en-US" sz="2400">
              <a:latin typeface="Times New Roman" panose="02020603050405020304" pitchFamily="16" charset="0"/>
              <a:cs typeface="Times New Roman" panose="02020603050405020304" pitchFamily="16" charset="0"/>
            </a:endParaRPr>
          </a:p>
          <a:p>
            <a:endParaRPr lang="en-US" sz="2400">
              <a:latin typeface="Times New Roman" panose="02020603050405020304" pitchFamily="16" charset="0"/>
              <a:cs typeface="Times New Roman" panose="02020603050405020304" pitchFamily="16" charset="0"/>
            </a:endParaRPr>
          </a:p>
          <a:p>
            <a:r>
              <a:rPr lang="en-US" sz="2400" b="1" u="sng">
                <a:latin typeface="Times New Roman" panose="02020603050405020304" pitchFamily="16" charset="0"/>
                <a:cs typeface="Times New Roman" panose="02020603050405020304" pitchFamily="16" charset="0"/>
              </a:rPr>
              <a:t>STOP FUMING AND FRETTING</a:t>
            </a:r>
            <a:endParaRPr lang="en-US" sz="2400" b="1" u="sng">
              <a:latin typeface="Times New Roman" panose="02020603050405020304" pitchFamily="16" charset="0"/>
              <a:cs typeface="Times New Roman" panose="02020603050405020304" pitchFamily="16" charset="0"/>
            </a:endParaRPr>
          </a:p>
          <a:p>
            <a:r>
              <a:rPr lang="en-US" sz="2400">
                <a:latin typeface="Times New Roman" panose="02020603050405020304" pitchFamily="16" charset="0"/>
                <a:cs typeface="Times New Roman" panose="02020603050405020304" pitchFamily="16" charset="0"/>
              </a:rPr>
              <a:t>Instead of stressing out any problem, Step aside and do something about </a:t>
            </a:r>
            <a:r>
              <a:rPr lang="en-IN" altLang="en-US" sz="2400">
                <a:latin typeface="Times New Roman" panose="02020603050405020304" pitchFamily="16" charset="0"/>
                <a:cs typeface="Times New Roman" panose="02020603050405020304" pitchFamily="16" charset="0"/>
              </a:rPr>
              <a:t>t</a:t>
            </a:r>
            <a:r>
              <a:rPr lang="en-US" sz="2400">
                <a:latin typeface="Times New Roman" panose="02020603050405020304" pitchFamily="16" charset="0"/>
                <a:cs typeface="Times New Roman" panose="02020603050405020304" pitchFamily="16" charset="0"/>
              </a:rPr>
              <a:t>he thing that is bothering you, Use all your strength to overcome the </a:t>
            </a:r>
            <a:r>
              <a:rPr lang="en-IN" altLang="en-US" sz="2400">
                <a:latin typeface="Times New Roman" panose="02020603050405020304" pitchFamily="16" charset="0"/>
                <a:cs typeface="Times New Roman" panose="02020603050405020304" pitchFamily="16" charset="0"/>
              </a:rPr>
              <a:t>r</a:t>
            </a:r>
            <a:r>
              <a:rPr lang="en-US" sz="2400">
                <a:latin typeface="Times New Roman" panose="02020603050405020304" pitchFamily="16" charset="0"/>
                <a:cs typeface="Times New Roman" panose="02020603050405020304" pitchFamily="16" charset="0"/>
              </a:rPr>
              <a:t>oad-blocks in your life.</a:t>
            </a:r>
            <a:endParaRPr lang="en-US" sz="2400">
              <a:latin typeface="Times New Roman" panose="02020603050405020304" pitchFamily="16" charset="0"/>
              <a:cs typeface="Times New Roman" panose="02020603050405020304" pitchFamily="16" charset="0"/>
            </a:endParaRPr>
          </a:p>
          <a:p>
            <a:endParaRPr lang="en-US" sz="2400">
              <a:latin typeface="Times New Roman" panose="02020603050405020304" pitchFamily="16" charset="0"/>
              <a:cs typeface="Times New Roman" panose="02020603050405020304" pitchFamily="16" charset="0"/>
            </a:endParaRPr>
          </a:p>
          <a:p>
            <a:r>
              <a:rPr lang="en-US" sz="2400" b="1" u="sng">
                <a:latin typeface="Times New Roman" panose="02020603050405020304" pitchFamily="16" charset="0"/>
                <a:cs typeface="Times New Roman" panose="02020603050405020304" pitchFamily="16" charset="0"/>
                <a:sym typeface="+mn-ea"/>
              </a:rPr>
              <a:t>TRY PRAYER POWER</a:t>
            </a:r>
            <a:endParaRPr lang="en-US" sz="2400" b="1" u="sng">
              <a:latin typeface="Times New Roman" panose="02020603050405020304" pitchFamily="16" charset="0"/>
              <a:cs typeface="Times New Roman" panose="02020603050405020304" pitchFamily="16" charset="0"/>
            </a:endParaRPr>
          </a:p>
          <a:p>
            <a:r>
              <a:rPr lang="en-US" sz="2400">
                <a:latin typeface="Times New Roman" panose="02020603050405020304" pitchFamily="16" charset="0"/>
                <a:cs typeface="Times New Roman" panose="02020603050405020304" pitchFamily="16" charset="0"/>
                <a:sym typeface="+mn-ea"/>
              </a:rPr>
              <a:t>A Beautiful Prayer</a:t>
            </a:r>
            <a:r>
              <a:rPr lang="en-IN" altLang="en-US" sz="2400">
                <a:latin typeface="Times New Roman" panose="02020603050405020304" pitchFamily="16" charset="0"/>
                <a:cs typeface="Times New Roman" panose="02020603050405020304" pitchFamily="16" charset="0"/>
                <a:sym typeface="+mn-ea"/>
              </a:rPr>
              <a:t>- </a:t>
            </a:r>
            <a:r>
              <a:rPr lang="en-US" sz="2400">
                <a:latin typeface="Times New Roman" panose="02020603050405020304" pitchFamily="16" charset="0"/>
                <a:cs typeface="Times New Roman" panose="02020603050405020304" pitchFamily="16" charset="0"/>
                <a:sym typeface="+mn-ea"/>
              </a:rPr>
              <a:t>I believe I am always divinely guided. I believe I will always take the right turn o</a:t>
            </a:r>
            <a:r>
              <a:rPr lang="en-IN" altLang="en-US" sz="2400">
                <a:latin typeface="Times New Roman" panose="02020603050405020304" pitchFamily="16" charset="0"/>
                <a:cs typeface="Times New Roman" panose="02020603050405020304" pitchFamily="16" charset="0"/>
                <a:sym typeface="+mn-ea"/>
              </a:rPr>
              <a:t>n </a:t>
            </a:r>
            <a:r>
              <a:rPr lang="en-US" sz="2400">
                <a:latin typeface="Times New Roman" panose="02020603050405020304" pitchFamily="16" charset="0"/>
                <a:cs typeface="Times New Roman" panose="02020603050405020304" pitchFamily="16" charset="0"/>
                <a:sym typeface="+mn-ea"/>
              </a:rPr>
              <a:t>the road</a:t>
            </a:r>
            <a:r>
              <a:rPr lang="en-IN" altLang="en-US" sz="2400">
                <a:latin typeface="Times New Roman" panose="02020603050405020304" pitchFamily="16" charset="0"/>
                <a:cs typeface="Times New Roman" panose="02020603050405020304" pitchFamily="16" charset="0"/>
                <a:sym typeface="+mn-ea"/>
              </a:rPr>
              <a:t>, </a:t>
            </a:r>
            <a:r>
              <a:rPr lang="en-US" sz="2400">
                <a:latin typeface="Times New Roman" panose="02020603050405020304" pitchFamily="16" charset="0"/>
                <a:cs typeface="Times New Roman" panose="02020603050405020304" pitchFamily="16" charset="0"/>
                <a:sym typeface="+mn-ea"/>
              </a:rPr>
              <a:t>I believe god will always make a way where there is no way.</a:t>
            </a:r>
            <a:endParaRPr lang="en-US" sz="2400">
              <a:latin typeface="Times New Roman" panose="02020603050405020304" pitchFamily="16" charset="0"/>
              <a:cs typeface="Times New Roman" panose="02020603050405020304" pitchFamily="16" charset="0"/>
            </a:endParaRPr>
          </a:p>
          <a:p>
            <a:endParaRPr lang="en-US" sz="2400">
              <a:latin typeface="Times New Roman" panose="02020603050405020304" pitchFamily="16" charset="0"/>
              <a:cs typeface="Times New Roman" panose="02020603050405020304" pitchFamily="16" charset="0"/>
            </a:endParaRPr>
          </a:p>
          <a:p>
            <a:endParaRPr lang="en-US" sz="2400">
              <a:latin typeface="Times New Roman" panose="02020603050405020304" pitchFamily="16" charset="0"/>
              <a:cs typeface="Times New Roman" panose="02020603050405020304" pitchFamily="16" charset="0"/>
            </a:endParaRPr>
          </a:p>
          <a:p>
            <a:endParaRPr lang="en-US" sz="2400">
              <a:latin typeface="Times New Roman" panose="02020603050405020304" pitchFamily="16" charset="0"/>
              <a:cs typeface="Times New Roman" panose="02020603050405020304" pitchFamily="16" charset="0"/>
            </a:endParaRPr>
          </a:p>
          <a:p>
            <a:pPr marL="0" indent="0">
              <a:buNone/>
            </a:pPr>
            <a:endParaRPr lang="en-US" sz="2400">
              <a:latin typeface="Times New Roman" panose="02020603050405020304" pitchFamily="16" charset="0"/>
              <a:cs typeface="Times New Roman" panose="02020603050405020304" pitchFamily="16"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52000"/>
          </a:blip>
          <a:stretch>
            <a:fillRect l="-15000" t="-7000" r="-18000" b="-10000"/>
          </a:stretch>
        </a:blipFill>
        <a:effectLst/>
      </p:bgPr>
    </p:bg>
    <p:spTree>
      <p:nvGrpSpPr>
        <p:cNvPr id="1" name=""/>
        <p:cNvGrpSpPr/>
        <p:nvPr/>
      </p:nvGrpSpPr>
      <p:grpSpPr/>
      <p:sp>
        <p:nvSpPr>
          <p:cNvPr id="3" name="Content Placeholder 2"/>
          <p:cNvSpPr>
            <a:spLocks noGrp="1"/>
          </p:cNvSpPr>
          <p:nvPr>
            <p:ph idx="1"/>
          </p:nvPr>
        </p:nvSpPr>
        <p:spPr>
          <a:solidFill>
            <a:srgbClr val="FBFBFB">
              <a:alpha val="72000"/>
            </a:srgbClr>
          </a:solidFill>
        </p:spPr>
        <p:txBody>
          <a:bodyPr>
            <a:noAutofit/>
          </a:bodyPr>
          <a:p>
            <a:pPr>
              <a:lnSpc>
                <a:spcPct val="150000"/>
              </a:lnSpc>
              <a:buFont typeface="Wingdings" panose="05000000000000000000" charset="0"/>
              <a:buChar char="Ø"/>
            </a:pPr>
            <a:r>
              <a:rPr lang="en-IN" altLang="en-US" sz="3200">
                <a:latin typeface="Times New Roman" panose="02020603050405020304" pitchFamily="16" charset="0"/>
                <a:cs typeface="Times New Roman" panose="02020603050405020304" pitchFamily="16" charset="0"/>
              </a:rPr>
              <a:t>Stress is...</a:t>
            </a:r>
            <a:endParaRPr lang="en-IN" altLang="en-US" sz="3200">
              <a:latin typeface="Times New Roman" panose="02020603050405020304" pitchFamily="16" charset="0"/>
              <a:cs typeface="Times New Roman" panose="02020603050405020304" pitchFamily="16" charset="0"/>
            </a:endParaRPr>
          </a:p>
          <a:p>
            <a:pPr>
              <a:lnSpc>
                <a:spcPct val="150000"/>
              </a:lnSpc>
              <a:buFont typeface="Wingdings" panose="05000000000000000000" charset="0"/>
              <a:buChar char="Ø"/>
            </a:pPr>
            <a:r>
              <a:rPr lang="en-IN" altLang="en-US" sz="3200">
                <a:latin typeface="Times New Roman" panose="02020603050405020304" pitchFamily="16" charset="0"/>
                <a:cs typeface="Times New Roman" panose="02020603050405020304" pitchFamily="16" charset="0"/>
              </a:rPr>
              <a:t>Why did we stress ourselves?</a:t>
            </a:r>
            <a:endParaRPr lang="en-IN" altLang="en-US" sz="3200">
              <a:latin typeface="Times New Roman" panose="02020603050405020304" pitchFamily="16" charset="0"/>
              <a:cs typeface="Times New Roman" panose="02020603050405020304" pitchFamily="16" charset="0"/>
            </a:endParaRPr>
          </a:p>
          <a:p>
            <a:pPr>
              <a:lnSpc>
                <a:spcPct val="150000"/>
              </a:lnSpc>
              <a:buFont typeface="Wingdings" panose="05000000000000000000" charset="0"/>
              <a:buChar char="Ø"/>
            </a:pPr>
            <a:r>
              <a:rPr lang="en-IN" altLang="en-US" sz="3200">
                <a:latin typeface="Times New Roman" panose="02020603050405020304" pitchFamily="16" charset="0"/>
                <a:cs typeface="Times New Roman" panose="02020603050405020304" pitchFamily="16" charset="0"/>
              </a:rPr>
              <a:t>Why do we stress ourselves?</a:t>
            </a:r>
            <a:endParaRPr lang="en-IN" altLang="en-US" sz="3200">
              <a:latin typeface="Times New Roman" panose="02020603050405020304" pitchFamily="16" charset="0"/>
              <a:cs typeface="Times New Roman" panose="02020603050405020304" pitchFamily="16" charset="0"/>
            </a:endParaRPr>
          </a:p>
          <a:p>
            <a:pPr>
              <a:lnSpc>
                <a:spcPct val="150000"/>
              </a:lnSpc>
              <a:buFont typeface="Wingdings" panose="05000000000000000000" charset="0"/>
              <a:buChar char="Ø"/>
            </a:pPr>
            <a:r>
              <a:rPr lang="en-IN" altLang="en-US" sz="3200">
                <a:latin typeface="Times New Roman" panose="02020603050405020304" pitchFamily="16" charset="0"/>
                <a:cs typeface="Times New Roman" panose="02020603050405020304" pitchFamily="16" charset="0"/>
              </a:rPr>
              <a:t>Can we glorify stress?</a:t>
            </a:r>
            <a:endParaRPr lang="en-IN" altLang="en-US" sz="3200">
              <a:latin typeface="Times New Roman" panose="02020603050405020304" pitchFamily="16" charset="0"/>
              <a:cs typeface="Times New Roman" panose="02020603050405020304" pitchFamily="16" charset="0"/>
            </a:endParaRPr>
          </a:p>
          <a:p>
            <a:pPr>
              <a:lnSpc>
                <a:spcPct val="150000"/>
              </a:lnSpc>
              <a:buFont typeface="Wingdings" panose="05000000000000000000" charset="0"/>
              <a:buChar char="Ø"/>
            </a:pPr>
            <a:r>
              <a:rPr lang="en-IN" altLang="en-US" sz="3200">
                <a:latin typeface="Times New Roman" panose="02020603050405020304" pitchFamily="16" charset="0"/>
                <a:cs typeface="Times New Roman" panose="02020603050405020304" pitchFamily="16" charset="0"/>
              </a:rPr>
              <a:t>Should we condemn stress?</a:t>
            </a:r>
            <a:endParaRPr lang="en-IN" altLang="en-US" sz="3200">
              <a:latin typeface="Times New Roman" panose="02020603050405020304" pitchFamily="16" charset="0"/>
              <a:cs typeface="Times New Roman" panose="02020603050405020304" pitchFamily="16" charset="0"/>
            </a:endParaRPr>
          </a:p>
          <a:p>
            <a:pPr>
              <a:buFont typeface="Wingdings" panose="05000000000000000000" charset="0"/>
              <a:buChar char="Ø"/>
            </a:pPr>
            <a:endParaRPr lang="en-IN" altLang="en-US" sz="3200">
              <a:latin typeface="Times New Roman" panose="02020603050405020304" pitchFamily="16" charset="0"/>
              <a:cs typeface="Times New Roman" panose="02020603050405020304" pitchFamily="16" charset="0"/>
            </a:endParaRPr>
          </a:p>
          <a:p>
            <a:pPr>
              <a:buFont typeface="Wingdings" panose="05000000000000000000" charset="0"/>
              <a:buChar char="Ø"/>
            </a:pPr>
            <a:endParaRPr lang="en-IN" altLang="en-US" sz="3200">
              <a:latin typeface="Times New Roman" panose="02020603050405020304" pitchFamily="16" charset="0"/>
              <a:cs typeface="Times New Roman" panose="02020603050405020304" pitchFamily="16" charset="0"/>
            </a:endParaRPr>
          </a:p>
        </p:txBody>
      </p:sp>
      <p:sp>
        <p:nvSpPr>
          <p:cNvPr id="5" name="Title 4"/>
          <p:cNvSpPr>
            <a:spLocks noGrp="1"/>
          </p:cNvSpPr>
          <p:nvPr>
            <p:ph type="title"/>
          </p:nvPr>
        </p:nvSpPr>
        <p:spPr>
          <a:xfrm>
            <a:off x="408940" y="365125"/>
            <a:ext cx="11374120" cy="1325880"/>
          </a:xfrm>
        </p:spPr>
        <p:txBody>
          <a:bodyPr>
            <a:noAutofit/>
          </a:bodyPr>
          <a:p>
            <a:pPr algn="ctr"/>
            <a:r>
              <a:rPr lang="en-IN" altLang="en-US" sz="4000" b="1">
                <a:solidFill>
                  <a:schemeClr val="tx1"/>
                </a:solidFill>
                <a:effectLst>
                  <a:reflection blurRad="6350" stA="60000" endA="900" endPos="58000" dir="5400000" sy="-100000" algn="bl" rotWithShape="0"/>
                </a:effectLst>
                <a:latin typeface="Castellar" panose="020A0402060406010301" charset="0"/>
                <a:cs typeface="Castellar" panose="020A0402060406010301" charset="0"/>
              </a:rPr>
              <a:t>Increasing Stress and Its Impact</a:t>
            </a:r>
            <a:endParaRPr lang="en-IN" altLang="en-US" sz="4000" b="1">
              <a:solidFill>
                <a:schemeClr val="tx1"/>
              </a:solidFill>
              <a:effectLst>
                <a:reflection blurRad="6350" stA="60000" endA="900" endPos="58000" dir="5400000" sy="-100000" algn="bl" rotWithShape="0"/>
              </a:effectLst>
              <a:latin typeface="Castellar" panose="020A0402060406010301" charset="0"/>
              <a:cs typeface="Castellar" panose="020A0402060406010301"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52000"/>
          </a:blip>
          <a:stretch>
            <a:fillRect l="-15000" t="-7000" r="-18000" b="-10000"/>
          </a:stretch>
        </a:blipFill>
        <a:effectLst/>
      </p:bgPr>
    </p:bg>
    <p:spTree>
      <p:nvGrpSpPr>
        <p:cNvPr id="1" name=""/>
        <p:cNvGrpSpPr/>
        <p:nvPr/>
      </p:nvGrpSpPr>
      <p:grpSpPr/>
      <p:sp>
        <p:nvSpPr>
          <p:cNvPr id="3" name="Content Placeholder 2"/>
          <p:cNvSpPr>
            <a:spLocks noGrp="1"/>
          </p:cNvSpPr>
          <p:nvPr>
            <p:ph idx="1"/>
          </p:nvPr>
        </p:nvSpPr>
        <p:spPr>
          <a:xfrm>
            <a:off x="838200" y="575310"/>
            <a:ext cx="10515600" cy="5601970"/>
          </a:xfrm>
          <a:solidFill>
            <a:srgbClr val="FBFBFB">
              <a:alpha val="84000"/>
            </a:srgbClr>
          </a:solidFill>
        </p:spPr>
        <p:txBody>
          <a:bodyPr>
            <a:noAutofit/>
          </a:bodyPr>
          <a:p>
            <a:r>
              <a:rPr lang="en-US" sz="2400" b="1" u="sng">
                <a:latin typeface="Times New Roman" panose="02020603050405020304" pitchFamily="16" charset="0"/>
                <a:cs typeface="Times New Roman" panose="02020603050405020304" pitchFamily="16" charset="0"/>
              </a:rPr>
              <a:t>WHEN VITALITY SAGS TRY THIS</a:t>
            </a:r>
            <a:endParaRPr lang="en-US" sz="2400" b="1" u="sng">
              <a:latin typeface="Times New Roman" panose="02020603050405020304" pitchFamily="16" charset="0"/>
              <a:cs typeface="Times New Roman" panose="02020603050405020304" pitchFamily="16" charset="0"/>
            </a:endParaRPr>
          </a:p>
          <a:p>
            <a:r>
              <a:rPr lang="en-US" sz="2400">
                <a:latin typeface="Times New Roman" panose="02020603050405020304" pitchFamily="16" charset="0"/>
                <a:cs typeface="Times New Roman" panose="02020603050405020304" pitchFamily="16" charset="0"/>
              </a:rPr>
              <a:t>A famous statesman who made seven speeches in one day was still boundless </a:t>
            </a:r>
            <a:r>
              <a:rPr lang="en-IN" altLang="en-US" sz="2400">
                <a:latin typeface="Times New Roman" panose="02020603050405020304" pitchFamily="16" charset="0"/>
                <a:cs typeface="Times New Roman" panose="02020603050405020304" pitchFamily="16" charset="0"/>
              </a:rPr>
              <a:t>i</a:t>
            </a:r>
            <a:r>
              <a:rPr lang="en-US" sz="2400">
                <a:latin typeface="Times New Roman" panose="02020603050405020304" pitchFamily="16" charset="0"/>
                <a:cs typeface="Times New Roman" panose="02020603050405020304" pitchFamily="16" charset="0"/>
              </a:rPr>
              <a:t>n energy . “Why are you not tired after making seven speeches?” someone asked him. “Because,” he said “I believe absolutely in everything I said in </a:t>
            </a:r>
            <a:r>
              <a:rPr lang="en-IN" altLang="en-US" sz="2400">
                <a:latin typeface="Times New Roman" panose="02020603050405020304" pitchFamily="16" charset="0"/>
                <a:cs typeface="Times New Roman" panose="02020603050405020304" pitchFamily="16" charset="0"/>
              </a:rPr>
              <a:t>t</a:t>
            </a:r>
            <a:r>
              <a:rPr lang="en-US" sz="2400">
                <a:latin typeface="Times New Roman" panose="02020603050405020304" pitchFamily="16" charset="0"/>
                <a:cs typeface="Times New Roman" panose="02020603050405020304" pitchFamily="16" charset="0"/>
              </a:rPr>
              <a:t>hose  speeches. I am enthusiastic about my convictions.”</a:t>
            </a:r>
            <a:endParaRPr lang="en-US" sz="2400">
              <a:latin typeface="Times New Roman" panose="02020603050405020304" pitchFamily="16" charset="0"/>
              <a:cs typeface="Times New Roman" panose="02020603050405020304" pitchFamily="16" charset="0"/>
            </a:endParaRPr>
          </a:p>
          <a:p>
            <a:r>
              <a:rPr lang="en-US" sz="2400">
                <a:latin typeface="Times New Roman" panose="02020603050405020304" pitchFamily="16" charset="0"/>
                <a:cs typeface="Times New Roman" panose="02020603050405020304" pitchFamily="16" charset="0"/>
              </a:rPr>
              <a:t>That’s the secret</a:t>
            </a:r>
            <a:r>
              <a:rPr lang="en-IN" altLang="en-US" sz="2400">
                <a:latin typeface="Times New Roman" panose="02020603050405020304" pitchFamily="16" charset="0"/>
                <a:cs typeface="Times New Roman" panose="02020603050405020304" pitchFamily="16" charset="0"/>
              </a:rPr>
              <a:t>. </a:t>
            </a:r>
            <a:r>
              <a:rPr lang="en-US" sz="2400">
                <a:latin typeface="Times New Roman" panose="02020603050405020304" pitchFamily="16" charset="0"/>
                <a:cs typeface="Times New Roman" panose="02020603050405020304" pitchFamily="16" charset="0"/>
              </a:rPr>
              <a:t>He was on fire for something</a:t>
            </a:r>
            <a:r>
              <a:rPr lang="en-IN" altLang="en-US" sz="2400">
                <a:latin typeface="Times New Roman" panose="02020603050405020304" pitchFamily="16" charset="0"/>
                <a:cs typeface="Times New Roman" panose="02020603050405020304" pitchFamily="16" charset="0"/>
              </a:rPr>
              <a:t>. </a:t>
            </a:r>
            <a:r>
              <a:rPr lang="en-US" sz="2400">
                <a:latin typeface="Times New Roman" panose="02020603050405020304" pitchFamily="16" charset="0"/>
                <a:cs typeface="Times New Roman" panose="02020603050405020304" pitchFamily="16" charset="0"/>
              </a:rPr>
              <a:t>He was pouring himself out, </a:t>
            </a:r>
            <a:r>
              <a:rPr lang="en-IN" altLang="en-US" sz="2400">
                <a:latin typeface="Times New Roman" panose="02020603050405020304" pitchFamily="16" charset="0"/>
                <a:cs typeface="Times New Roman" panose="02020603050405020304" pitchFamily="16" charset="0"/>
              </a:rPr>
              <a:t>a</a:t>
            </a:r>
            <a:r>
              <a:rPr lang="en-US" sz="2400">
                <a:latin typeface="Times New Roman" panose="02020603050405020304" pitchFamily="16" charset="0"/>
                <a:cs typeface="Times New Roman" panose="02020603050405020304" pitchFamily="16" charset="0"/>
              </a:rPr>
              <a:t>nd you never lose energy and vitality in so doing.</a:t>
            </a:r>
            <a:endParaRPr lang="en-US" sz="2400">
              <a:latin typeface="Times New Roman" panose="02020603050405020304" pitchFamily="16" charset="0"/>
              <a:cs typeface="Times New Roman" panose="02020603050405020304" pitchFamily="16" charset="0"/>
            </a:endParaRPr>
          </a:p>
          <a:p>
            <a:pPr marL="0" indent="0">
              <a:buNone/>
            </a:pPr>
            <a:endParaRPr lang="en-US" sz="2400">
              <a:latin typeface="Times New Roman" panose="02020603050405020304" pitchFamily="16" charset="0"/>
              <a:cs typeface="Times New Roman" panose="02020603050405020304" pitchFamily="16" charset="0"/>
            </a:endParaRPr>
          </a:p>
          <a:p>
            <a:r>
              <a:rPr lang="en-US" sz="2400" b="1" u="sng">
                <a:latin typeface="Times New Roman" panose="02020603050405020304" pitchFamily="16" charset="0"/>
                <a:cs typeface="Times New Roman" panose="02020603050405020304" pitchFamily="16" charset="0"/>
              </a:rPr>
              <a:t>NOTHING IS IMPOSSIBLE</a:t>
            </a:r>
            <a:endParaRPr lang="en-US" sz="2400" b="1" u="sng">
              <a:latin typeface="Times New Roman" panose="02020603050405020304" pitchFamily="16" charset="0"/>
              <a:cs typeface="Times New Roman" panose="02020603050405020304" pitchFamily="16" charset="0"/>
            </a:endParaRPr>
          </a:p>
          <a:p>
            <a:r>
              <a:rPr lang="en-US" sz="2400">
                <a:latin typeface="Times New Roman" panose="02020603050405020304" pitchFamily="16" charset="0"/>
                <a:cs typeface="Times New Roman" panose="02020603050405020304" pitchFamily="16" charset="0"/>
              </a:rPr>
              <a:t>Throughout the bible the truth is emphasized again and again that</a:t>
            </a:r>
            <a:r>
              <a:rPr lang="en-IN" altLang="en-US" sz="2400">
                <a:latin typeface="Times New Roman" panose="02020603050405020304" pitchFamily="16" charset="0"/>
                <a:cs typeface="Times New Roman" panose="02020603050405020304" pitchFamily="16" charset="0"/>
              </a:rPr>
              <a:t>, </a:t>
            </a:r>
            <a:r>
              <a:rPr lang="en-US" sz="2400">
                <a:latin typeface="Times New Roman" panose="02020603050405020304" pitchFamily="16" charset="0"/>
                <a:cs typeface="Times New Roman" panose="02020603050405020304" pitchFamily="16" charset="0"/>
              </a:rPr>
              <a:t>“If you have faith as a grain of mustard seed…..nothing shall be impossible unto you.</a:t>
            </a:r>
            <a:endParaRPr lang="en-US" sz="2400">
              <a:latin typeface="Times New Roman" panose="02020603050405020304" pitchFamily="16" charset="0"/>
              <a:cs typeface="Times New Roman" panose="02020603050405020304" pitchFamily="16" charset="0"/>
            </a:endParaRPr>
          </a:p>
          <a:p>
            <a:r>
              <a:rPr lang="en-US" sz="2400">
                <a:latin typeface="Times New Roman" panose="02020603050405020304" pitchFamily="16" charset="0"/>
                <a:cs typeface="Times New Roman" panose="02020603050405020304" pitchFamily="16" charset="0"/>
              </a:rPr>
              <a:t>Always remember in life that stress comes to only  to those who </a:t>
            </a:r>
            <a:r>
              <a:rPr lang="en-IN" altLang="en-US" sz="2400">
                <a:latin typeface="Times New Roman" panose="02020603050405020304" pitchFamily="16" charset="0"/>
                <a:cs typeface="Times New Roman" panose="02020603050405020304" pitchFamily="16" charset="0"/>
              </a:rPr>
              <a:t>s</a:t>
            </a:r>
            <a:r>
              <a:rPr lang="en-US" sz="2400">
                <a:latin typeface="Times New Roman" panose="02020603050405020304" pitchFamily="16" charset="0"/>
                <a:cs typeface="Times New Roman" panose="02020603050405020304" pitchFamily="16" charset="0"/>
              </a:rPr>
              <a:t>truggle with the complexities and avoid the simplicities.</a:t>
            </a:r>
            <a:endParaRPr lang="en-US" sz="2400">
              <a:latin typeface="Times New Roman" panose="02020603050405020304" pitchFamily="16" charset="0"/>
              <a:cs typeface="Times New Roman" panose="02020603050405020304" pitchFamily="16"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52000"/>
          </a:blip>
          <a:stretch>
            <a:fillRect l="-15000" t="3000" r="-18000" b="-10000"/>
          </a:stretch>
        </a:blipFill>
        <a:effectLst/>
      </p:bgPr>
    </p:bg>
    <p:spTree>
      <p:nvGrpSpPr>
        <p:cNvPr id="1" name=""/>
        <p:cNvGrpSpPr/>
        <p:nvPr/>
      </p:nvGrpSpPr>
      <p:grpSpPr/>
      <p:sp>
        <p:nvSpPr>
          <p:cNvPr id="3" name="Content Placeholder 2"/>
          <p:cNvSpPr>
            <a:spLocks noGrp="1"/>
          </p:cNvSpPr>
          <p:nvPr>
            <p:ph idx="1"/>
          </p:nvPr>
        </p:nvSpPr>
        <p:spPr>
          <a:xfrm>
            <a:off x="838200" y="666750"/>
            <a:ext cx="10515600" cy="5510530"/>
          </a:xfrm>
          <a:solidFill>
            <a:schemeClr val="bg1">
              <a:alpha val="86000"/>
            </a:schemeClr>
          </a:solidFill>
        </p:spPr>
        <p:txBody>
          <a:bodyPr/>
          <a:p>
            <a:pPr marL="0" indent="0">
              <a:buNone/>
            </a:pPr>
            <a:endParaRPr lang="en-US" sz="3200">
              <a:latin typeface="Times New Roman" panose="02020603050405020304" pitchFamily="16" charset="0"/>
              <a:cs typeface="Times New Roman" panose="02020603050405020304" pitchFamily="16" charset="0"/>
            </a:endParaRPr>
          </a:p>
          <a:p>
            <a:pPr marL="0" indent="0">
              <a:buNone/>
            </a:pPr>
            <a:r>
              <a:rPr lang="en-US" sz="3200">
                <a:latin typeface="Times New Roman" panose="02020603050405020304" pitchFamily="16" charset="0"/>
                <a:cs typeface="Times New Roman" panose="02020603050405020304" pitchFamily="16" charset="0"/>
              </a:rPr>
              <a:t>The conclusion we would like the reader to infer from this report is that stress is on the rise and its dangers are something we can not ignore anymore. It would be wise to learn how to tackle this toxic feeling and turn it into something productive.</a:t>
            </a:r>
            <a:endParaRPr lang="en-US" sz="3200">
              <a:latin typeface="Times New Roman" panose="02020603050405020304" pitchFamily="16" charset="0"/>
              <a:cs typeface="Times New Roman" panose="02020603050405020304" pitchFamily="16" charset="0"/>
            </a:endParaRPr>
          </a:p>
          <a:p>
            <a:pPr marL="0" indent="0">
              <a:buNone/>
            </a:pPr>
            <a:endParaRPr lang="en-US" sz="3200">
              <a:latin typeface="Times New Roman" panose="02020603050405020304" pitchFamily="16" charset="0"/>
              <a:cs typeface="Times New Roman" panose="02020603050405020304" pitchFamily="16" charset="0"/>
            </a:endParaRPr>
          </a:p>
          <a:p>
            <a:pPr marL="0" indent="0">
              <a:buNone/>
            </a:pPr>
            <a:endParaRPr lang="en-US" sz="3200">
              <a:latin typeface="Times New Roman" panose="02020603050405020304" pitchFamily="16" charset="0"/>
              <a:cs typeface="Times New Roman" panose="02020603050405020304" pitchFamily="16" charset="0"/>
            </a:endParaRPr>
          </a:p>
          <a:p>
            <a:pPr marL="0" indent="0">
              <a:buNone/>
            </a:pPr>
            <a:r>
              <a:rPr lang="en-IN" altLang="en-US" sz="3600" b="1">
                <a:effectLst>
                  <a:reflection blurRad="6350" stA="55000" endA="300" endPos="45500" dir="5400000" sy="-100000" algn="bl" rotWithShape="0"/>
                </a:effectLst>
                <a:latin typeface="Castellar" panose="020A0402060406010301" charset="0"/>
                <a:cs typeface="Castellar" panose="020A0402060406010301" charset="0"/>
              </a:rPr>
              <a:t>THANK YOU FOR YOUR ATTENTION.</a:t>
            </a:r>
            <a:endParaRPr lang="en-IN" altLang="en-US" sz="3600" b="1">
              <a:effectLst>
                <a:reflection blurRad="6350" stA="55000" endA="300" endPos="45500" dir="5400000" sy="-100000" algn="bl" rotWithShape="0"/>
              </a:effectLst>
              <a:latin typeface="Castellar" panose="020A0402060406010301" charset="0"/>
              <a:cs typeface="Castellar" panose="020A0402060406010301"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52000"/>
          </a:blip>
          <a:stretch>
            <a:fillRect l="-15000" t="-7000" r="-18000" b="-10000"/>
          </a:stretch>
        </a:blipFill>
        <a:effectLst/>
      </p:bgPr>
    </p:bg>
    <p:spTree>
      <p:nvGrpSpPr>
        <p:cNvPr id="1" name=""/>
        <p:cNvGrpSpPr/>
        <p:nvPr/>
      </p:nvGrpSpPr>
      <p:grpSpPr/>
      <p:sp>
        <p:nvSpPr>
          <p:cNvPr id="2" name="Slide Number Placeholder 1"/>
          <p:cNvSpPr/>
          <p:nvPr>
            <p:ph type="sldNum" idx="12"/>
          </p:nvPr>
        </p:nvSpPr>
        <p:spPr/>
        <p:txBody>
          <a:bodyPr/>
          <a:p>
            <a:pPr lvl="0" defTabSz="449580" eaLnBrk="1">
              <a:buClr>
                <a:srgbClr val="000000"/>
              </a:buClr>
              <a:buSzPct val="100000"/>
              <a:buNone/>
              <a:tabLst>
                <a:tab pos="449580" algn="l"/>
              </a:tabLst>
            </a:pPr>
            <a:fld id="{9A0DB2DC-4C9A-4742-B13C-FB6460FD3503}" type="slidenum">
              <a:rPr lang="en-IN" altLang="x-none" sz="1090" dirty="0" err="1">
                <a:cs typeface="源ノ角ゴシック Heavy" charset="0"/>
              </a:rPr>
            </a:fld>
            <a:endParaRPr lang="en-IN" altLang="x-none" sz="1090" dirty="0" err="1">
              <a:cs typeface="源ノ角ゴシック Heavy" charset="0"/>
            </a:endParaRPr>
          </a:p>
        </p:txBody>
      </p:sp>
      <p:sp>
        <p:nvSpPr>
          <p:cNvPr id="5121" name="Title 5120"/>
          <p:cNvSpPr>
            <a:spLocks noGrp="1"/>
          </p:cNvSpPr>
          <p:nvPr>
            <p:ph type="title"/>
          </p:nvPr>
        </p:nvSpPr>
        <p:spPr>
          <a:xfrm>
            <a:off x="1850390" y="273685"/>
            <a:ext cx="8491220" cy="1109980"/>
          </a:xfrm>
        </p:spPr>
        <p:txBody>
          <a:bodyPr wrap="square" lIns="0" tIns="0" rIns="0" bIns="0" anchor="ctr">
            <a:noAutofit/>
          </a:bodyPr>
          <a:p>
            <a:pPr algn="ctr" defTabSz="449580">
              <a:buClr>
                <a:srgbClr val="000000"/>
              </a:buClr>
              <a:buSzPct val="100000"/>
              <a:buNone/>
              <a:tabLst>
                <a:tab pos="449580" algn="l"/>
                <a:tab pos="898525" algn="l"/>
                <a:tab pos="1348105" algn="l"/>
                <a:tab pos="1797050" algn="l"/>
                <a:tab pos="2246630" algn="l"/>
                <a:tab pos="2695575" algn="l"/>
                <a:tab pos="3145155" algn="l"/>
                <a:tab pos="3594100" algn="l"/>
                <a:tab pos="4043680" algn="l"/>
                <a:tab pos="4492625" algn="l"/>
                <a:tab pos="4942205" algn="l"/>
                <a:tab pos="5391150" algn="l"/>
                <a:tab pos="5840730" algn="l"/>
                <a:tab pos="6289675" algn="l"/>
                <a:tab pos="6739255" algn="l"/>
                <a:tab pos="7188200" algn="l"/>
                <a:tab pos="7637780" algn="l"/>
                <a:tab pos="8086725" algn="l"/>
                <a:tab pos="8536305" algn="l"/>
                <a:tab pos="8985250" algn="l"/>
              </a:tabLst>
            </a:pPr>
            <a:r>
              <a:rPr lang="en-IN" altLang="x-none" sz="6000" b="1" dirty="0" err="1">
                <a:solidFill>
                  <a:schemeClr val="tx1"/>
                </a:solidFill>
                <a:effectLst>
                  <a:outerShdw blurRad="50800" dist="38100" dir="2700000" algn="tl" rotWithShape="0">
                    <a:prstClr val="black">
                      <a:alpha val="40000"/>
                    </a:prstClr>
                  </a:outerShdw>
                  <a:reflection blurRad="6350" stA="60000" endA="900" endPos="58000" dir="5400000" sy="-100000" algn="bl" rotWithShape="0"/>
                </a:effectLst>
                <a:latin typeface="Castellar" panose="020A0402060406010301" charset="0"/>
                <a:cs typeface="Castellar" panose="020A0402060406010301" charset="0"/>
              </a:rPr>
              <a:t>Types of Stress</a:t>
            </a:r>
            <a:endParaRPr lang="en-IN" altLang="x-none" sz="6000" b="1" dirty="0" err="1">
              <a:solidFill>
                <a:schemeClr val="tx1"/>
              </a:solidFill>
              <a:effectLst>
                <a:outerShdw blurRad="50800" dist="38100" dir="2700000" algn="tl" rotWithShape="0">
                  <a:prstClr val="black">
                    <a:alpha val="40000"/>
                  </a:prstClr>
                </a:outerShdw>
                <a:reflection blurRad="6350" stA="60000" endA="900" endPos="58000" dir="5400000" sy="-100000" algn="bl" rotWithShape="0"/>
              </a:effectLst>
              <a:latin typeface="Castellar" panose="020A0402060406010301" charset="0"/>
              <a:cs typeface="Castellar" panose="020A0402060406010301" charset="0"/>
            </a:endParaRPr>
          </a:p>
        </p:txBody>
      </p:sp>
      <p:sp>
        <p:nvSpPr>
          <p:cNvPr id="5122" name="Rounded Rectangle 5121"/>
          <p:cNvSpPr/>
          <p:nvPr/>
        </p:nvSpPr>
        <p:spPr>
          <a:xfrm>
            <a:off x="4462869" y="1697939"/>
            <a:ext cx="2743488" cy="653829"/>
          </a:xfrm>
          <a:prstGeom prst="roundRect">
            <a:avLst>
              <a:gd name="adj" fmla="val 16667"/>
            </a:avLst>
          </a:prstGeom>
          <a:gradFill>
            <a:gsLst>
              <a:gs pos="0">
                <a:srgbClr val="FE4444"/>
              </a:gs>
              <a:gs pos="100000">
                <a:srgbClr val="832B2B"/>
              </a:gs>
            </a:gsLst>
            <a:lin ang="5400000" scaled="0"/>
          </a:gradFill>
          <a:ln w="9525" cap="flat" cmpd="sng">
            <a:solidFill>
              <a:srgbClr val="3465A4">
                <a:alpha val="100000"/>
              </a:srgbClr>
            </a:solidFill>
            <a:prstDash val="solid"/>
            <a:round/>
            <a:headEnd type="none" w="med" len="med"/>
            <a:tailEnd type="none" w="med" len="med"/>
          </a:ln>
        </p:spPr>
        <p:txBody>
          <a:bodyPr wrap="none" lIns="81646" tIns="40823" rIns="81646" bIns="40823" anchor="ctr"/>
          <a:p>
            <a:pPr algn="ctr" defTabSz="449580">
              <a:buSzPct val="100000"/>
              <a:tabLst>
                <a:tab pos="449580" algn="l"/>
                <a:tab pos="898525" algn="l"/>
                <a:tab pos="1348105" algn="l"/>
                <a:tab pos="1797050" algn="l"/>
                <a:tab pos="2246630" algn="l"/>
                <a:tab pos="2695575" algn="l"/>
              </a:tabLst>
            </a:pPr>
            <a:r>
              <a:rPr lang="en-IN" altLang="x-none" sz="3630" b="1" dirty="0" err="1">
                <a:solidFill>
                  <a:schemeClr val="bg1"/>
                </a:solidFill>
                <a:effectLst>
                  <a:outerShdw blurRad="38100" dist="38100" dir="2700000">
                    <a:srgbClr val="000000"/>
                  </a:outerShdw>
                </a:effectLst>
              </a:rPr>
              <a:t>Stress</a:t>
            </a:r>
            <a:endParaRPr lang="en-IN" altLang="x-none" sz="3630" b="1" dirty="0" err="1">
              <a:solidFill>
                <a:schemeClr val="bg1"/>
              </a:solidFill>
              <a:effectLst>
                <a:outerShdw blurRad="38100" dist="38100" dir="2700000">
                  <a:srgbClr val="000000"/>
                </a:outerShdw>
              </a:effectLst>
            </a:endParaRPr>
          </a:p>
        </p:txBody>
      </p:sp>
      <p:sp>
        <p:nvSpPr>
          <p:cNvPr id="5123" name="Straight Connector 5122"/>
          <p:cNvSpPr/>
          <p:nvPr/>
        </p:nvSpPr>
        <p:spPr>
          <a:xfrm flipV="1">
            <a:off x="1755775" y="2613025"/>
            <a:ext cx="8264525" cy="635"/>
          </a:xfrm>
          <a:prstGeom prst="line">
            <a:avLst/>
          </a:prstGeom>
          <a:ln w="72000" cap="flat" cmpd="sng">
            <a:solidFill>
              <a:schemeClr val="tx1">
                <a:alpha val="100000"/>
              </a:schemeClr>
            </a:solidFill>
            <a:prstDash val="solid"/>
            <a:round/>
            <a:headEnd type="none" w="med" len="med"/>
            <a:tailEnd type="none" w="med" len="med"/>
          </a:ln>
        </p:spPr>
      </p:sp>
      <p:sp>
        <p:nvSpPr>
          <p:cNvPr id="5124" name="Rounded Rectangle 5123"/>
          <p:cNvSpPr/>
          <p:nvPr/>
        </p:nvSpPr>
        <p:spPr>
          <a:xfrm>
            <a:off x="595630" y="3340100"/>
            <a:ext cx="2413635" cy="1026795"/>
          </a:xfrm>
          <a:prstGeom prst="roundRect">
            <a:avLst>
              <a:gd name="adj" fmla="val 16667"/>
            </a:avLst>
          </a:prstGeom>
          <a:solidFill>
            <a:srgbClr val="FFFFFF"/>
          </a:solidFill>
          <a:ln w="9525" cap="flat" cmpd="sng">
            <a:solidFill>
              <a:srgbClr val="FF0000">
                <a:alpha val="100000"/>
              </a:srgbClr>
            </a:solidFill>
            <a:prstDash val="solid"/>
            <a:round/>
            <a:headEnd type="none" w="med" len="med"/>
            <a:tailEnd type="none" w="med" len="med"/>
          </a:ln>
        </p:spPr>
        <p:txBody>
          <a:bodyPr wrap="none" lIns="81646" tIns="40823" rIns="81646" bIns="40823" anchor="ctr"/>
          <a:p>
            <a:pPr algn="ctr" defTabSz="449580">
              <a:buSzPct val="100000"/>
              <a:tabLst>
                <a:tab pos="449580" algn="l"/>
                <a:tab pos="898525" algn="l"/>
                <a:tab pos="1348105" algn="l"/>
                <a:tab pos="1797050" algn="l"/>
              </a:tabLst>
            </a:pPr>
            <a:r>
              <a:rPr lang="en-IN" altLang="x-none" sz="2800" dirty="0" err="1">
                <a:solidFill>
                  <a:srgbClr val="28471F"/>
                </a:solidFill>
                <a:latin typeface="Times New Roman" panose="02020603050405020304" pitchFamily="16" charset="0"/>
                <a:cs typeface="Times New Roman" panose="02020603050405020304" pitchFamily="16" charset="0"/>
              </a:rPr>
              <a:t>Acute Stress</a:t>
            </a:r>
            <a:endParaRPr lang="en-IN" altLang="x-none" sz="2800" dirty="0" err="1">
              <a:solidFill>
                <a:srgbClr val="28471F"/>
              </a:solidFill>
              <a:latin typeface="Times New Roman" panose="02020603050405020304" pitchFamily="16" charset="0"/>
              <a:cs typeface="Times New Roman" panose="02020603050405020304" pitchFamily="16" charset="0"/>
            </a:endParaRPr>
          </a:p>
        </p:txBody>
      </p:sp>
      <p:sp>
        <p:nvSpPr>
          <p:cNvPr id="5125" name="Rounded Rectangle 5124"/>
          <p:cNvSpPr/>
          <p:nvPr/>
        </p:nvSpPr>
        <p:spPr>
          <a:xfrm>
            <a:off x="4261485" y="3340100"/>
            <a:ext cx="3278505" cy="1027430"/>
          </a:xfrm>
          <a:prstGeom prst="roundRect">
            <a:avLst>
              <a:gd name="adj" fmla="val 16667"/>
            </a:avLst>
          </a:prstGeom>
          <a:solidFill>
            <a:srgbClr val="FFFFFF"/>
          </a:solidFill>
          <a:ln w="9525" cap="flat" cmpd="sng">
            <a:solidFill>
              <a:srgbClr val="FF0000">
                <a:alpha val="100000"/>
              </a:srgbClr>
            </a:solidFill>
            <a:prstDash val="solid"/>
            <a:round/>
            <a:headEnd type="none" w="med" len="med"/>
            <a:tailEnd type="none" w="med" len="med"/>
          </a:ln>
        </p:spPr>
        <p:txBody>
          <a:bodyPr wrap="none" lIns="81646" tIns="40823" rIns="81646" bIns="40823" anchor="ctr"/>
          <a:p>
            <a:pPr algn="ctr" defTabSz="449580">
              <a:buSzPct val="100000"/>
              <a:tabLst>
                <a:tab pos="449580" algn="l"/>
                <a:tab pos="898525" algn="l"/>
                <a:tab pos="1348105" algn="l"/>
                <a:tab pos="1797050" algn="l"/>
              </a:tabLst>
            </a:pPr>
            <a:r>
              <a:rPr lang="en-IN" altLang="x-none" sz="2800" dirty="0" err="1">
                <a:solidFill>
                  <a:srgbClr val="28471F"/>
                </a:solidFill>
              </a:rPr>
              <a:t>Episodic Acute Stress</a:t>
            </a:r>
            <a:endParaRPr lang="en-IN" altLang="x-none" sz="2800" dirty="0" err="1">
              <a:solidFill>
                <a:srgbClr val="28471F"/>
              </a:solidFill>
            </a:endParaRPr>
          </a:p>
        </p:txBody>
      </p:sp>
      <p:sp>
        <p:nvSpPr>
          <p:cNvPr id="5126" name="Rounded Rectangle 5125"/>
          <p:cNvSpPr/>
          <p:nvPr/>
        </p:nvSpPr>
        <p:spPr>
          <a:xfrm>
            <a:off x="8510270" y="3340100"/>
            <a:ext cx="2574290" cy="1027430"/>
          </a:xfrm>
          <a:prstGeom prst="roundRect">
            <a:avLst>
              <a:gd name="adj" fmla="val 16667"/>
            </a:avLst>
          </a:prstGeom>
          <a:solidFill>
            <a:srgbClr val="FFFFFF"/>
          </a:solidFill>
          <a:ln w="9525" cap="flat" cmpd="sng">
            <a:solidFill>
              <a:srgbClr val="FF0000">
                <a:alpha val="100000"/>
              </a:srgbClr>
            </a:solidFill>
            <a:prstDash val="solid"/>
            <a:round/>
            <a:headEnd type="none" w="med" len="med"/>
            <a:tailEnd type="none" w="med" len="med"/>
          </a:ln>
        </p:spPr>
        <p:txBody>
          <a:bodyPr wrap="none" lIns="81646" tIns="40823" rIns="81646" bIns="40823" anchor="ctr"/>
          <a:p>
            <a:pPr algn="ctr" defTabSz="449580">
              <a:buSzPct val="100000"/>
              <a:tabLst>
                <a:tab pos="449580" algn="l"/>
                <a:tab pos="898525" algn="l"/>
                <a:tab pos="1348105" algn="l"/>
                <a:tab pos="1797050" algn="l"/>
              </a:tabLst>
            </a:pPr>
            <a:r>
              <a:rPr lang="en-IN" altLang="x-none" sz="2800" dirty="0" err="1">
                <a:solidFill>
                  <a:srgbClr val="28471F"/>
                </a:solidFill>
                <a:latin typeface="Times New Roman" panose="02020603050405020304" pitchFamily="16" charset="0"/>
                <a:cs typeface="Times New Roman" panose="02020603050405020304" pitchFamily="16" charset="0"/>
              </a:rPr>
              <a:t>Chronic Stress</a:t>
            </a:r>
            <a:endParaRPr lang="en-IN" altLang="x-none" sz="2800" dirty="0" err="1">
              <a:solidFill>
                <a:srgbClr val="28471F"/>
              </a:solidFill>
              <a:latin typeface="Times New Roman" panose="02020603050405020304" pitchFamily="16" charset="0"/>
              <a:cs typeface="Times New Roman" panose="02020603050405020304" pitchFamily="16" charset="0"/>
            </a:endParaRPr>
          </a:p>
        </p:txBody>
      </p:sp>
      <p:sp>
        <p:nvSpPr>
          <p:cNvPr id="5127" name="Down Arrow 5126"/>
          <p:cNvSpPr/>
          <p:nvPr/>
        </p:nvSpPr>
        <p:spPr>
          <a:xfrm>
            <a:off x="1755140" y="2612390"/>
            <a:ext cx="95250" cy="727710"/>
          </a:xfrm>
          <a:prstGeom prst="downArrow">
            <a:avLst>
              <a:gd name="adj1" fmla="val 50000"/>
              <a:gd name="adj2" fmla="val 126110"/>
            </a:avLst>
          </a:prstGeom>
          <a:solidFill>
            <a:schemeClr val="tx1"/>
          </a:solidFill>
          <a:ln w="9525" cap="flat" cmpd="sng">
            <a:solidFill>
              <a:srgbClr val="3465A4">
                <a:alpha val="100000"/>
              </a:srgbClr>
            </a:solidFill>
            <a:prstDash val="solid"/>
            <a:round/>
            <a:headEnd type="none" w="med" len="med"/>
            <a:tailEnd type="none" w="med" len="med"/>
          </a:ln>
        </p:spPr>
        <p:txBody>
          <a:bodyPr/>
          <a:p>
            <a:endParaRPr lang="en-US" sz="1635"/>
          </a:p>
        </p:txBody>
      </p:sp>
      <p:sp>
        <p:nvSpPr>
          <p:cNvPr id="5128" name="Down Arrow 5127"/>
          <p:cNvSpPr/>
          <p:nvPr/>
        </p:nvSpPr>
        <p:spPr>
          <a:xfrm flipH="1">
            <a:off x="5865495" y="2612390"/>
            <a:ext cx="76200" cy="727710"/>
          </a:xfrm>
          <a:prstGeom prst="downArrow">
            <a:avLst>
              <a:gd name="adj1" fmla="val 50000"/>
              <a:gd name="adj2" fmla="val 0"/>
            </a:avLst>
          </a:prstGeom>
          <a:solidFill>
            <a:schemeClr val="tx1"/>
          </a:solidFill>
          <a:ln w="9525" cap="flat" cmpd="sng">
            <a:solidFill>
              <a:srgbClr val="3465A4">
                <a:alpha val="100000"/>
              </a:srgbClr>
            </a:solidFill>
            <a:prstDash val="solid"/>
            <a:round/>
            <a:headEnd type="none" w="med" len="med"/>
            <a:tailEnd type="none" w="med" len="med"/>
          </a:ln>
        </p:spPr>
        <p:txBody>
          <a:bodyPr/>
          <a:p>
            <a:endParaRPr lang="en-US" sz="1635"/>
          </a:p>
        </p:txBody>
      </p:sp>
      <p:sp>
        <p:nvSpPr>
          <p:cNvPr id="5129" name="Down Arrow 5128"/>
          <p:cNvSpPr/>
          <p:nvPr/>
        </p:nvSpPr>
        <p:spPr>
          <a:xfrm>
            <a:off x="9944100" y="2613660"/>
            <a:ext cx="76200" cy="726440"/>
          </a:xfrm>
          <a:prstGeom prst="downArrow">
            <a:avLst>
              <a:gd name="adj1" fmla="val 50000"/>
              <a:gd name="adj2" fmla="val 126111"/>
            </a:avLst>
          </a:prstGeom>
          <a:solidFill>
            <a:schemeClr val="tx1"/>
          </a:solidFill>
          <a:ln w="9525" cap="flat" cmpd="sng">
            <a:solidFill>
              <a:srgbClr val="3465A4">
                <a:alpha val="100000"/>
              </a:srgbClr>
            </a:solidFill>
            <a:prstDash val="solid"/>
            <a:round/>
            <a:headEnd type="none" w="med" len="med"/>
            <a:tailEnd type="none" w="med" len="med"/>
          </a:ln>
        </p:spPr>
        <p:txBody>
          <a:bodyPr/>
          <a:p>
            <a:endParaRPr lang="en-US" sz="1635"/>
          </a:p>
        </p:txBody>
      </p:sp>
      <p:sp>
        <p:nvSpPr>
          <p:cNvPr id="5133" name="Straight Connector 5132"/>
          <p:cNvSpPr/>
          <p:nvPr/>
        </p:nvSpPr>
        <p:spPr>
          <a:xfrm>
            <a:off x="5900140" y="2351767"/>
            <a:ext cx="1440" cy="260667"/>
          </a:xfrm>
          <a:prstGeom prst="line">
            <a:avLst/>
          </a:prstGeom>
          <a:ln w="72000" cap="flat" cmpd="sng">
            <a:solidFill>
              <a:srgbClr val="2C3E50">
                <a:alpha val="100000"/>
              </a:srgbClr>
            </a:solidFill>
            <a:prstDash val="solid"/>
            <a:round/>
            <a:headEnd type="none" w="med" len="med"/>
            <a:tailEnd type="none" w="med" len="med"/>
          </a:ln>
        </p:spPr>
      </p:sp>
    </p:spTree>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52000"/>
          </a:blip>
          <a:stretch>
            <a:fillRect l="-15000" t="-7000" r="-18000" b="-10000"/>
          </a:stretch>
        </a:blipFill>
        <a:effectLst/>
      </p:bgPr>
    </p:bg>
    <p:spTree>
      <p:nvGrpSpPr>
        <p:cNvPr id="1" name=""/>
        <p:cNvGrpSpPr/>
        <p:nvPr/>
      </p:nvGrpSpPr>
      <p:grpSpPr/>
      <p:sp>
        <p:nvSpPr>
          <p:cNvPr id="2" name="Slide Number Placeholder 1"/>
          <p:cNvSpPr/>
          <p:nvPr>
            <p:ph type="sldNum" idx="12"/>
          </p:nvPr>
        </p:nvSpPr>
        <p:spPr/>
        <p:txBody>
          <a:bodyPr/>
          <a:p>
            <a:pPr lvl="0" defTabSz="449580" eaLnBrk="1">
              <a:buClr>
                <a:srgbClr val="000000"/>
              </a:buClr>
              <a:buSzPct val="100000"/>
              <a:buNone/>
              <a:tabLst>
                <a:tab pos="449580" algn="l"/>
              </a:tabLst>
            </a:pPr>
            <a:fld id="{9A0DB2DC-4C9A-4742-B13C-FB6460FD3503}" type="slidenum">
              <a:rPr lang="en-IN" altLang="x-none" sz="1090" dirty="0" err="1">
                <a:cs typeface="源ノ角ゴシック Heavy" charset="0"/>
              </a:rPr>
            </a:fld>
            <a:endParaRPr lang="en-IN" altLang="x-none" sz="1090" dirty="0" err="1">
              <a:cs typeface="源ノ角ゴシック Heavy" charset="0"/>
            </a:endParaRPr>
          </a:p>
        </p:txBody>
      </p:sp>
      <p:sp>
        <p:nvSpPr>
          <p:cNvPr id="6146" name="Rounded Rectangle 6145"/>
          <p:cNvSpPr/>
          <p:nvPr/>
        </p:nvSpPr>
        <p:spPr>
          <a:xfrm>
            <a:off x="4548594" y="2231339"/>
            <a:ext cx="2743488" cy="653829"/>
          </a:xfrm>
          <a:prstGeom prst="roundRect">
            <a:avLst>
              <a:gd name="adj" fmla="val 16667"/>
            </a:avLst>
          </a:prstGeom>
          <a:gradFill>
            <a:gsLst>
              <a:gs pos="0">
                <a:srgbClr val="FE4444"/>
              </a:gs>
              <a:gs pos="100000">
                <a:srgbClr val="832B2B"/>
              </a:gs>
            </a:gsLst>
            <a:lin ang="5400000" scaled="0"/>
          </a:gradFill>
          <a:ln w="9525" cap="flat" cmpd="sng">
            <a:solidFill>
              <a:schemeClr val="tx1">
                <a:alpha val="100000"/>
              </a:schemeClr>
            </a:solidFill>
            <a:prstDash val="solid"/>
            <a:round/>
            <a:headEnd type="none" w="med" len="med"/>
            <a:tailEnd type="none" w="med" len="med"/>
          </a:ln>
        </p:spPr>
        <p:txBody>
          <a:bodyPr wrap="none" lIns="81646" tIns="40823" rIns="81646" bIns="40823" anchor="ctr"/>
          <a:p>
            <a:pPr algn="ctr" defTabSz="449580">
              <a:buSzPct val="100000"/>
              <a:tabLst>
                <a:tab pos="449580" algn="l"/>
                <a:tab pos="898525" algn="l"/>
                <a:tab pos="1348105" algn="l"/>
                <a:tab pos="1797050" algn="l"/>
                <a:tab pos="2246630" algn="l"/>
                <a:tab pos="2695575" algn="l"/>
              </a:tabLst>
            </a:pPr>
            <a:r>
              <a:rPr lang="en-IN" altLang="x-none" sz="3630" b="1" dirty="0" err="1">
                <a:solidFill>
                  <a:schemeClr val="bg1"/>
                </a:solidFill>
                <a:effectLst>
                  <a:outerShdw blurRad="38100" dist="38100" dir="2700000">
                    <a:srgbClr val="000000"/>
                  </a:outerShdw>
                </a:effectLst>
              </a:rPr>
              <a:t>Stress</a:t>
            </a:r>
            <a:endParaRPr lang="en-IN" altLang="x-none" sz="3630" b="1" dirty="0" err="1">
              <a:solidFill>
                <a:schemeClr val="bg1"/>
              </a:solidFill>
              <a:effectLst>
                <a:outerShdw blurRad="38100" dist="38100" dir="2700000">
                  <a:srgbClr val="000000"/>
                </a:outerShdw>
              </a:effectLst>
            </a:endParaRPr>
          </a:p>
        </p:txBody>
      </p:sp>
      <p:sp>
        <p:nvSpPr>
          <p:cNvPr id="6147" name="Straight Connector 6146"/>
          <p:cNvSpPr/>
          <p:nvPr/>
        </p:nvSpPr>
        <p:spPr>
          <a:xfrm>
            <a:off x="1972945" y="3334385"/>
            <a:ext cx="8490585" cy="635"/>
          </a:xfrm>
          <a:prstGeom prst="line">
            <a:avLst/>
          </a:prstGeom>
          <a:ln w="72000" cap="flat" cmpd="sng">
            <a:solidFill>
              <a:schemeClr val="tx1">
                <a:alpha val="100000"/>
              </a:schemeClr>
            </a:solidFill>
            <a:prstDash val="solid"/>
            <a:round/>
            <a:headEnd type="none" w="med" len="med"/>
            <a:tailEnd type="none" w="med" len="med"/>
          </a:ln>
        </p:spPr>
      </p:sp>
      <p:sp>
        <p:nvSpPr>
          <p:cNvPr id="6148" name="Rounded Rectangle 6147"/>
          <p:cNvSpPr/>
          <p:nvPr/>
        </p:nvSpPr>
        <p:spPr>
          <a:xfrm>
            <a:off x="6454140" y="3836670"/>
            <a:ext cx="2613660" cy="1037590"/>
          </a:xfrm>
          <a:prstGeom prst="roundRect">
            <a:avLst>
              <a:gd name="adj" fmla="val 16667"/>
            </a:avLst>
          </a:prstGeom>
          <a:solidFill>
            <a:srgbClr val="FFFFFF"/>
          </a:solidFill>
          <a:ln w="28575" cap="flat" cmpd="sng">
            <a:solidFill>
              <a:srgbClr val="FF0000"/>
            </a:solidFill>
            <a:prstDash val="solid"/>
            <a:round/>
            <a:headEnd type="none" w="med" len="med"/>
            <a:tailEnd type="none" w="med" len="med"/>
          </a:ln>
        </p:spPr>
        <p:txBody>
          <a:bodyPr wrap="none" lIns="81646" tIns="40823" rIns="81646" bIns="40823" anchor="ctr"/>
          <a:p>
            <a:pPr algn="ctr" defTabSz="449580">
              <a:buSzPct val="100000"/>
              <a:tabLst>
                <a:tab pos="449580" algn="l"/>
                <a:tab pos="898525" algn="l"/>
                <a:tab pos="1348105" algn="l"/>
                <a:tab pos="1797050" algn="l"/>
              </a:tabLst>
            </a:pPr>
            <a:r>
              <a:rPr lang="en-IN" altLang="x-none" sz="2800" dirty="0" err="1">
                <a:solidFill>
                  <a:srgbClr val="28471F"/>
                </a:solidFill>
                <a:latin typeface="Times New Roman" panose="02020603050405020304" pitchFamily="16" charset="0"/>
                <a:cs typeface="Times New Roman" panose="02020603050405020304" pitchFamily="16" charset="0"/>
              </a:rPr>
              <a:t>Situational Stress</a:t>
            </a:r>
            <a:endParaRPr lang="en-IN" altLang="x-none" sz="2800" dirty="0" err="1">
              <a:solidFill>
                <a:srgbClr val="28471F"/>
              </a:solidFill>
              <a:latin typeface="Times New Roman" panose="02020603050405020304" pitchFamily="16" charset="0"/>
              <a:cs typeface="Times New Roman" panose="02020603050405020304" pitchFamily="16" charset="0"/>
            </a:endParaRPr>
          </a:p>
        </p:txBody>
      </p:sp>
      <p:sp>
        <p:nvSpPr>
          <p:cNvPr id="6149" name="Rounded Rectangle 6148"/>
          <p:cNvSpPr/>
          <p:nvPr/>
        </p:nvSpPr>
        <p:spPr>
          <a:xfrm>
            <a:off x="9186545" y="4995545"/>
            <a:ext cx="2477770" cy="1038860"/>
          </a:xfrm>
          <a:prstGeom prst="roundRect">
            <a:avLst>
              <a:gd name="adj" fmla="val 16667"/>
            </a:avLst>
          </a:prstGeom>
          <a:solidFill>
            <a:srgbClr val="FFFFFF"/>
          </a:solidFill>
          <a:ln w="28575" cap="flat" cmpd="sng">
            <a:solidFill>
              <a:srgbClr val="FF0000"/>
            </a:solidFill>
            <a:prstDash val="solid"/>
            <a:round/>
            <a:headEnd type="none" w="med" len="med"/>
            <a:tailEnd type="none" w="med" len="med"/>
          </a:ln>
        </p:spPr>
        <p:txBody>
          <a:bodyPr wrap="none" lIns="81646" tIns="40823" rIns="81646" bIns="40823" anchor="ctr"/>
          <a:p>
            <a:pPr algn="ctr" defTabSz="449580">
              <a:buSzPct val="100000"/>
              <a:tabLst>
                <a:tab pos="449580" algn="l"/>
                <a:tab pos="898525" algn="l"/>
                <a:tab pos="1348105" algn="l"/>
                <a:tab pos="1797050" algn="l"/>
              </a:tabLst>
            </a:pPr>
            <a:r>
              <a:rPr lang="en-IN" altLang="x-none" sz="2800" dirty="0" err="1">
                <a:solidFill>
                  <a:srgbClr val="28471F"/>
                </a:solidFill>
                <a:latin typeface="Times New Roman" panose="02020603050405020304" pitchFamily="16" charset="0"/>
                <a:cs typeface="Times New Roman" panose="02020603050405020304" pitchFamily="16" charset="0"/>
              </a:rPr>
              <a:t>Encounter Stress</a:t>
            </a:r>
            <a:endParaRPr lang="en-IN" altLang="x-none" sz="2800" dirty="0" err="1">
              <a:solidFill>
                <a:srgbClr val="28471F"/>
              </a:solidFill>
              <a:latin typeface="Times New Roman" panose="02020603050405020304" pitchFamily="16" charset="0"/>
              <a:cs typeface="Times New Roman" panose="02020603050405020304" pitchFamily="16" charset="0"/>
            </a:endParaRPr>
          </a:p>
        </p:txBody>
      </p:sp>
      <p:sp>
        <p:nvSpPr>
          <p:cNvPr id="6150" name="Down Arrow 6149"/>
          <p:cNvSpPr/>
          <p:nvPr/>
        </p:nvSpPr>
        <p:spPr>
          <a:xfrm>
            <a:off x="1973580" y="3365500"/>
            <a:ext cx="76200" cy="471170"/>
          </a:xfrm>
          <a:prstGeom prst="downArrow">
            <a:avLst>
              <a:gd name="adj1" fmla="val 48936"/>
              <a:gd name="adj2" fmla="val 149814"/>
            </a:avLst>
          </a:prstGeom>
          <a:solidFill>
            <a:schemeClr val="tx1"/>
          </a:solidFill>
          <a:ln w="9525" cap="flat" cmpd="sng">
            <a:solidFill>
              <a:srgbClr val="3465A4">
                <a:alpha val="100000"/>
              </a:srgbClr>
            </a:solidFill>
            <a:prstDash val="solid"/>
            <a:round/>
            <a:headEnd type="none" w="med" len="med"/>
            <a:tailEnd type="none" w="med" len="med"/>
          </a:ln>
        </p:spPr>
        <p:txBody>
          <a:bodyPr/>
          <a:p>
            <a:endParaRPr lang="en-US" sz="1635"/>
          </a:p>
        </p:txBody>
      </p:sp>
      <p:sp>
        <p:nvSpPr>
          <p:cNvPr id="6151" name="Down Arrow 6150"/>
          <p:cNvSpPr/>
          <p:nvPr/>
        </p:nvSpPr>
        <p:spPr>
          <a:xfrm>
            <a:off x="4847590" y="3334385"/>
            <a:ext cx="76200" cy="1661160"/>
          </a:xfrm>
          <a:prstGeom prst="downArrow">
            <a:avLst>
              <a:gd name="adj1" fmla="val 50000"/>
              <a:gd name="adj2" fmla="val 96666"/>
            </a:avLst>
          </a:prstGeom>
          <a:solidFill>
            <a:schemeClr val="tx1"/>
          </a:solidFill>
          <a:ln w="9525" cap="flat" cmpd="sng">
            <a:solidFill>
              <a:srgbClr val="3465A4">
                <a:alpha val="100000"/>
              </a:srgbClr>
            </a:solidFill>
            <a:prstDash val="solid"/>
            <a:round/>
            <a:headEnd type="none" w="med" len="med"/>
            <a:tailEnd type="none" w="med" len="med"/>
          </a:ln>
        </p:spPr>
        <p:txBody>
          <a:bodyPr/>
          <a:p>
            <a:endParaRPr lang="en-US" sz="1635"/>
          </a:p>
        </p:txBody>
      </p:sp>
      <p:sp>
        <p:nvSpPr>
          <p:cNvPr id="6152" name="Down Arrow 6151"/>
          <p:cNvSpPr/>
          <p:nvPr/>
        </p:nvSpPr>
        <p:spPr>
          <a:xfrm flipH="1">
            <a:off x="10387330" y="3365500"/>
            <a:ext cx="76200" cy="1583690"/>
          </a:xfrm>
          <a:prstGeom prst="downArrow">
            <a:avLst>
              <a:gd name="adj1" fmla="val 50000"/>
              <a:gd name="adj2" fmla="val 0"/>
            </a:avLst>
          </a:prstGeom>
          <a:solidFill>
            <a:schemeClr val="tx1"/>
          </a:solidFill>
          <a:ln w="9525" cap="flat" cmpd="sng">
            <a:solidFill>
              <a:srgbClr val="3465A4">
                <a:alpha val="100000"/>
              </a:srgbClr>
            </a:solidFill>
            <a:prstDash val="solid"/>
            <a:round/>
            <a:headEnd type="none" w="med" len="med"/>
            <a:tailEnd type="none" w="med" len="med"/>
          </a:ln>
        </p:spPr>
        <p:txBody>
          <a:bodyPr/>
          <a:p>
            <a:endParaRPr lang="en-US" sz="1635"/>
          </a:p>
        </p:txBody>
      </p:sp>
      <p:sp>
        <p:nvSpPr>
          <p:cNvPr id="6153" name="Straight Connector 6152"/>
          <p:cNvSpPr/>
          <p:nvPr/>
        </p:nvSpPr>
        <p:spPr>
          <a:xfrm>
            <a:off x="5919470" y="2885440"/>
            <a:ext cx="1270" cy="449580"/>
          </a:xfrm>
          <a:prstGeom prst="line">
            <a:avLst/>
          </a:prstGeom>
          <a:ln w="72000" cap="flat" cmpd="sng">
            <a:solidFill>
              <a:schemeClr val="tx1">
                <a:alpha val="100000"/>
              </a:schemeClr>
            </a:solidFill>
            <a:prstDash val="solid"/>
            <a:round/>
            <a:headEnd type="none" w="med" len="med"/>
            <a:tailEnd type="none" w="med" len="med"/>
          </a:ln>
        </p:spPr>
      </p:sp>
      <p:sp>
        <p:nvSpPr>
          <p:cNvPr id="6154" name="Rounded Rectangle 6153"/>
          <p:cNvSpPr/>
          <p:nvPr/>
        </p:nvSpPr>
        <p:spPr>
          <a:xfrm>
            <a:off x="598805" y="3836670"/>
            <a:ext cx="2814320" cy="1037590"/>
          </a:xfrm>
          <a:prstGeom prst="roundRect">
            <a:avLst>
              <a:gd name="adj" fmla="val 16667"/>
            </a:avLst>
          </a:prstGeom>
          <a:solidFill>
            <a:srgbClr val="FFFFFF"/>
          </a:solidFill>
          <a:ln w="28575" cap="flat" cmpd="sng">
            <a:solidFill>
              <a:srgbClr val="FF0000"/>
            </a:solidFill>
            <a:prstDash val="solid"/>
            <a:round/>
            <a:headEnd type="none" w="med" len="med"/>
            <a:tailEnd type="none" w="med" len="med"/>
          </a:ln>
        </p:spPr>
        <p:txBody>
          <a:bodyPr wrap="none" lIns="81646" tIns="40823" rIns="81646" bIns="40823" anchor="ctr"/>
          <a:p>
            <a:pPr algn="ctr" defTabSz="449580">
              <a:buSzPct val="100000"/>
              <a:tabLst>
                <a:tab pos="449580" algn="l"/>
                <a:tab pos="898525" algn="l"/>
                <a:tab pos="1348105" algn="l"/>
                <a:tab pos="1797050" algn="l"/>
              </a:tabLst>
            </a:pPr>
            <a:r>
              <a:rPr lang="en-IN" altLang="x-none" sz="3200" dirty="0" err="1">
                <a:solidFill>
                  <a:srgbClr val="28471F"/>
                </a:solidFill>
                <a:latin typeface="Times New Roman" panose="02020603050405020304" pitchFamily="16" charset="0"/>
                <a:cs typeface="Times New Roman" panose="02020603050405020304" pitchFamily="16" charset="0"/>
              </a:rPr>
              <a:t>Time Stress</a:t>
            </a:r>
            <a:endParaRPr lang="en-IN" altLang="x-none" sz="3200" dirty="0" err="1">
              <a:solidFill>
                <a:srgbClr val="28471F"/>
              </a:solidFill>
              <a:latin typeface="Times New Roman" panose="02020603050405020304" pitchFamily="16" charset="0"/>
              <a:cs typeface="Times New Roman" panose="02020603050405020304" pitchFamily="16" charset="0"/>
            </a:endParaRPr>
          </a:p>
        </p:txBody>
      </p:sp>
      <p:sp>
        <p:nvSpPr>
          <p:cNvPr id="6155" name="Rounded Rectangle 6154"/>
          <p:cNvSpPr/>
          <p:nvPr/>
        </p:nvSpPr>
        <p:spPr>
          <a:xfrm>
            <a:off x="3585845" y="4996815"/>
            <a:ext cx="2814320" cy="1037590"/>
          </a:xfrm>
          <a:prstGeom prst="roundRect">
            <a:avLst>
              <a:gd name="adj" fmla="val 16667"/>
            </a:avLst>
          </a:prstGeom>
          <a:solidFill>
            <a:srgbClr val="FFFFFF"/>
          </a:solidFill>
          <a:ln w="28575" cap="flat" cmpd="sng">
            <a:solidFill>
              <a:srgbClr val="FF0000"/>
            </a:solidFill>
            <a:prstDash val="solid"/>
            <a:round/>
            <a:headEnd type="none" w="med" len="med"/>
            <a:tailEnd type="none" w="med" len="med"/>
          </a:ln>
        </p:spPr>
        <p:txBody>
          <a:bodyPr wrap="none" lIns="81646" tIns="40823" rIns="81646" bIns="40823" anchor="ctr"/>
          <a:p>
            <a:pPr algn="ctr" defTabSz="449580">
              <a:buSzPct val="100000"/>
              <a:tabLst>
                <a:tab pos="449580" algn="l"/>
                <a:tab pos="898525" algn="l"/>
                <a:tab pos="1348105" algn="l"/>
                <a:tab pos="1797050" algn="l"/>
              </a:tabLst>
            </a:pPr>
            <a:r>
              <a:rPr lang="en-IN" altLang="x-none" sz="2800" dirty="0" err="1">
                <a:solidFill>
                  <a:srgbClr val="28471F"/>
                </a:solidFill>
                <a:latin typeface="Times New Roman" panose="02020603050405020304" pitchFamily="16" charset="0"/>
                <a:cs typeface="Times New Roman" panose="02020603050405020304" pitchFamily="16" charset="0"/>
              </a:rPr>
              <a:t>Anticipatory Stress</a:t>
            </a:r>
            <a:endParaRPr lang="en-IN" altLang="x-none" sz="2800" dirty="0" err="1">
              <a:solidFill>
                <a:srgbClr val="28471F"/>
              </a:solidFill>
              <a:latin typeface="Times New Roman" panose="02020603050405020304" pitchFamily="16" charset="0"/>
              <a:cs typeface="Times New Roman" panose="02020603050405020304" pitchFamily="16" charset="0"/>
            </a:endParaRPr>
          </a:p>
        </p:txBody>
      </p:sp>
      <p:sp>
        <p:nvSpPr>
          <p:cNvPr id="6156" name="Down Arrow 6155"/>
          <p:cNvSpPr/>
          <p:nvPr/>
        </p:nvSpPr>
        <p:spPr>
          <a:xfrm>
            <a:off x="7728585" y="3365500"/>
            <a:ext cx="76200" cy="471170"/>
          </a:xfrm>
          <a:prstGeom prst="downArrow">
            <a:avLst>
              <a:gd name="adj1" fmla="val 50000"/>
              <a:gd name="adj2" fmla="val 126111"/>
            </a:avLst>
          </a:prstGeom>
          <a:solidFill>
            <a:schemeClr val="tx1"/>
          </a:solidFill>
          <a:ln w="9525" cap="flat" cmpd="sng">
            <a:solidFill>
              <a:srgbClr val="3465A4">
                <a:alpha val="100000"/>
              </a:srgbClr>
            </a:solidFill>
            <a:prstDash val="solid"/>
            <a:round/>
            <a:headEnd type="none" w="med" len="med"/>
            <a:tailEnd type="none" w="med" len="med"/>
          </a:ln>
        </p:spPr>
        <p:txBody>
          <a:bodyPr/>
          <a:p>
            <a:endParaRPr lang="en-US" sz="1635"/>
          </a:p>
        </p:txBody>
      </p:sp>
      <p:sp>
        <p:nvSpPr>
          <p:cNvPr id="5121" name="Title 5120"/>
          <p:cNvSpPr>
            <a:spLocks noGrp="1"/>
          </p:cNvSpPr>
          <p:nvPr>
            <p:ph type="title"/>
          </p:nvPr>
        </p:nvSpPr>
        <p:spPr>
          <a:xfrm>
            <a:off x="975360" y="229235"/>
            <a:ext cx="10025380" cy="1727835"/>
          </a:xfrm>
        </p:spPr>
        <p:txBody>
          <a:bodyPr wrap="square" lIns="0" tIns="0" rIns="0" bIns="0" anchor="ctr">
            <a:noAutofit/>
          </a:bodyPr>
          <a:p>
            <a:pPr algn="ctr" defTabSz="449580">
              <a:buClr>
                <a:srgbClr val="000000"/>
              </a:buClr>
              <a:buSzPct val="100000"/>
              <a:buNone/>
              <a:tabLst>
                <a:tab pos="449580" algn="l"/>
                <a:tab pos="898525" algn="l"/>
                <a:tab pos="1348105" algn="l"/>
                <a:tab pos="1797050" algn="l"/>
                <a:tab pos="2246630" algn="l"/>
                <a:tab pos="2695575" algn="l"/>
                <a:tab pos="3145155" algn="l"/>
                <a:tab pos="3594100" algn="l"/>
                <a:tab pos="4043680" algn="l"/>
                <a:tab pos="4492625" algn="l"/>
                <a:tab pos="4942205" algn="l"/>
                <a:tab pos="5391150" algn="l"/>
                <a:tab pos="5840730" algn="l"/>
                <a:tab pos="6289675" algn="l"/>
                <a:tab pos="6739255" algn="l"/>
                <a:tab pos="7188200" algn="l"/>
                <a:tab pos="7637780" algn="l"/>
                <a:tab pos="8086725" algn="l"/>
                <a:tab pos="8536305" algn="l"/>
                <a:tab pos="8985250" algn="l"/>
              </a:tabLst>
            </a:pPr>
            <a:r>
              <a:rPr lang="en-IN" altLang="x-none" sz="6000" b="1" dirty="0" err="1">
                <a:solidFill>
                  <a:schemeClr val="tx1"/>
                </a:solidFill>
                <a:effectLst>
                  <a:outerShdw blurRad="50800" dist="38100" dir="2700000" algn="tl" rotWithShape="0">
                    <a:prstClr val="black">
                      <a:alpha val="40000"/>
                    </a:prstClr>
                  </a:outerShdw>
                  <a:reflection blurRad="6350" stA="60000" endA="900" endPos="58000" dir="5400000" sy="-100000" algn="bl" rotWithShape="0"/>
                </a:effectLst>
                <a:latin typeface="Castellar" panose="020A0402060406010301" charset="0"/>
                <a:cs typeface="Castellar" panose="020A0402060406010301" charset="0"/>
              </a:rPr>
              <a:t>Types OF </a:t>
            </a:r>
            <a:r>
              <a:rPr lang="en-IN" altLang="x-none" sz="6000" b="1" dirty="0" err="1">
                <a:solidFill>
                  <a:schemeClr val="tx1"/>
                </a:solidFill>
                <a:effectLst>
                  <a:outerShdw blurRad="38100" dist="19050" dir="2700000" algn="tl" rotWithShape="0">
                    <a:schemeClr val="dk1">
                      <a:alpha val="40000"/>
                    </a:schemeClr>
                  </a:outerShdw>
                </a:effectLst>
                <a:latin typeface="Castellar" panose="020A0402060406010301" charset="0"/>
                <a:cs typeface="Castellar" panose="020A0402060406010301" charset="0"/>
              </a:rPr>
              <a:t>STRESS</a:t>
            </a:r>
            <a:br>
              <a:rPr lang="en-IN" altLang="x-none" sz="4800" b="1" u="sng" dirty="0" err="1">
                <a:solidFill>
                  <a:schemeClr val="tx1"/>
                </a:solidFill>
                <a:effectLst>
                  <a:outerShdw blurRad="50800" dist="38100" dir="2700000" algn="tl" rotWithShape="0">
                    <a:prstClr val="black">
                      <a:alpha val="40000"/>
                    </a:prstClr>
                  </a:outerShdw>
                  <a:reflection blurRad="6350" stA="60000" endA="900" endPos="58000" dir="5400000" sy="-100000" algn="bl" rotWithShape="0"/>
                </a:effectLst>
                <a:latin typeface="Castellar" panose="020A0402060406010301" charset="0"/>
                <a:cs typeface="Castellar" panose="020A0402060406010301" charset="0"/>
              </a:rPr>
            </a:br>
            <a:br>
              <a:rPr lang="en-IN" altLang="x-none" sz="1600" b="1" dirty="0" err="1">
                <a:solidFill>
                  <a:schemeClr val="tx1"/>
                </a:solidFill>
                <a:effectLst>
                  <a:outerShdw blurRad="50800" dist="38100" dir="2700000" algn="tl" rotWithShape="0">
                    <a:prstClr val="black">
                      <a:alpha val="40000"/>
                    </a:prstClr>
                  </a:outerShdw>
                  <a:reflection blurRad="6350" stA="60000" endA="900" endPos="58000" dir="5400000" sy="-100000" algn="bl" rotWithShape="0"/>
                </a:effectLst>
                <a:latin typeface="Castellar" panose="020A0402060406010301" charset="0"/>
                <a:cs typeface="Castellar" panose="020A0402060406010301" charset="0"/>
              </a:rPr>
            </a:br>
            <a:r>
              <a:rPr lang="en-IN" altLang="x-none" sz="2400" b="1" dirty="0" err="1">
                <a:ln w="12700" cmpd="sng">
                  <a:noFill/>
                  <a:prstDash val="solid"/>
                </a:ln>
                <a:solidFill>
                  <a:schemeClr val="tx1"/>
                </a:solidFill>
                <a:effectLst>
                  <a:outerShdw blurRad="50800" dist="38100" dir="2700000" algn="tl" rotWithShape="0">
                    <a:prstClr val="black">
                      <a:alpha val="40000"/>
                    </a:prstClr>
                  </a:outerShdw>
                  <a:reflection blurRad="6350" stA="60000" endA="900" endPos="58000" dir="5400000" sy="-100000" algn="bl" rotWithShape="0"/>
                </a:effectLst>
                <a:latin typeface="Castellar" panose="020A0402060406010301" charset="0"/>
                <a:cs typeface="Castellar" panose="020A0402060406010301" charset="0"/>
              </a:rPr>
              <a:t>ACCORDING TO DR. ALBRECHT</a:t>
            </a:r>
            <a:endParaRPr lang="en-IN" altLang="x-none" sz="2400" b="1" dirty="0" err="1">
              <a:ln w="12700" cmpd="sng">
                <a:noFill/>
                <a:prstDash val="solid"/>
              </a:ln>
              <a:solidFill>
                <a:schemeClr val="tx1"/>
              </a:solidFill>
              <a:effectLst>
                <a:outerShdw blurRad="50800" dist="38100" dir="2700000" algn="tl" rotWithShape="0">
                  <a:prstClr val="black">
                    <a:alpha val="40000"/>
                  </a:prstClr>
                </a:outerShdw>
                <a:reflection blurRad="6350" stA="60000" endA="900" endPos="58000" dir="5400000" sy="-100000" algn="bl" rotWithShape="0"/>
              </a:effectLst>
              <a:latin typeface="Castellar" panose="020A0402060406010301" charset="0"/>
              <a:cs typeface="Castellar" panose="020A0402060406010301" charset="0"/>
            </a:endParaRPr>
          </a:p>
        </p:txBody>
      </p:sp>
    </p:spTree>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52000"/>
          </a:blip>
          <a:stretch>
            <a:fillRect l="-15000" t="-7000" r="-18000" b="-10000"/>
          </a:stretch>
        </a:blipFill>
        <a:effectLst/>
      </p:bgPr>
    </p:bg>
    <p:spTree>
      <p:nvGrpSpPr>
        <p:cNvPr id="1" name=""/>
        <p:cNvGrpSpPr/>
        <p:nvPr/>
      </p:nvGrpSpPr>
      <p:grpSpPr/>
      <p:sp>
        <p:nvSpPr>
          <p:cNvPr id="3" name="Subtitle 2"/>
          <p:cNvSpPr>
            <a:spLocks noGrp="1"/>
          </p:cNvSpPr>
          <p:nvPr>
            <p:ph type="subTitle" idx="1"/>
          </p:nvPr>
        </p:nvSpPr>
        <p:spPr>
          <a:xfrm>
            <a:off x="168275" y="1418590"/>
            <a:ext cx="7080885" cy="5142865"/>
          </a:xfrm>
          <a:solidFill>
            <a:schemeClr val="bg1">
              <a:alpha val="84000"/>
            </a:schemeClr>
          </a:solidFill>
        </p:spPr>
        <p:txBody>
          <a:bodyPr>
            <a:noAutofit/>
          </a:bodyPr>
          <a:p>
            <a:pPr marL="457200" indent="-457200" algn="l">
              <a:lnSpc>
                <a:spcPct val="100000"/>
              </a:lnSpc>
              <a:buFont typeface="Arial" panose="020B0604020202020204" pitchFamily="34" charset="0"/>
              <a:buChar char="•"/>
            </a:pPr>
            <a:r>
              <a:rPr lang="en-IN" altLang="en-US" sz="2800">
                <a:solidFill>
                  <a:schemeClr val="tx1"/>
                </a:solidFill>
                <a:latin typeface="Times New Roman" panose="02020603050405020304" pitchFamily="16" charset="0"/>
                <a:cs typeface="Times New Roman" panose="02020603050405020304" pitchFamily="16" charset="0"/>
              </a:rPr>
              <a:t>First Phase - Sympathomedullary (SAM) Pathway</a:t>
            </a:r>
            <a:endParaRPr lang="en-IN" altLang="en-US" sz="2800">
              <a:solidFill>
                <a:schemeClr val="tx1"/>
              </a:solidFill>
              <a:latin typeface="Times New Roman" panose="02020603050405020304" pitchFamily="16" charset="0"/>
              <a:cs typeface="Times New Roman" panose="02020603050405020304" pitchFamily="16" charset="0"/>
            </a:endParaRPr>
          </a:p>
          <a:p>
            <a:pPr marL="457200" indent="-457200" algn="l">
              <a:lnSpc>
                <a:spcPct val="100000"/>
              </a:lnSpc>
              <a:buFont typeface="Arial" panose="020B0604020202020204" pitchFamily="34" charset="0"/>
              <a:buChar char="•"/>
            </a:pPr>
            <a:r>
              <a:rPr lang="en-IN" altLang="en-US" sz="2800">
                <a:solidFill>
                  <a:schemeClr val="tx1"/>
                </a:solidFill>
                <a:latin typeface="Times New Roman" panose="02020603050405020304" pitchFamily="16" charset="0"/>
                <a:cs typeface="Times New Roman" panose="02020603050405020304" pitchFamily="16" charset="0"/>
              </a:rPr>
              <a:t>Amygdala sends the distress signal to the hypothalamus</a:t>
            </a:r>
            <a:endParaRPr lang="en-IN" altLang="en-US" sz="2800">
              <a:solidFill>
                <a:schemeClr val="tx1"/>
              </a:solidFill>
              <a:latin typeface="Times New Roman" panose="02020603050405020304" pitchFamily="16" charset="0"/>
              <a:cs typeface="Times New Roman" panose="02020603050405020304" pitchFamily="16" charset="0"/>
            </a:endParaRPr>
          </a:p>
          <a:p>
            <a:pPr marL="457200" indent="-457200" algn="l">
              <a:lnSpc>
                <a:spcPct val="100000"/>
              </a:lnSpc>
              <a:buFont typeface="Arial" panose="020B0604020202020204" pitchFamily="34" charset="0"/>
              <a:buChar char="•"/>
            </a:pPr>
            <a:r>
              <a:rPr lang="en-IN" altLang="en-US" sz="2800">
                <a:solidFill>
                  <a:schemeClr val="tx1"/>
                </a:solidFill>
                <a:latin typeface="Times New Roman" panose="02020603050405020304" pitchFamily="16" charset="0"/>
                <a:cs typeface="Times New Roman" panose="02020603050405020304" pitchFamily="16" charset="0"/>
              </a:rPr>
              <a:t>Hypothalmus stimulates the Adrenal Medulla via the SAM Pathway</a:t>
            </a:r>
            <a:endParaRPr lang="en-IN" altLang="en-US" sz="2800">
              <a:solidFill>
                <a:schemeClr val="tx1"/>
              </a:solidFill>
              <a:latin typeface="Times New Roman" panose="02020603050405020304" pitchFamily="16" charset="0"/>
              <a:cs typeface="Times New Roman" panose="02020603050405020304" pitchFamily="16" charset="0"/>
            </a:endParaRPr>
          </a:p>
          <a:p>
            <a:pPr marL="457200" indent="-457200" algn="l">
              <a:lnSpc>
                <a:spcPct val="100000"/>
              </a:lnSpc>
              <a:buFont typeface="Arial" panose="020B0604020202020204" pitchFamily="34" charset="0"/>
              <a:buChar char="•"/>
            </a:pPr>
            <a:r>
              <a:rPr lang="en-IN" altLang="en-US" sz="2800">
                <a:solidFill>
                  <a:schemeClr val="tx1"/>
                </a:solidFill>
                <a:latin typeface="Times New Roman" panose="02020603050405020304" pitchFamily="16" charset="0"/>
                <a:cs typeface="Times New Roman" panose="02020603050405020304" pitchFamily="16" charset="0"/>
              </a:rPr>
              <a:t>Adrenal medulla produces Adrenaline</a:t>
            </a:r>
            <a:endParaRPr lang="en-IN" altLang="en-US" sz="2800">
              <a:solidFill>
                <a:schemeClr val="tx1"/>
              </a:solidFill>
              <a:latin typeface="Times New Roman" panose="02020603050405020304" pitchFamily="16" charset="0"/>
              <a:cs typeface="Times New Roman" panose="02020603050405020304" pitchFamily="16" charset="0"/>
            </a:endParaRPr>
          </a:p>
          <a:p>
            <a:pPr marL="457200" indent="-457200" algn="l">
              <a:lnSpc>
                <a:spcPct val="100000"/>
              </a:lnSpc>
              <a:buFont typeface="Arial" panose="020B0604020202020204" pitchFamily="34" charset="0"/>
              <a:buChar char="•"/>
            </a:pPr>
            <a:r>
              <a:rPr lang="en-IN" altLang="en-US" sz="2800">
                <a:solidFill>
                  <a:schemeClr val="tx1"/>
                </a:solidFill>
                <a:latin typeface="Times New Roman" panose="02020603050405020304" pitchFamily="16" charset="0"/>
                <a:cs typeface="Times New Roman" panose="02020603050405020304" pitchFamily="16" charset="0"/>
              </a:rPr>
              <a:t>Adrenaline provides the body with a surge in energy.</a:t>
            </a:r>
            <a:endParaRPr lang="en-IN" altLang="en-US" sz="2800">
              <a:solidFill>
                <a:schemeClr val="tx1"/>
              </a:solidFill>
              <a:latin typeface="Times New Roman" panose="02020603050405020304" pitchFamily="16" charset="0"/>
              <a:cs typeface="Times New Roman" panose="02020603050405020304" pitchFamily="16" charset="0"/>
            </a:endParaRPr>
          </a:p>
          <a:p>
            <a:pPr marL="457200" indent="-457200" algn="l">
              <a:lnSpc>
                <a:spcPct val="100000"/>
              </a:lnSpc>
              <a:buFont typeface="Arial" panose="020B0604020202020204" pitchFamily="34" charset="0"/>
              <a:buChar char="•"/>
            </a:pPr>
            <a:r>
              <a:rPr lang="en-IN" altLang="en-US" sz="2800">
                <a:solidFill>
                  <a:schemeClr val="tx1"/>
                </a:solidFill>
                <a:latin typeface="Times New Roman" panose="02020603050405020304" pitchFamily="16" charset="0"/>
                <a:cs typeface="Times New Roman" panose="02020603050405020304" pitchFamily="16" charset="0"/>
              </a:rPr>
              <a:t>The fight or flight response is activated</a:t>
            </a:r>
            <a:endParaRPr lang="en-IN" altLang="en-US">
              <a:solidFill>
                <a:schemeClr val="tx1"/>
              </a:solidFill>
              <a:latin typeface="Times New Roman" panose="02020603050405020304" pitchFamily="16" charset="0"/>
              <a:cs typeface="Times New Roman" panose="02020603050405020304" pitchFamily="16" charset="0"/>
            </a:endParaRPr>
          </a:p>
          <a:p>
            <a:pPr marL="457200" indent="-457200" algn="l">
              <a:lnSpc>
                <a:spcPct val="120000"/>
              </a:lnSpc>
              <a:buFont typeface="Arial" panose="020B0604020202020204" pitchFamily="34" charset="0"/>
              <a:buChar char="•"/>
            </a:pPr>
            <a:endParaRPr lang="en-IN" altLang="en-US">
              <a:solidFill>
                <a:schemeClr val="tx1"/>
              </a:solidFill>
              <a:latin typeface="Times New Roman" panose="02020603050405020304" pitchFamily="16" charset="0"/>
              <a:cs typeface="Times New Roman" panose="02020603050405020304" pitchFamily="16" charset="0"/>
            </a:endParaRPr>
          </a:p>
        </p:txBody>
      </p:sp>
      <p:pic>
        <p:nvPicPr>
          <p:cNvPr id="4" name="Picture 3" descr="stresshormones"/>
          <p:cNvPicPr>
            <a:picLocks noChangeAspect="1"/>
          </p:cNvPicPr>
          <p:nvPr/>
        </p:nvPicPr>
        <p:blipFill>
          <a:blip r:embed="rId2"/>
          <a:stretch>
            <a:fillRect/>
          </a:stretch>
        </p:blipFill>
        <p:spPr>
          <a:xfrm>
            <a:off x="7033260" y="339725"/>
            <a:ext cx="4990465" cy="6221095"/>
          </a:xfrm>
          <a:prstGeom prst="rect">
            <a:avLst/>
          </a:prstGeom>
        </p:spPr>
      </p:pic>
      <p:sp>
        <p:nvSpPr>
          <p:cNvPr id="2" name="Title 1"/>
          <p:cNvSpPr>
            <a:spLocks noGrp="1"/>
          </p:cNvSpPr>
          <p:nvPr>
            <p:ph type="ctrTitle"/>
          </p:nvPr>
        </p:nvSpPr>
        <p:spPr>
          <a:xfrm>
            <a:off x="-19685" y="212725"/>
            <a:ext cx="8537575" cy="1078230"/>
          </a:xfrm>
        </p:spPr>
        <p:txBody>
          <a:bodyPr>
            <a:noAutofit/>
            <a:scene3d>
              <a:camera prst="orthographicFront"/>
              <a:lightRig rig="threePt" dir="t"/>
            </a:scene3d>
          </a:bodyPr>
          <a:p>
            <a:r>
              <a:rPr lang="en-IN" altLang="en-US" sz="4800" b="1">
                <a:solidFill>
                  <a:schemeClr val="tx1"/>
                </a:solidFill>
                <a:effectLst>
                  <a:reflection blurRad="6350" stA="53000" endA="300" endPos="35500" dir="5400000" sy="-90000" algn="bl" rotWithShape="0"/>
                </a:effectLst>
                <a:latin typeface="Castellar" panose="020A0402060406010301" charset="0"/>
                <a:cs typeface="Castellar" panose="020A0402060406010301" charset="0"/>
              </a:rPr>
              <a:t>The Biology Of Stress</a:t>
            </a:r>
            <a:endParaRPr lang="en-IN" altLang="en-US" sz="4800" b="1">
              <a:solidFill>
                <a:schemeClr val="tx1"/>
              </a:solidFill>
              <a:effectLst>
                <a:reflection blurRad="6350" stA="53000" endA="300" endPos="35500" dir="5400000" sy="-90000" algn="bl" rotWithShape="0"/>
              </a:effectLst>
              <a:latin typeface="Castellar" panose="020A0402060406010301" charset="0"/>
              <a:cs typeface="Castellar" panose="020A0402060406010301"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52000"/>
          </a:blip>
          <a:stretch>
            <a:fillRect l="-15000" t="-7000" r="-18000" b="-10000"/>
          </a:stretch>
        </a:blipFill>
        <a:effectLst/>
      </p:bgPr>
    </p:bg>
    <p:spTree>
      <p:nvGrpSpPr>
        <p:cNvPr id="1" name=""/>
        <p:cNvGrpSpPr/>
        <p:nvPr/>
      </p:nvGrpSpPr>
      <p:grpSpPr/>
      <p:sp>
        <p:nvSpPr>
          <p:cNvPr id="3" name="Content Placeholder 2"/>
          <p:cNvSpPr>
            <a:spLocks noGrp="1"/>
          </p:cNvSpPr>
          <p:nvPr>
            <p:ph idx="1"/>
          </p:nvPr>
        </p:nvSpPr>
        <p:spPr>
          <a:xfrm>
            <a:off x="838200" y="690880"/>
            <a:ext cx="10515600" cy="5486400"/>
          </a:xfrm>
          <a:solidFill>
            <a:schemeClr val="bg1">
              <a:alpha val="86000"/>
            </a:schemeClr>
          </a:solidFill>
        </p:spPr>
        <p:txBody>
          <a:bodyPr/>
          <a:p>
            <a:pPr fontAlgn="auto">
              <a:lnSpc>
                <a:spcPct val="100000"/>
              </a:lnSpc>
              <a:spcBef>
                <a:spcPts val="1600"/>
              </a:spcBef>
            </a:pPr>
            <a:r>
              <a:rPr lang="en-IN" altLang="en-US">
                <a:latin typeface="Times New Roman" panose="02020603050405020304" pitchFamily="16" charset="0"/>
                <a:cs typeface="Times New Roman" panose="02020603050405020304" pitchFamily="16" charset="0"/>
              </a:rPr>
              <a:t>Second Phase - Hypothalamus Pituitary Adrenal (HPA) Axis</a:t>
            </a:r>
            <a:endParaRPr lang="en-IN" altLang="en-US">
              <a:latin typeface="Times New Roman" panose="02020603050405020304" pitchFamily="16" charset="0"/>
              <a:cs typeface="Times New Roman" panose="02020603050405020304" pitchFamily="16" charset="0"/>
            </a:endParaRPr>
          </a:p>
          <a:p>
            <a:pPr fontAlgn="auto">
              <a:lnSpc>
                <a:spcPct val="100000"/>
              </a:lnSpc>
              <a:spcBef>
                <a:spcPts val="1600"/>
              </a:spcBef>
            </a:pPr>
            <a:r>
              <a:rPr lang="en-IN" altLang="en-US">
                <a:latin typeface="Times New Roman" panose="02020603050405020304" pitchFamily="16" charset="0"/>
                <a:cs typeface="Times New Roman" panose="02020603050405020304" pitchFamily="16" charset="0"/>
              </a:rPr>
              <a:t>Hypothalamus sends a signal to the Pituitary Gland.</a:t>
            </a:r>
            <a:endParaRPr lang="en-IN" altLang="en-US">
              <a:latin typeface="Times New Roman" panose="02020603050405020304" pitchFamily="16" charset="0"/>
              <a:cs typeface="Times New Roman" panose="02020603050405020304" pitchFamily="16" charset="0"/>
            </a:endParaRPr>
          </a:p>
          <a:p>
            <a:pPr fontAlgn="auto">
              <a:lnSpc>
                <a:spcPct val="100000"/>
              </a:lnSpc>
              <a:spcBef>
                <a:spcPts val="1600"/>
              </a:spcBef>
            </a:pPr>
            <a:r>
              <a:rPr lang="en-IN" altLang="en-US">
                <a:latin typeface="Times New Roman" panose="02020603050405020304" pitchFamily="16" charset="0"/>
                <a:cs typeface="Times New Roman" panose="02020603050405020304" pitchFamily="16" charset="0"/>
              </a:rPr>
              <a:t>It releases ACTH. This causes release of CRH.</a:t>
            </a:r>
            <a:endParaRPr lang="en-IN" altLang="en-US">
              <a:latin typeface="Times New Roman" panose="02020603050405020304" pitchFamily="16" charset="0"/>
              <a:cs typeface="Times New Roman" panose="02020603050405020304" pitchFamily="16" charset="0"/>
            </a:endParaRPr>
          </a:p>
          <a:p>
            <a:pPr fontAlgn="auto">
              <a:lnSpc>
                <a:spcPct val="100000"/>
              </a:lnSpc>
              <a:spcBef>
                <a:spcPts val="1600"/>
              </a:spcBef>
            </a:pPr>
            <a:r>
              <a:rPr lang="en-IN" altLang="en-US">
                <a:latin typeface="Times New Roman" panose="02020603050405020304" pitchFamily="16" charset="0"/>
                <a:cs typeface="Times New Roman" panose="02020603050405020304" pitchFamily="16" charset="0"/>
              </a:rPr>
              <a:t>CRH stimulates the Adrenal Cortex.</a:t>
            </a:r>
            <a:endParaRPr lang="en-IN" altLang="en-US">
              <a:latin typeface="Times New Roman" panose="02020603050405020304" pitchFamily="16" charset="0"/>
              <a:cs typeface="Times New Roman" panose="02020603050405020304" pitchFamily="16" charset="0"/>
            </a:endParaRPr>
          </a:p>
          <a:p>
            <a:pPr fontAlgn="auto">
              <a:lnSpc>
                <a:spcPct val="100000"/>
              </a:lnSpc>
              <a:spcBef>
                <a:spcPts val="1600"/>
              </a:spcBef>
            </a:pPr>
            <a:r>
              <a:rPr lang="en-IN" altLang="en-US">
                <a:latin typeface="Times New Roman" panose="02020603050405020304" pitchFamily="16" charset="0"/>
                <a:cs typeface="Times New Roman" panose="02020603050405020304" pitchFamily="16" charset="0"/>
              </a:rPr>
              <a:t>The Adrenal Cortex releases the steroid hormone Cortisol.</a:t>
            </a:r>
            <a:endParaRPr lang="en-IN" altLang="en-US">
              <a:latin typeface="Times New Roman" panose="02020603050405020304" pitchFamily="16" charset="0"/>
              <a:cs typeface="Times New Roman" panose="02020603050405020304" pitchFamily="16" charset="0"/>
            </a:endParaRPr>
          </a:p>
          <a:p>
            <a:pPr fontAlgn="auto">
              <a:lnSpc>
                <a:spcPct val="100000"/>
              </a:lnSpc>
              <a:spcBef>
                <a:spcPts val="1600"/>
              </a:spcBef>
            </a:pPr>
            <a:r>
              <a:rPr lang="en-IN" altLang="en-US">
                <a:latin typeface="Times New Roman" panose="02020603050405020304" pitchFamily="16" charset="0"/>
                <a:cs typeface="Times New Roman" panose="02020603050405020304" pitchFamily="16" charset="0"/>
              </a:rPr>
              <a:t>Cortisol maintains the steady supplies of blood sugar.</a:t>
            </a:r>
            <a:endParaRPr lang="en-IN" altLang="en-US">
              <a:latin typeface="Times New Roman" panose="02020603050405020304" pitchFamily="16" charset="0"/>
              <a:cs typeface="Times New Roman" panose="02020603050405020304" pitchFamily="16" charset="0"/>
            </a:endParaRPr>
          </a:p>
          <a:p>
            <a:pPr fontAlgn="auto">
              <a:lnSpc>
                <a:spcPct val="100000"/>
              </a:lnSpc>
              <a:spcBef>
                <a:spcPts val="1600"/>
              </a:spcBef>
            </a:pPr>
            <a:r>
              <a:rPr lang="en-IN" altLang="en-US">
                <a:latin typeface="Times New Roman" panose="02020603050405020304" pitchFamily="16" charset="0"/>
                <a:cs typeface="Times New Roman" panose="02020603050405020304" pitchFamily="16" charset="0"/>
              </a:rPr>
              <a:t>The body is helped to cope with prolonged stress.</a:t>
            </a:r>
            <a:endParaRPr lang="en-IN" altLang="en-US">
              <a:latin typeface="Times New Roman" panose="02020603050405020304" pitchFamily="16" charset="0"/>
              <a:cs typeface="Times New Roman" panose="02020603050405020304" pitchFamily="16" charset="0"/>
            </a:endParaRPr>
          </a:p>
          <a:p>
            <a:pPr fontAlgn="auto">
              <a:lnSpc>
                <a:spcPct val="100000"/>
              </a:lnSpc>
              <a:spcBef>
                <a:spcPts val="1600"/>
              </a:spcBef>
            </a:pPr>
            <a:r>
              <a:rPr lang="en-IN" altLang="en-US">
                <a:latin typeface="Times New Roman" panose="02020603050405020304" pitchFamily="16" charset="0"/>
                <a:cs typeface="Times New Roman" panose="02020603050405020304" pitchFamily="16" charset="0"/>
              </a:rPr>
              <a:t>The parasympathetic nervous systems stops the production of Cortisol.</a:t>
            </a:r>
            <a:endParaRPr lang="en-IN" altLang="en-US">
              <a:latin typeface="Times New Roman" panose="02020603050405020304" pitchFamily="16" charset="0"/>
              <a:cs typeface="Times New Roman" panose="02020603050405020304" pitchFamily="16"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52000"/>
          </a:blip>
          <a:stretch>
            <a:fillRect l="-15000" t="3000" r="-18000" b="-10000"/>
          </a:stretch>
        </a:blipFill>
        <a:effectLst/>
      </p:bgPr>
    </p:bg>
    <p:spTree>
      <p:nvGrpSpPr>
        <p:cNvPr id="1" name=""/>
        <p:cNvGrpSpPr/>
        <p:nvPr/>
      </p:nvGrpSpPr>
      <p:grpSpPr/>
      <p:sp>
        <p:nvSpPr>
          <p:cNvPr id="6" name="Content Placeholder 2"/>
          <p:cNvSpPr>
            <a:spLocks noGrp="1"/>
          </p:cNvSpPr>
          <p:nvPr/>
        </p:nvSpPr>
        <p:spPr>
          <a:xfrm>
            <a:off x="6017260" y="3680460"/>
            <a:ext cx="5527040" cy="2846705"/>
          </a:xfrm>
          <a:prstGeom prst="rect">
            <a:avLst/>
          </a:prstGeom>
          <a:solidFill>
            <a:schemeClr val="bg1">
              <a:alpha val="86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r>
              <a:rPr lang="en-IN" altLang="en-US">
                <a:latin typeface="Times New Roman" panose="02020603050405020304" pitchFamily="16" charset="0"/>
                <a:cs typeface="Times New Roman" panose="02020603050405020304" pitchFamily="16" charset="0"/>
                <a:sym typeface="+mn-ea"/>
              </a:rPr>
              <a:t>Impaired cognitive performance.</a:t>
            </a:r>
            <a:endParaRPr lang="en-IN" altLang="en-US">
              <a:latin typeface="Times New Roman" panose="02020603050405020304" pitchFamily="16" charset="0"/>
              <a:cs typeface="Times New Roman" panose="02020603050405020304" pitchFamily="16" charset="0"/>
              <a:sym typeface="+mn-ea"/>
            </a:endParaRPr>
          </a:p>
          <a:p>
            <a:pPr algn="r"/>
            <a:r>
              <a:rPr lang="en-IN" altLang="en-US">
                <a:latin typeface="Times New Roman" panose="02020603050405020304" pitchFamily="16" charset="0"/>
                <a:cs typeface="Times New Roman" panose="02020603050405020304" pitchFamily="16" charset="0"/>
                <a:sym typeface="+mn-ea"/>
              </a:rPr>
              <a:t>Suppressed thyroid function.</a:t>
            </a:r>
            <a:endParaRPr lang="en-IN" altLang="en-US">
              <a:latin typeface="Times New Roman" panose="02020603050405020304" pitchFamily="16" charset="0"/>
              <a:cs typeface="Times New Roman" panose="02020603050405020304" pitchFamily="16" charset="0"/>
              <a:sym typeface="+mn-ea"/>
            </a:endParaRPr>
          </a:p>
          <a:p>
            <a:pPr algn="r"/>
            <a:r>
              <a:rPr lang="en-IN" altLang="en-US">
                <a:latin typeface="Times New Roman" panose="02020603050405020304" pitchFamily="16" charset="0"/>
                <a:cs typeface="Times New Roman" panose="02020603050405020304" pitchFamily="16" charset="0"/>
                <a:sym typeface="+mn-ea"/>
              </a:rPr>
              <a:t>Decreased bone density.</a:t>
            </a:r>
            <a:endParaRPr lang="en-IN" altLang="en-US">
              <a:latin typeface="Times New Roman" panose="02020603050405020304" pitchFamily="16" charset="0"/>
              <a:cs typeface="Times New Roman" panose="02020603050405020304" pitchFamily="16" charset="0"/>
              <a:sym typeface="+mn-ea"/>
            </a:endParaRPr>
          </a:p>
          <a:p>
            <a:pPr algn="r"/>
            <a:r>
              <a:rPr lang="en-IN" altLang="en-US">
                <a:latin typeface="Times New Roman" panose="02020603050405020304" pitchFamily="16" charset="0"/>
                <a:cs typeface="Times New Roman" panose="02020603050405020304" pitchFamily="16" charset="0"/>
                <a:sym typeface="+mn-ea"/>
              </a:rPr>
              <a:t>Higher blood pressure</a:t>
            </a:r>
            <a:endParaRPr lang="en-IN" altLang="en-US">
              <a:latin typeface="Times New Roman" panose="02020603050405020304" pitchFamily="16" charset="0"/>
              <a:cs typeface="Times New Roman" panose="02020603050405020304" pitchFamily="16" charset="0"/>
              <a:sym typeface="+mn-ea"/>
            </a:endParaRPr>
          </a:p>
          <a:p>
            <a:pPr algn="r"/>
            <a:r>
              <a:rPr lang="en-IN" altLang="en-US">
                <a:latin typeface="Times New Roman" panose="02020603050405020304" pitchFamily="16" charset="0"/>
                <a:cs typeface="Times New Roman" panose="02020603050405020304" pitchFamily="16" charset="0"/>
                <a:sym typeface="+mn-ea"/>
              </a:rPr>
              <a:t>Increased abdominal fat</a:t>
            </a:r>
            <a:endParaRPr lang="en-IN" altLang="en-US">
              <a:latin typeface="Times New Roman" panose="02020603050405020304" pitchFamily="16" charset="0"/>
              <a:cs typeface="Times New Roman" panose="02020603050405020304" pitchFamily="16" charset="0"/>
              <a:sym typeface="+mn-ea"/>
            </a:endParaRPr>
          </a:p>
          <a:p>
            <a:pPr algn="r"/>
            <a:endParaRPr lang="en-IN" altLang="en-US">
              <a:latin typeface="Times New Roman" panose="02020603050405020304" pitchFamily="16" charset="0"/>
              <a:cs typeface="Times New Roman" panose="02020603050405020304" pitchFamily="16" charset="0"/>
              <a:sym typeface="+mn-ea"/>
            </a:endParaRPr>
          </a:p>
        </p:txBody>
      </p:sp>
      <p:sp>
        <p:nvSpPr>
          <p:cNvPr id="8" name="Content Placeholder 2"/>
          <p:cNvSpPr>
            <a:spLocks noGrp="1"/>
          </p:cNvSpPr>
          <p:nvPr/>
        </p:nvSpPr>
        <p:spPr>
          <a:xfrm>
            <a:off x="490855" y="988060"/>
            <a:ext cx="5527040" cy="2691765"/>
          </a:xfrm>
          <a:prstGeom prst="rect">
            <a:avLst/>
          </a:prstGeom>
          <a:solidFill>
            <a:schemeClr val="bg1">
              <a:alpha val="85000"/>
            </a:schemeClr>
          </a:solidFill>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fontAlgn="auto">
              <a:lnSpc>
                <a:spcPct val="100000"/>
              </a:lnSpc>
              <a:spcBef>
                <a:spcPts val="0"/>
              </a:spcBef>
            </a:pPr>
            <a:r>
              <a:rPr lang="en-IN" altLang="en-US">
                <a:latin typeface="Times New Roman" panose="02020603050405020304" pitchFamily="16" charset="0"/>
                <a:cs typeface="Times New Roman" panose="02020603050405020304" pitchFamily="16" charset="0"/>
                <a:sym typeface="+mn-ea"/>
              </a:rPr>
              <a:t>All energy is redirected to the muscles.</a:t>
            </a:r>
            <a:endParaRPr lang="en-IN" altLang="en-US">
              <a:latin typeface="Times New Roman" panose="02020603050405020304" pitchFamily="16" charset="0"/>
              <a:cs typeface="Times New Roman" panose="02020603050405020304" pitchFamily="16" charset="0"/>
              <a:sym typeface="+mn-ea"/>
            </a:endParaRPr>
          </a:p>
          <a:p>
            <a:pPr algn="l" fontAlgn="auto">
              <a:lnSpc>
                <a:spcPct val="100000"/>
              </a:lnSpc>
              <a:spcBef>
                <a:spcPts val="0"/>
              </a:spcBef>
            </a:pPr>
            <a:r>
              <a:rPr lang="en-IN" altLang="en-US">
                <a:latin typeface="Times New Roman" panose="02020603050405020304" pitchFamily="16" charset="0"/>
                <a:cs typeface="Times New Roman" panose="02020603050405020304" pitchFamily="16" charset="0"/>
                <a:sym typeface="+mn-ea"/>
              </a:rPr>
              <a:t>Increase in blood pressure.</a:t>
            </a:r>
            <a:endParaRPr lang="en-IN" altLang="en-US">
              <a:latin typeface="Times New Roman" panose="02020603050405020304" pitchFamily="16" charset="0"/>
              <a:cs typeface="Times New Roman" panose="02020603050405020304" pitchFamily="16" charset="0"/>
              <a:sym typeface="+mn-ea"/>
            </a:endParaRPr>
          </a:p>
          <a:p>
            <a:pPr algn="l" fontAlgn="auto">
              <a:lnSpc>
                <a:spcPct val="100000"/>
              </a:lnSpc>
              <a:spcBef>
                <a:spcPts val="0"/>
              </a:spcBef>
            </a:pPr>
            <a:r>
              <a:rPr lang="en-IN" altLang="en-US">
                <a:latin typeface="Times New Roman" panose="02020603050405020304" pitchFamily="16" charset="0"/>
                <a:cs typeface="Times New Roman" panose="02020603050405020304" pitchFamily="16" charset="0"/>
                <a:sym typeface="+mn-ea"/>
              </a:rPr>
              <a:t>Stress-induced DNA damage leads to prematue aging and also tumor growth</a:t>
            </a:r>
            <a:r>
              <a:rPr lang="en-IN" altLang="en-US">
                <a:latin typeface="Times New Roman" panose="02020603050405020304" pitchFamily="16" charset="0"/>
                <a:cs typeface="Times New Roman" panose="02020603050405020304" pitchFamily="16" charset="0"/>
                <a:sym typeface="+mn-ea"/>
              </a:rPr>
              <a:t>.</a:t>
            </a:r>
            <a:endParaRPr lang="en-IN" altLang="en-US">
              <a:latin typeface="Times New Roman" panose="02020603050405020304" pitchFamily="16" charset="0"/>
              <a:cs typeface="Times New Roman" panose="02020603050405020304" pitchFamily="16" charset="0"/>
              <a:sym typeface="+mn-ea"/>
            </a:endParaRPr>
          </a:p>
        </p:txBody>
      </p:sp>
      <p:pic>
        <p:nvPicPr>
          <p:cNvPr id="9" name="Content Placeholder 8" descr="istockphoto-1136349344-1024x1024"/>
          <p:cNvPicPr>
            <a:picLocks noChangeAspect="1"/>
          </p:cNvPicPr>
          <p:nvPr>
            <p:ph sz="half" idx="2"/>
          </p:nvPr>
        </p:nvPicPr>
        <p:blipFill>
          <a:blip r:embed="rId2"/>
          <a:stretch>
            <a:fillRect/>
          </a:stretch>
        </p:blipFill>
        <p:spPr>
          <a:xfrm>
            <a:off x="6017895" y="988060"/>
            <a:ext cx="5526405" cy="2691765"/>
          </a:xfrm>
          <a:prstGeom prst="rect">
            <a:avLst/>
          </a:prstGeom>
        </p:spPr>
      </p:pic>
      <p:pic>
        <p:nvPicPr>
          <p:cNvPr id="10" name="Picture 9" descr="cortisol"/>
          <p:cNvPicPr>
            <a:picLocks noChangeAspect="1"/>
          </p:cNvPicPr>
          <p:nvPr/>
        </p:nvPicPr>
        <p:blipFill>
          <a:blip r:embed="rId3"/>
          <a:srcRect t="2094" b="8147"/>
          <a:stretch>
            <a:fillRect/>
          </a:stretch>
        </p:blipFill>
        <p:spPr>
          <a:xfrm>
            <a:off x="490855" y="3679825"/>
            <a:ext cx="5527040" cy="2847340"/>
          </a:xfrm>
          <a:prstGeom prst="rect">
            <a:avLst/>
          </a:prstGeom>
        </p:spPr>
      </p:pic>
      <p:sp>
        <p:nvSpPr>
          <p:cNvPr id="4" name="Title 3"/>
          <p:cNvSpPr>
            <a:spLocks noGrp="1"/>
          </p:cNvSpPr>
          <p:nvPr>
            <p:ph type="ctrTitle"/>
          </p:nvPr>
        </p:nvSpPr>
        <p:spPr>
          <a:xfrm>
            <a:off x="490855" y="226695"/>
            <a:ext cx="8537575" cy="1078230"/>
          </a:xfrm>
        </p:spPr>
        <p:txBody>
          <a:bodyPr>
            <a:noAutofit/>
            <a:scene3d>
              <a:camera prst="orthographicFront"/>
              <a:lightRig rig="threePt" dir="t"/>
            </a:scene3d>
          </a:bodyPr>
          <a:p>
            <a:r>
              <a:rPr lang="en-IN" altLang="en-US" sz="4800">
                <a:solidFill>
                  <a:schemeClr val="tx1"/>
                </a:solidFill>
                <a:effectLst/>
                <a:latin typeface="Castellar" panose="020A0402060406010301" charset="0"/>
                <a:cs typeface="Castellar" panose="020A0402060406010301" charset="0"/>
              </a:rPr>
              <a:t>DISADVANTagES</a:t>
            </a:r>
            <a:endParaRPr lang="en-IN" altLang="en-US" sz="4800">
              <a:solidFill>
                <a:schemeClr val="tx1"/>
              </a:solidFill>
              <a:effectLst/>
              <a:latin typeface="Castellar" panose="020A0402060406010301" charset="0"/>
              <a:cs typeface="Castellar" panose="020A0402060406010301"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52000"/>
          </a:blip>
          <a:stretch>
            <a:fillRect l="-15000" t="-7000" r="-18000" b="-10000"/>
          </a:stretch>
        </a:blipFill>
        <a:effectLst/>
      </p:bgPr>
    </p:bg>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nvSpPr>
        <p:spPr>
          <a:xfrm>
            <a:off x="475488" y="0"/>
            <a:ext cx="10910292" cy="6858000"/>
          </a:xfrm>
          <a:prstGeom prst="rect">
            <a:avLst/>
          </a:prstGeom>
          <a:gradFill>
            <a:gsLst>
              <a:gs pos="0">
                <a:srgbClr val="E3411B">
                  <a:lumMod val="90000"/>
                </a:srgbClr>
              </a:gs>
              <a:gs pos="25000">
                <a:srgbClr val="E3411B">
                  <a:lumMod val="90000"/>
                </a:srgb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tretch>
            <a:fillRect/>
          </a:stretch>
        </p:blipFill>
        <p:spPr>
          <a:xfrm>
            <a:off x="1905" y="0"/>
            <a:ext cx="12192000" cy="6858000"/>
          </a:xfrm>
          <a:prstGeom prst="rect">
            <a:avLst/>
          </a:prstGeom>
          <a:gradFill>
            <a:gsLst>
              <a:gs pos="0">
                <a:srgbClr val="E30000"/>
              </a:gs>
              <a:gs pos="100000">
                <a:srgbClr val="760303"/>
              </a:gs>
            </a:gsLst>
            <a:lin ang="5400000" scaled="0"/>
          </a:gradFill>
        </p:spPr>
      </p:pic>
      <p:sp>
        <p:nvSpPr>
          <p:cNvPr id="2" name="Title 1"/>
          <p:cNvSpPr>
            <a:spLocks noGrp="1"/>
          </p:cNvSpPr>
          <p:nvPr>
            <p:ph type="ctrTitle"/>
          </p:nvPr>
        </p:nvSpPr>
        <p:spPr>
          <a:xfrm>
            <a:off x="1840865" y="2072005"/>
            <a:ext cx="8514080" cy="2031365"/>
          </a:xfrm>
        </p:spPr>
        <p:txBody>
          <a:bodyPr>
            <a:normAutofit/>
          </a:bodyPr>
          <a:lstStyle/>
          <a:p>
            <a:r>
              <a:rPr lang="en-IN" sz="6600" b="1">
                <a:solidFill>
                  <a:schemeClr val="tx1"/>
                </a:solidFill>
                <a:effectLst>
                  <a:reflection blurRad="6350" stA="60000" endA="900" endPos="58000" dir="5400000" sy="-100000" algn="bl" rotWithShape="0"/>
                </a:effectLst>
                <a:latin typeface="Castellar" panose="020A0402060406010301" charset="0"/>
                <a:cs typeface="Castellar" panose="020A0402060406010301" charset="0"/>
              </a:rPr>
              <a:t>Causes of Stress</a:t>
            </a:r>
            <a:endParaRPr lang="en-IN" sz="6600" b="1">
              <a:solidFill>
                <a:schemeClr val="tx1"/>
              </a:solidFill>
              <a:effectLst>
                <a:reflection blurRad="6350" stA="60000" endA="900" endPos="58000" dir="5400000" sy="-100000" algn="bl" rotWithShape="0"/>
              </a:effectLst>
              <a:latin typeface="Castellar" panose="020A0402060406010301" charset="0"/>
              <a:cs typeface="Castellar" panose="020A0402060406010301"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52000"/>
          </a:blip>
          <a:stretch>
            <a:fillRect l="-15000" t="-7000" r="-18000" b="-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noFill/>
        </p:spPr>
        <p:txBody>
          <a:bodyPr>
            <a:noAutofit/>
          </a:bodyPr>
          <a:lstStyle/>
          <a:p>
            <a:br>
              <a:rPr lang="en-IN" sz="6000" b="1">
                <a:solidFill>
                  <a:srgbClr val="002060"/>
                </a:solidFill>
                <a:effectLst>
                  <a:reflection blurRad="6350" stA="60000" endA="900" endPos="58000" dir="5400000" sy="-100000" algn="bl" rotWithShape="0"/>
                </a:effectLst>
                <a:latin typeface="Castellar" panose="020A0402060406010301" charset="0"/>
                <a:cs typeface="Castellar" panose="020A0402060406010301" charset="0"/>
              </a:rPr>
            </a:br>
            <a:r>
              <a:rPr lang="en-IN" sz="6000" b="1">
                <a:solidFill>
                  <a:schemeClr val="tx1"/>
                </a:solidFill>
                <a:effectLst>
                  <a:reflection blurRad="6350" stA="60000" endA="900" endPos="58000" dir="5400000" sy="-100000" algn="bl" rotWithShape="0"/>
                </a:effectLst>
                <a:latin typeface="Castellar" panose="020A0402060406010301" charset="0"/>
                <a:cs typeface="Castellar" panose="020A0402060406010301" charset="0"/>
              </a:rPr>
              <a:t>Stressors</a:t>
            </a:r>
            <a:br>
              <a:rPr lang="en-IN" sz="6000" b="1">
                <a:solidFill>
                  <a:srgbClr val="002060"/>
                </a:solidFill>
                <a:effectLst>
                  <a:reflection blurRad="6350" stA="60000" endA="900" endPos="58000" dir="5400000" sy="-100000" algn="bl" rotWithShape="0"/>
                </a:effectLst>
                <a:latin typeface="Castellar" panose="020A0402060406010301" charset="0"/>
                <a:cs typeface="Castellar" panose="020A0402060406010301" charset="0"/>
              </a:rPr>
            </a:br>
            <a:endParaRPr lang="en-IN" sz="6000" b="1">
              <a:solidFill>
                <a:srgbClr val="002060"/>
              </a:solidFill>
              <a:effectLst>
                <a:reflection blurRad="6350" stA="60000" endA="900" endPos="58000" dir="5400000" sy="-100000" algn="bl" rotWithShape="0"/>
              </a:effectLst>
              <a:latin typeface="Castellar" panose="020A0402060406010301" charset="0"/>
              <a:cs typeface="Castellar" panose="020A0402060406010301" charset="0"/>
            </a:endParaRPr>
          </a:p>
        </p:txBody>
      </p:sp>
      <p:graphicFrame>
        <p:nvGraphicFramePr>
          <p:cNvPr id="5" name="Content Placeholder 2"/>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5670</Words>
  <Application>WPS Presentation</Application>
  <PresentationFormat>Widescreen</PresentationFormat>
  <Paragraphs>203</Paragraphs>
  <Slides>21</Slides>
  <Notes>0</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21</vt:i4>
      </vt:variant>
    </vt:vector>
  </HeadingPairs>
  <TitlesOfParts>
    <vt:vector size="38" baseType="lpstr">
      <vt:lpstr>Arial</vt:lpstr>
      <vt:lpstr>SimSun</vt:lpstr>
      <vt:lpstr>Wingdings</vt:lpstr>
      <vt:lpstr>Castellar</vt:lpstr>
      <vt:lpstr>Times New Roman</vt:lpstr>
      <vt:lpstr>源ノ角ゴシック Heavy</vt:lpstr>
      <vt:lpstr>Source Sans Pro Black</vt:lpstr>
      <vt:lpstr>Calibri</vt:lpstr>
      <vt:lpstr>MS PGothic</vt:lpstr>
      <vt:lpstr>Microsoft YaHei</vt:lpstr>
      <vt:lpstr>Arial Unicode MS</vt:lpstr>
      <vt:lpstr>Calibri Light</vt:lpstr>
      <vt:lpstr>Segoe Print</vt:lpstr>
      <vt:lpstr>Wingdings</vt:lpstr>
      <vt:lpstr>Calibri</vt:lpstr>
      <vt:lpstr>Malgun Gothic Semilight</vt:lpstr>
      <vt:lpstr>Office Theme</vt:lpstr>
      <vt:lpstr>Increasing Stress and Its Impact</vt:lpstr>
      <vt:lpstr>Increasing Stress and Its Impact</vt:lpstr>
      <vt:lpstr>Types of Stress</vt:lpstr>
      <vt:lpstr>Types OF STRESS  according to dr. ALBRECHT</vt:lpstr>
      <vt:lpstr>The Biology Of Stress</vt:lpstr>
      <vt:lpstr>PowerPoint 演示文稿</vt:lpstr>
      <vt:lpstr>The Biology Of Stress</vt:lpstr>
      <vt:lpstr>Causes of Stress</vt:lpstr>
      <vt:lpstr> Stressors </vt:lpstr>
      <vt:lpstr>PowerPoint 演示文稿</vt:lpstr>
      <vt:lpstr>PowerPoint 演示文稿</vt:lpstr>
      <vt:lpstr>EFFECTS of Stress</vt:lpstr>
      <vt:lpstr>PowerPoint 演示文稿</vt:lpstr>
      <vt:lpstr>PowerPoint 演示文稿</vt:lpstr>
      <vt:lpstr>STATISTICS ON STRESS   </vt:lpstr>
      <vt:lpstr>PowerPoint 演示文稿</vt:lpstr>
      <vt:lpstr> This survey was launched in 2018 with the goal of exploring well-being perceptions and concerns across five key areas of well-being - physical, family, social, financial and work. </vt:lpstr>
      <vt:lpstr>STRESS MANAGEMENT</vt:lpstr>
      <vt:lpstr>PowerPoint 演示文稿</vt:lpstr>
      <vt:lpstr>PowerPoint 演示文稿</vt:lpstr>
      <vt:lpstr>STRESS MANAGEMENT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Biology Of Stress</dc:title>
  <dc:creator>Kenneth Rebello</dc:creator>
  <cp:lastModifiedBy>Kenneth Rebello</cp:lastModifiedBy>
  <cp:revision>168</cp:revision>
  <dcterms:created xsi:type="dcterms:W3CDTF">2019-07-21T18:21:00Z</dcterms:created>
  <dcterms:modified xsi:type="dcterms:W3CDTF">2019-08-05T15:32:41Z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1033-11.2.0.8684</vt:lpwstr>
  </property>
</Properties>
</file>